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c2e8926d-a754-4086-b702-c35c54650d3c.wav?response-cache-control=max-age%3D604801&amp;X-Amz-Algorithm=AWS4-HMAC-SHA256&amp;X-Amz-Date=20250621T000000Z&amp;X-Amz-SignedHeaders=host&amp;X-Amz-Expires=259200&amp;X-Amz-Credential=AKIA27M5532DYKBCJICE%2F20250621%2Fus-east-2%2Fs3%2Faws4_request&amp;X-Amz-Signature=8d1f13ad411aaf2d2ab2d6a44cdaf200b60f6a33552b182bc52bfd7db9bc3f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72f2d5ea-b757-43e5-b398-1f2ca7ff546d.wav?response-cache-control=max-age%3D604801&amp;X-Amz-Algorithm=AWS4-HMAC-SHA256&amp;X-Amz-Date=20250621T000000Z&amp;X-Amz-SignedHeaders=host&amp;X-Amz-Expires=259200&amp;X-Amz-Credential=AKIA27M5532DYKBCJICE%2F20250621%2Fus-east-2%2Fs3%2Faws4_request&amp;X-Amz-Signature=bdddbb3a8c1f8622eaaf43ae40f9bb09c446c0d92ba52f35beeb0ab4d64eb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e9c95c9f-1fc5-44f2-bc73-91c14f71c93d.wav?response-cache-control=max-age%3D604801&amp;X-Amz-Algorithm=AWS4-HMAC-SHA256&amp;X-Amz-Date=20250621T000000Z&amp;X-Amz-SignedHeaders=host&amp;X-Amz-Expires=259200&amp;X-Amz-Credential=AKIA27M5532DYKBCJICE%2F20250621%2Fus-east-2%2Fs3%2Faws4_request&amp;X-Amz-Signature=3d822e242b689e97030c4a65dd7b5373935941a34f0cdbb6b634a0bfcc9026f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f17783dc-f31e-4c2e-8837-5d5ceeacbd49.wav?response-cache-control=max-age%3D604801&amp;X-Amz-Algorithm=AWS4-HMAC-SHA256&amp;X-Amz-Date=20250621T000000Z&amp;X-Amz-SignedHeaders=host&amp;X-Amz-Expires=259200&amp;X-Amz-Credential=AKIA27M5532DYKBCJICE%2F20250621%2Fus-east-2%2Fs3%2Faws4_request&amp;X-Amz-Signature=6ed602c327380abae534cdabf75271c0f33b040731a05670a7053ae7071d1bd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ffd7d171-7953-4e83-b34a-55425fe6fd65.wav?response-cache-control=max-age%3D604801&amp;X-Amz-Algorithm=AWS4-HMAC-SHA256&amp;X-Amz-Date=20250621T000000Z&amp;X-Amz-SignedHeaders=host&amp;X-Amz-Expires=259200&amp;X-Amz-Credential=AKIA27M5532DYKBCJICE%2F20250621%2Fus-east-2%2Fs3%2Faws4_request&amp;X-Amz-Signature=e5cf81dde694a9257eeeeb0b359573e6694e11b86637b90db73d5e9e67697a6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ab4e9dc1-e832-4010-9380-29fa078db79a.wav?response-cache-control=max-age%3D604801&amp;X-Amz-Algorithm=AWS4-HMAC-SHA256&amp;X-Amz-Date=20250621T000000Z&amp;X-Amz-SignedHeaders=host&amp;X-Amz-Expires=259200&amp;X-Amz-Credential=AKIA27M5532DYKBCJICE%2F20250621%2Fus-east-2%2Fs3%2Faws4_request&amp;X-Amz-Signature=59a47ed0021e557940deb9b5cfcbf83bc27b67e3ef589578f6ce1b43f42a6353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40db440e-d52a-48ca-8528-7fcdf3cfd1da.wav?response-cache-control=max-age%3D604801&amp;X-Amz-Algorithm=AWS4-HMAC-SHA256&amp;X-Amz-Date=20250621T000000Z&amp;X-Amz-SignedHeaders=host&amp;X-Amz-Expires=259200&amp;X-Amz-Credential=AKIA27M5532DYKBCJICE%2F20250621%2Fus-east-2%2Fs3%2Faws4_request&amp;X-Amz-Signature=4a501fa66197ae0372732985097af7359d75f6532aac2ff2e9194199c0b2867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66203260-a286-4e27-bc99-6c779a5acaa3.wav?response-cache-control=max-age%3D604801&amp;X-Amz-Algorithm=AWS4-HMAC-SHA256&amp;X-Amz-Date=20250621T000000Z&amp;X-Amz-SignedHeaders=host&amp;X-Amz-Expires=259200&amp;X-Amz-Credential=AKIA27M5532DYKBCJICE%2F20250621%2Fus-east-2%2Fs3%2Faws4_request&amp;X-Amz-Signature=043eb137c4c9e9116541d199fc1b3295007ac18a4bf38aea9b93455bc7ba7a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7b2f86c1-33b3-42b4-b93c-573c95bcf85b.wav?response-cache-control=max-age%3D604801&amp;X-Amz-Algorithm=AWS4-HMAC-SHA256&amp;X-Amz-Date=20250621T000000Z&amp;X-Amz-SignedHeaders=host&amp;X-Amz-Expires=259200&amp;X-Amz-Credential=AKIA27M5532DYKBCJICE%2F20250621%2Fus-east-2%2Fs3%2Faws4_request&amp;X-Amz-Signature=b302ae0d758e00223a124435f60f16014a0e3beddf92fdcf82b5f5eba157e046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10faaa27-3731-4065-8eb7-2e35099746ae.wav?response-cache-control=max-age%3D604801&amp;X-Amz-Algorithm=AWS4-HMAC-SHA256&amp;X-Amz-Date=20250621T000000Z&amp;X-Amz-SignedHeaders=host&amp;X-Amz-Expires=259200&amp;X-Amz-Credential=AKIA27M5532DYKBCJICE%2F20250621%2Fus-east-2%2Fs3%2Faws4_request&amp;X-Amz-Signature=b68a900d3f0a8163d58f3783ec3cc67d7d5041ed26f5d3cb24199f0af30ccf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48364b0c-97af-474a-9225-bd7e518d512e.wav?response-cache-control=max-age%3D604801&amp;X-Amz-Algorithm=AWS4-HMAC-SHA256&amp;X-Amz-Date=20250621T000000Z&amp;X-Amz-SignedHeaders=host&amp;X-Amz-Expires=259200&amp;X-Amz-Credential=AKIA27M5532DYKBCJICE%2F20250621%2Fus-east-2%2Fs3%2Faws4_request&amp;X-Amz-Signature=411b7da5221518461a920ff25036a3f8261674872848afcddebb24d7a3ba8c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e7eedda1-6704-424b-bafa-408effe145a0.wav?response-cache-control=max-age%3D604801&amp;X-Amz-Algorithm=AWS4-HMAC-SHA256&amp;X-Amz-Date=20250621T000000Z&amp;X-Amz-SignedHeaders=host&amp;X-Amz-Expires=259200&amp;X-Amz-Credential=AKIA27M5532DYKBCJICE%2F20250621%2Fus-east-2%2Fs3%2Faws4_request&amp;X-Amz-Signature=842742861bd8ae909da26d8f1bd1dfd3a65cc8edcbe60e224b559b05d7f93bb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9ef6062a-cffe-4fe4-bd76-8eaf6e0ff6c3.wav?response-cache-control=max-age%3D604801&amp;X-Amz-Algorithm=AWS4-HMAC-SHA256&amp;X-Amz-Date=20250621T000000Z&amp;X-Amz-SignedHeaders=host&amp;X-Amz-Expires=259200&amp;X-Amz-Credential=AKIA27M5532DYKBCJICE%2F20250621%2Fus-east-2%2Fs3%2Faws4_request&amp;X-Amz-Signature=d93d1dcc929057945caaaaad811627e3224878bf70ff2e7e5b6e7b888e23c190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4e5eda66-f3df-4985-82cc-5c63f2b6301f.wav?response-cache-control=max-age%3D604801&amp;X-Amz-Algorithm=AWS4-HMAC-SHA256&amp;X-Amz-Date=20250621T000000Z&amp;X-Amz-SignedHeaders=host&amp;X-Amz-Expires=259200&amp;X-Amz-Credential=AKIA27M5532DYKBCJICE%2F20250621%2Fus-east-2%2Fs3%2Faws4_request&amp;X-Amz-Signature=9fb03fb5f687e9943fd7b2d13b387d91802b9b9a705f94d9f9c5fb810375b85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 breakdown of the content into slide-like chunks: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9: HelloWorld**</a:t>
            </a:r>
          </a:p>
          <a:p>
            <a:r>
              <a:t>    *   public class HelloWorld {</a:t>
            </a:r>
          </a:p>
          <a:p>
            <a:r>
              <a:t>    *   public static void main(String[] args) {</a:t>
            </a:r>
          </a:p>
          <a:p>
            <a:r>
              <a:t>    *   System.out.println("Hello World!");</a:t>
            </a:r>
          </a:p>
          <a:p>
            <a:r>
              <a:t>    *   }</a:t>
            </a:r>
          </a:p>
          <a:p>
            <a:r>
              <a:t>    *   }</a:t>
            </a:r>
          </a:p>
          <a:p>
            <a:r>
              <a:t>    *   - This code must be put in a file named HelloWorld.java, that is, the name of the public class.</a:t>
            </a:r>
          </a:p>
          <a:p>
            <a:r>
              <a:t>    *   - public static void main(String [] args) is the main function to be executed first (at most one such function must be given).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10: Comments are almost like C++**</a:t>
            </a:r>
          </a:p>
          <a:p>
            <a:r>
              <a:t>    *   /* This kind of comment can span multiple lines */</a:t>
            </a:r>
          </a:p>
          <a:p>
            <a:r>
              <a:t>    *   // This kind is to the end of the line</a:t>
            </a:r>
          </a:p>
          <a:p>
            <a:r>
              <a:t>    *   /**</a:t>
            </a:r>
          </a:p>
          <a:p>
            <a:r>
              <a:t>    *   * This kind of comment is a special</a:t>
            </a:r>
          </a:p>
          <a:p>
            <a:r>
              <a:t>    *   * ‘javadoc’ style comment</a:t>
            </a:r>
          </a:p>
          <a:p>
            <a:r>
              <a:t>    *   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11: Primitive data types are like C**</a:t>
            </a:r>
          </a:p>
          <a:p>
            <a:r>
              <a:t>    *   Main data types are int, double, boolean, char</a:t>
            </a:r>
          </a:p>
          <a:p>
            <a:r>
              <a:t>    *   Also have byte, short, long, float</a:t>
            </a:r>
          </a:p>
          <a:p>
            <a:r>
              <a:t>    *   boolean has values true and false</a:t>
            </a:r>
          </a:p>
          <a:p>
            <a:r>
              <a:t>    *   Declarations look like C, for example,</a:t>
            </a:r>
          </a:p>
          <a:p>
            <a:r>
              <a:t>        *   double x, y;</a:t>
            </a:r>
          </a:p>
          <a:p>
            <a:r>
              <a:t>        *   int count = 0;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12: Expressions are like C**</a:t>
            </a:r>
          </a:p>
          <a:p>
            <a:r>
              <a:t>    *   Assignment statements mostly look like those in C; you can use =, +=, *= etc.</a:t>
            </a:r>
          </a:p>
          <a:p>
            <a:r>
              <a:t>    *   Arithmetic uses the familiar + - * / %</a:t>
            </a:r>
          </a:p>
          <a:p>
            <a:r>
              <a:t>    *   Java also has ++ and --</a:t>
            </a:r>
          </a:p>
          <a:p>
            <a:r>
              <a:t>    *   Java has boolean operators &amp;&amp; || !</a:t>
            </a:r>
          </a:p>
          <a:p>
            <a:r>
              <a:t>    *   Java has comparisons &lt; &lt;= == != &gt;= &gt;</a:t>
            </a:r>
          </a:p>
          <a:p>
            <a:r>
              <a:t>    *   Java does not have pointers or pointer arithmetic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13: Control statements are like C**</a:t>
            </a:r>
          </a:p>
          <a:p>
            <a:r>
              <a:t>    *   if (x &lt; y) smaller = x;</a:t>
            </a:r>
          </a:p>
          <a:p>
            <a:r>
              <a:t>    *   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1: Project Java**</a:t>
            </a:r>
          </a:p>
          <a:p>
            <a:r>
              <a:t>    *   Responsables: Ocan Sankur, Guillaume Scerri (LSV, ENS Cachan)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2: Objectives**</a:t>
            </a:r>
          </a:p>
          <a:p>
            <a:r>
              <a:t>    *   Apprendre à programmer en Java</a:t>
            </a:r>
          </a:p>
          <a:p>
            <a:r>
              <a:t>    *   Travailler à plusieurs sur un gros projet qui a plusieurs aspects: graphisme, interface utilisateur, réseau, concurrence, optimisation.</a:t>
            </a:r>
          </a:p>
          <a:p>
            <a:r>
              <a:t>    *   Initiation à quelques notions de génie logiciel: classes/modules réutilisable, documentation, design patterns, tests unitaires, développement de test par scénarios.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3: Projet**</a:t>
            </a:r>
          </a:p>
          <a:p>
            <a:r>
              <a:t>    *   Un projet à plusieurs aspects qui nécessitent un partage des tâches et le respect des interfaces fixées.</a:t>
            </a:r>
          </a:p>
          <a:p>
            <a:r>
              <a:t>    *   Le contenu du projet sera expliqué à une séance prochaine.</a:t>
            </a:r>
          </a:p>
          <a:p>
            <a:r>
              <a:t>    *   Page web du cours: http://www.lsv.ens-cachan.fr/~sankur/java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4: Evaluation &amp; Calendrier**</a:t>
            </a:r>
          </a:p>
          <a:p>
            <a:r>
              <a:t>    *   Evaluation:</a:t>
            </a:r>
          </a:p>
          <a:p>
            <a:r>
              <a:t>        *   un mini devoir: 1/6 (dans un mois)</a:t>
            </a:r>
          </a:p>
          <a:p>
            <a:r>
              <a:t>        *   la première étape du projet: 2/6 -(fin Mars)</a:t>
            </a:r>
          </a:p>
          <a:p>
            <a:r>
              <a:t>        *   la deuxième étape du projet: 3/6 (fin Mai)</a:t>
            </a:r>
          </a:p>
          <a:p>
            <a:r>
              <a:t>    *   Calendrier:</a:t>
            </a:r>
          </a:p>
          <a:p>
            <a:r>
              <a:t>        *   25/01 – 08/02: Trois TP Java.</a:t>
            </a:r>
          </a:p>
          <a:p>
            <a:r>
              <a:t>        *   15/02: Data limite du mini devoir.</a:t>
            </a:r>
          </a:p>
          <a:p>
            <a:r>
              <a:t>        *   29/03: Première partie</a:t>
            </a:r>
          </a:p>
          <a:p>
            <a:r>
              <a:t>        *   31/05: Deuxième partie (et soutenance)</a:t>
            </a:r>
          </a:p>
          <a:p>
            <a:r>
              <a:t>        *   Il y aura des TP complémentaires sur le graphisme et réseaux, gestionnaires de version ou autre sur demande.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5: Introduction**</a:t>
            </a:r>
          </a:p>
          <a:p>
            <a:r>
              <a:t>    *   Present the syntax of Java</a:t>
            </a:r>
          </a:p>
          <a:p>
            <a:r>
              <a:t>    *   Introduce the Java API</a:t>
            </a:r>
          </a:p>
          <a:p>
            <a:r>
              <a:t>    *   Demonstrate how to build</a:t>
            </a:r>
          </a:p>
          <a:p>
            <a:r>
              <a:t>        *   stand-alone Java programs</a:t>
            </a:r>
          </a:p>
          <a:p>
            <a:r>
              <a:t>        *   Java applets, which run within browsers e.g. Netscape</a:t>
            </a:r>
          </a:p>
          <a:p>
            <a:r>
              <a:t>    *   Example programs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6: Why Java?**</a:t>
            </a:r>
          </a:p>
          <a:p>
            <a:r>
              <a:t>    *   Very popular general-purpose language</a:t>
            </a:r>
          </a:p>
          <a:p>
            <a:r>
              <a:t>    *   It’s almost entirely object-oriented</a:t>
            </a:r>
          </a:p>
          <a:p>
            <a:r>
              <a:t>    *   It has a vast library of predefined objects and operations</a:t>
            </a:r>
          </a:p>
          <a:p>
            <a:r>
              <a:t>    *   It’s platform independent - this makes it great for Web programming</a:t>
            </a:r>
          </a:p>
          <a:p>
            <a:r>
              <a:t>    *   It’s more secure (than C, C++)</a:t>
            </a:r>
          </a:p>
          <a:p>
            <a:r>
              <a:t>    *   It isn’t C++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7: Java Virtual Machine**</a:t>
            </a:r>
          </a:p>
          <a:p>
            <a:r>
              <a:t>    *   The .class files generated by the compiler are not executable binaries</a:t>
            </a:r>
          </a:p>
          <a:p>
            <a:r>
              <a:t>    *   Instead, they contain “byte-codes” to be executed by the Java Virtual Machine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**Slide 8: Building JAVA Programs (on UNIX)**</a:t>
            </a:r>
          </a:p>
          <a:p>
            <a:r>
              <a:t>    *   Prepare the file Foo.java using an editor</a:t>
            </a:r>
          </a:p>
          <a:p>
            <a:r>
              <a:t>    *   Invoke the compiler: javac Foo.java</a:t>
            </a:r>
          </a:p>
          <a:p>
            <a:r>
              <a:t>    *   This creates Foo.class</a:t>
            </a:r>
          </a:p>
          <a:p>
            <a:r>
              <a:t>    *   Run the java interpreter: java Foo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