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d7a80170-4f53-46ce-bbb2-3968ae18edd1.wav?response-cache-control=max-age%3D604801&amp;X-Amz-Algorithm=AWS4-HMAC-SHA256&amp;X-Amz-Date=20250621T000000Z&amp;X-Amz-SignedHeaders=host&amp;X-Amz-Expires=259200&amp;X-Amz-Credential=AKIA27M5532DYKBCJICE%2F20250621%2Fus-east-2%2Fs3%2Faws4_request&amp;X-Amz-Signature=a4d9cd9b09fe9a4e545f187a6001c5cd532dcaf4203721329c38ad62b4b795e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563a0870-5eda-4ea1-8c0e-5e254f6968fc.wav?response-cache-control=max-age%3D604801&amp;X-Amz-Algorithm=AWS4-HMAC-SHA256&amp;X-Amz-Date=20250621T000000Z&amp;X-Amz-SignedHeaders=host&amp;X-Amz-Expires=259200&amp;X-Amz-Credential=AKIA27M5532DYKBCJICE%2F20250621%2Fus-east-2%2Fs3%2Faws4_request&amp;X-Amz-Signature=e05d9298d3ee5b6858e5e20baf9189d542e362bf76c50d287110990acd90932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1351bb43-bd32-41b1-be76-c8394a52f156.wav?response-cache-control=max-age%3D604801&amp;X-Amz-Algorithm=AWS4-HMAC-SHA256&amp;X-Amz-Date=20250621T000000Z&amp;X-Amz-SignedHeaders=host&amp;X-Amz-Expires=259200&amp;X-Amz-Credential=AKIA27M5532DYKBCJICE%2F20250621%2Fus-east-2%2Fs3%2Faws4_request&amp;X-Amz-Signature=7bc57908e8f5457a595d3465d41b1171f4cc2d3294ad3b1c6d7929fc6ef33f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f7bad98e-5cd9-44d7-8845-38300a7edee1.wav?response-cache-control=max-age%3D604801&amp;X-Amz-Algorithm=AWS4-HMAC-SHA256&amp;X-Amz-Date=20250621T000000Z&amp;X-Amz-SignedHeaders=host&amp;X-Amz-Expires=259200&amp;X-Amz-Credential=AKIA27M5532DYKBCJICE%2F20250621%2Fus-east-2%2Fs3%2Faws4_request&amp;X-Amz-Signature=ebba44321a21ea93973c31019ae3dfd3784d328ff7a651811fe8b943b3df6964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6c6bc505-a68a-4104-bcd5-ec63b074687e.wav?response-cache-control=max-age%3D604801&amp;X-Amz-Algorithm=AWS4-HMAC-SHA256&amp;X-Amz-Date=20250621T000000Z&amp;X-Amz-SignedHeaders=host&amp;X-Amz-Expires=259200&amp;X-Amz-Credential=AKIA27M5532DYKBCJICE%2F20250621%2Fus-east-2%2Fs3%2Faws4_request&amp;X-Amz-Signature=94bb1ba3cf3fcf113804620c4b35c3215b60809b636703fdd141f30effe409b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7b2cd0bc-3ee9-4559-b381-d9656e9c13e8.wav?response-cache-control=max-age%3D604801&amp;X-Amz-Algorithm=AWS4-HMAC-SHA256&amp;X-Amz-Date=20250621T000000Z&amp;X-Amz-SignedHeaders=host&amp;X-Amz-Expires=259200&amp;X-Amz-Credential=AKIA27M5532DYKBCJICE%2F20250621%2Fus-east-2%2Fs3%2Faws4_request&amp;X-Amz-Signature=548903efc199b72897be2587eb30877233b6cc2d8b97487bcfb80f7ceb813f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85923eb7-c09f-493a-b960-7aed383c5cfb.wav?response-cache-control=max-age%3D604801&amp;X-Amz-Algorithm=AWS4-HMAC-SHA256&amp;X-Amz-Date=20250621T000000Z&amp;X-Amz-SignedHeaders=host&amp;X-Amz-Expires=259200&amp;X-Amz-Credential=AKIA27M5532DYKBCJICE%2F20250621%2Fus-east-2%2Fs3%2Faws4_request&amp;X-Amz-Signature=914d3d6c40d17a67d422d9b6d66e8d29bf6013abd352e5c4b327f35234f595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6abd2d75-a55a-4fc4-bf3c-9678699ec074.wav?response-cache-control=max-age%3D604801&amp;X-Amz-Algorithm=AWS4-HMAC-SHA256&amp;X-Amz-Date=20250621T000000Z&amp;X-Amz-SignedHeaders=host&amp;X-Amz-Expires=259200&amp;X-Amz-Credential=AKIA27M5532DYKBCJICE%2F20250621%2Fus-east-2%2Fs3%2Faws4_request&amp;X-Amz-Signature=d7da293297bf5e79d7086a412a618df2d4a5d276bd7fbd703f46d8e7b8d18a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**Title: Literals**</a:t>
            </a:r>
          </a:p>
          <a:p>
            <a:r>
              <a:t>*   **Definition:** A literal is a fixed value that is directly represented in the source code.</a:t>
            </a:r>
          </a:p>
          <a:p>
            <a:r>
              <a:t>*   **Purpose:** Used to assign constant values to variables of different data types.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**Key Points to Remember:**</a:t>
            </a:r>
          </a:p>
          <a:p>
            <a:r>
              <a:t>    *   Integer Types: Default to int. Use L for long (e.g., long num = 123L;).</a:t>
            </a:r>
          </a:p>
          <a:p>
            <a:r>
              <a:t>    *   Floating-point Types: Defaults to double. Use f for float (e.g., float value = 3.14f;).</a:t>
            </a:r>
          </a:p>
          <a:p>
            <a:r>
              <a:t>    *   Escape Sequences in Characters: Use \n, \t, \', \", etc., for special characters.</a:t>
            </a:r>
          </a:p>
          <a:p>
            <a:r>
              <a:t>    *   Null for Objects: Can be assigned to reference types to represent 'no value'.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**Integer Literals**</a:t>
            </a:r>
          </a:p>
          <a:p>
            <a:r>
              <a:t>    *   Used for numbers without a decimal.</a:t>
            </a:r>
          </a:p>
          <a:p>
            <a:r>
              <a:t>    *   Examples: int a = 100;, int b = 0x1A; // hexadecimal</a:t>
            </a:r>
          </a:p>
          <a:p>
            <a:r>
              <a:t>    *   Formats: Decimal (100), Binary (0b1010), Octal (014), Hexadecimal (0x1A)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**Floating-point Literals**</a:t>
            </a:r>
          </a:p>
          <a:p>
            <a:r>
              <a:t>    *   Used for numbers with decimal points.</a:t>
            </a:r>
          </a:p>
          <a:p>
            <a:r>
              <a:t>    *   Examples: float f = 10.5f;, double d = 20.05;</a:t>
            </a:r>
          </a:p>
          <a:p>
            <a:r>
              <a:t>    *   Note: f or F suffix for float, d or D (optional) for double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**Character Literals**</a:t>
            </a:r>
          </a:p>
          <a:p>
            <a:r>
              <a:t>    *   Represents a single character.</a:t>
            </a:r>
          </a:p>
          <a:p>
            <a:r>
              <a:t>    *   Examples: char ch = 'A';, char ch2 = '\n'; // newline character</a:t>
            </a:r>
          </a:p>
          <a:p>
            <a:r>
              <a:t>    *   Unicode Characters: Can use Unicode like char ch = '\u0041'; // 'A'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**String Literals**</a:t>
            </a:r>
          </a:p>
          <a:p>
            <a:r>
              <a:t>    *   Represents sequences of characters.</a:t>
            </a:r>
          </a:p>
          <a:p>
            <a:r>
              <a:t>    *   Examples: String name = "Hello";</a:t>
            </a:r>
          </a:p>
          <a:p>
            <a:r>
              <a:t>    *   Immutability: Once created, string values can’t be changed.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**Boolean Literals**</a:t>
            </a:r>
          </a:p>
          <a:p>
            <a:r>
              <a:t>    *   Represents true or false values.</a:t>
            </a:r>
          </a:p>
          <a:p>
            <a:r>
              <a:t>    *   Examples: boolean flag = true;, boolean check = false;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**Null Literal**</a:t>
            </a:r>
          </a:p>
          <a:p>
            <a:r>
              <a:t>    *   Can be assigned to reference types to represent 'no value'.</a:t>
            </a:r>
          </a:p>
          <a:p>
            <a:r>
              <a:t>    *   Includes classes, arrays, and interfaces.</a:t>
            </a:r>
          </a:p>
          <a:p>
            <a:r>
              <a:t>    *   Example: String, arrays, custom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