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aae9988e-f72a-4923-a22f-8592960c9e74.wav?response-cache-control=max-age%3D604801&amp;X-Amz-Algorithm=AWS4-HMAC-SHA256&amp;X-Amz-Date=20250621T000000Z&amp;X-Amz-SignedHeaders=host&amp;X-Amz-Expires=259200&amp;X-Amz-Credential=AKIA27M5532DYKBCJICE%2F20250621%2Fus-east-2%2Fs3%2Faws4_request&amp;X-Amz-Signature=4af6cfb0f664aacec0c562d83d7c3e5274da054573c5e450c900950304612ca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Error generating content. Please try again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