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BHATT" userId="ce661461a9f14a1e" providerId="LiveId" clId="{06B3D29C-EFD7-4427-B417-01E2B85DA1DF}"/>
    <pc:docChg chg="undo custSel addSld modSld">
      <pc:chgData name="ANJALI BHATT" userId="ce661461a9f14a1e" providerId="LiveId" clId="{06B3D29C-EFD7-4427-B417-01E2B85DA1DF}" dt="2021-10-07T18:25:35.874" v="415" actId="20577"/>
      <pc:docMkLst>
        <pc:docMk/>
      </pc:docMkLst>
      <pc:sldChg chg="addSp delSp modSp mod">
        <pc:chgData name="ANJALI BHATT" userId="ce661461a9f14a1e" providerId="LiveId" clId="{06B3D29C-EFD7-4427-B417-01E2B85DA1DF}" dt="2021-10-07T18:03:30.415" v="215" actId="1076"/>
        <pc:sldMkLst>
          <pc:docMk/>
          <pc:sldMk cId="1234750038" sldId="258"/>
        </pc:sldMkLst>
        <pc:spChg chg="del mod">
          <ac:chgData name="ANJALI BHATT" userId="ce661461a9f14a1e" providerId="LiveId" clId="{06B3D29C-EFD7-4427-B417-01E2B85DA1DF}" dt="2021-10-07T17:58:16.289" v="4" actId="22"/>
          <ac:spMkLst>
            <pc:docMk/>
            <pc:sldMk cId="1234750038" sldId="258"/>
            <ac:spMk id="3" creationId="{B39A2803-93CB-4A4F-9724-7822A4A6B9ED}"/>
          </ac:spMkLst>
        </pc:spChg>
        <pc:spChg chg="add mod">
          <ac:chgData name="ANJALI BHATT" userId="ce661461a9f14a1e" providerId="LiveId" clId="{06B3D29C-EFD7-4427-B417-01E2B85DA1DF}" dt="2021-10-07T17:59:49.996" v="9"/>
          <ac:spMkLst>
            <pc:docMk/>
            <pc:sldMk cId="1234750038" sldId="258"/>
            <ac:spMk id="5" creationId="{3E355132-FA4B-4A8F-9662-6F210C1DEB93}"/>
          </ac:spMkLst>
        </pc:spChg>
        <pc:spChg chg="add mod">
          <ac:chgData name="ANJALI BHATT" userId="ce661461a9f14a1e" providerId="LiveId" clId="{06B3D29C-EFD7-4427-B417-01E2B85DA1DF}" dt="2021-10-07T18:01:29.756" v="202" actId="14100"/>
          <ac:spMkLst>
            <pc:docMk/>
            <pc:sldMk cId="1234750038" sldId="258"/>
            <ac:spMk id="7" creationId="{18ACB741-557B-4714-AD6A-C65AFA706F5E}"/>
          </ac:spMkLst>
        </pc:spChg>
        <pc:spChg chg="add mod">
          <ac:chgData name="ANJALI BHATT" userId="ce661461a9f14a1e" providerId="LiveId" clId="{06B3D29C-EFD7-4427-B417-01E2B85DA1DF}" dt="2021-10-07T18:03:30.415" v="215" actId="1076"/>
          <ac:spMkLst>
            <pc:docMk/>
            <pc:sldMk cId="1234750038" sldId="258"/>
            <ac:spMk id="9" creationId="{E6AFC6FB-84BE-41E5-ABC4-661EAF27CC64}"/>
          </ac:spMkLst>
        </pc:spChg>
        <pc:spChg chg="add del">
          <ac:chgData name="ANJALI BHATT" userId="ce661461a9f14a1e" providerId="LiveId" clId="{06B3D29C-EFD7-4427-B417-01E2B85DA1DF}" dt="2021-10-07T18:02:40.733" v="208" actId="22"/>
          <ac:spMkLst>
            <pc:docMk/>
            <pc:sldMk cId="1234750038" sldId="258"/>
            <ac:spMk id="11" creationId="{2F5BAEA7-5102-488D-B212-01A73533B49B}"/>
          </ac:spMkLst>
        </pc:spChg>
        <pc:spChg chg="add mod">
          <ac:chgData name="ANJALI BHATT" userId="ce661461a9f14a1e" providerId="LiveId" clId="{06B3D29C-EFD7-4427-B417-01E2B85DA1DF}" dt="2021-10-07T18:03:06.180" v="214" actId="403"/>
          <ac:spMkLst>
            <pc:docMk/>
            <pc:sldMk cId="1234750038" sldId="258"/>
            <ac:spMk id="13" creationId="{E0C2632F-F9F3-4FA5-B744-7D658D444ECD}"/>
          </ac:spMkLst>
        </pc:spChg>
      </pc:sldChg>
      <pc:sldChg chg="addSp modSp new mod">
        <pc:chgData name="ANJALI BHATT" userId="ce661461a9f14a1e" providerId="LiveId" clId="{06B3D29C-EFD7-4427-B417-01E2B85DA1DF}" dt="2021-10-07T18:05:41.687" v="239" actId="14100"/>
        <pc:sldMkLst>
          <pc:docMk/>
          <pc:sldMk cId="2195890989" sldId="259"/>
        </pc:sldMkLst>
        <pc:spChg chg="add mod">
          <ac:chgData name="ANJALI BHATT" userId="ce661461a9f14a1e" providerId="LiveId" clId="{06B3D29C-EFD7-4427-B417-01E2B85DA1DF}" dt="2021-10-07T18:05:24.516" v="236" actId="255"/>
          <ac:spMkLst>
            <pc:docMk/>
            <pc:sldMk cId="2195890989" sldId="259"/>
            <ac:spMk id="3" creationId="{1E2C8D76-2AC9-4073-89EA-2A80906D3AAB}"/>
          </ac:spMkLst>
        </pc:spChg>
        <pc:spChg chg="add mod">
          <ac:chgData name="ANJALI BHATT" userId="ce661461a9f14a1e" providerId="LiveId" clId="{06B3D29C-EFD7-4427-B417-01E2B85DA1DF}" dt="2021-10-07T18:05:41.687" v="239" actId="14100"/>
          <ac:spMkLst>
            <pc:docMk/>
            <pc:sldMk cId="2195890989" sldId="259"/>
            <ac:spMk id="5" creationId="{E738C28D-7C41-4CA3-AE17-23F05690AC9B}"/>
          </ac:spMkLst>
        </pc:spChg>
      </pc:sldChg>
      <pc:sldChg chg="addSp modSp new mod">
        <pc:chgData name="ANJALI BHATT" userId="ce661461a9f14a1e" providerId="LiveId" clId="{06B3D29C-EFD7-4427-B417-01E2B85DA1DF}" dt="2021-10-07T18:07:26.106" v="272" actId="20577"/>
        <pc:sldMkLst>
          <pc:docMk/>
          <pc:sldMk cId="2860519685" sldId="260"/>
        </pc:sldMkLst>
        <pc:spChg chg="add mod">
          <ac:chgData name="ANJALI BHATT" userId="ce661461a9f14a1e" providerId="LiveId" clId="{06B3D29C-EFD7-4427-B417-01E2B85DA1DF}" dt="2021-10-07T18:06:41.132" v="247"/>
          <ac:spMkLst>
            <pc:docMk/>
            <pc:sldMk cId="2860519685" sldId="260"/>
            <ac:spMk id="3" creationId="{1D1D0108-C87C-453B-872B-AB57468A968A}"/>
          </ac:spMkLst>
        </pc:spChg>
        <pc:spChg chg="add mod">
          <ac:chgData name="ANJALI BHATT" userId="ce661461a9f14a1e" providerId="LiveId" clId="{06B3D29C-EFD7-4427-B417-01E2B85DA1DF}" dt="2021-10-07T18:07:26.106" v="272" actId="20577"/>
          <ac:spMkLst>
            <pc:docMk/>
            <pc:sldMk cId="2860519685" sldId="260"/>
            <ac:spMk id="5" creationId="{1E56EC05-71CF-41B3-B3A7-43B1CB82973E}"/>
          </ac:spMkLst>
        </pc:spChg>
      </pc:sldChg>
      <pc:sldChg chg="addSp modSp new mod">
        <pc:chgData name="ANJALI BHATT" userId="ce661461a9f14a1e" providerId="LiveId" clId="{06B3D29C-EFD7-4427-B417-01E2B85DA1DF}" dt="2021-10-07T18:16:14.802" v="305" actId="12385"/>
        <pc:sldMkLst>
          <pc:docMk/>
          <pc:sldMk cId="1391537149" sldId="261"/>
        </pc:sldMkLst>
        <pc:spChg chg="add mod">
          <ac:chgData name="ANJALI BHATT" userId="ce661461a9f14a1e" providerId="LiveId" clId="{06B3D29C-EFD7-4427-B417-01E2B85DA1DF}" dt="2021-10-07T18:09:57.892" v="290" actId="14100"/>
          <ac:spMkLst>
            <pc:docMk/>
            <pc:sldMk cId="1391537149" sldId="261"/>
            <ac:spMk id="3" creationId="{C5FC185B-F4AB-4974-AB0F-9D89844A1E1B}"/>
          </ac:spMkLst>
        </pc:spChg>
        <pc:graphicFrameChg chg="add mod modGraphic">
          <ac:chgData name="ANJALI BHATT" userId="ce661461a9f14a1e" providerId="LiveId" clId="{06B3D29C-EFD7-4427-B417-01E2B85DA1DF}" dt="2021-10-07T18:16:14.802" v="305" actId="12385"/>
          <ac:graphicFrameMkLst>
            <pc:docMk/>
            <pc:sldMk cId="1391537149" sldId="261"/>
            <ac:graphicFrameMk id="4" creationId="{62BF6A1D-6AE2-45A0-A06E-AC0364FB9A6A}"/>
          </ac:graphicFrameMkLst>
        </pc:graphicFrameChg>
      </pc:sldChg>
      <pc:sldChg chg="addSp modSp new mod">
        <pc:chgData name="ANJALI BHATT" userId="ce661461a9f14a1e" providerId="LiveId" clId="{06B3D29C-EFD7-4427-B417-01E2B85DA1DF}" dt="2021-10-07T18:16:06.576" v="304" actId="12385"/>
        <pc:sldMkLst>
          <pc:docMk/>
          <pc:sldMk cId="1438960163" sldId="262"/>
        </pc:sldMkLst>
        <pc:spChg chg="add mod">
          <ac:chgData name="ANJALI BHATT" userId="ce661461a9f14a1e" providerId="LiveId" clId="{06B3D29C-EFD7-4427-B417-01E2B85DA1DF}" dt="2021-10-07T18:10:27.429" v="293" actId="1076"/>
          <ac:spMkLst>
            <pc:docMk/>
            <pc:sldMk cId="1438960163" sldId="262"/>
            <ac:spMk id="3" creationId="{6FEEF9A9-3CB9-411E-A037-80CDEFCA707C}"/>
          </ac:spMkLst>
        </pc:spChg>
        <pc:spChg chg="add mod">
          <ac:chgData name="ANJALI BHATT" userId="ce661461a9f14a1e" providerId="LiveId" clId="{06B3D29C-EFD7-4427-B417-01E2B85DA1DF}" dt="2021-10-07T18:10:43.508" v="295" actId="1076"/>
          <ac:spMkLst>
            <pc:docMk/>
            <pc:sldMk cId="1438960163" sldId="262"/>
            <ac:spMk id="5" creationId="{5F6B3C1F-7C9A-4304-8593-EAF625FBF691}"/>
          </ac:spMkLst>
        </pc:spChg>
        <pc:graphicFrameChg chg="add mod modGraphic">
          <ac:chgData name="ANJALI BHATT" userId="ce661461a9f14a1e" providerId="LiveId" clId="{06B3D29C-EFD7-4427-B417-01E2B85DA1DF}" dt="2021-10-07T18:16:06.576" v="304" actId="12385"/>
          <ac:graphicFrameMkLst>
            <pc:docMk/>
            <pc:sldMk cId="1438960163" sldId="262"/>
            <ac:graphicFrameMk id="6" creationId="{F12EEEAF-2368-4879-AA35-3F762909EAA1}"/>
          </ac:graphicFrameMkLst>
        </pc:graphicFrameChg>
      </pc:sldChg>
      <pc:sldChg chg="addSp delSp modSp new mod">
        <pc:chgData name="ANJALI BHATT" userId="ce661461a9f14a1e" providerId="LiveId" clId="{06B3D29C-EFD7-4427-B417-01E2B85DA1DF}" dt="2021-10-07T18:17:56.104" v="326" actId="1076"/>
        <pc:sldMkLst>
          <pc:docMk/>
          <pc:sldMk cId="3668602440" sldId="263"/>
        </pc:sldMkLst>
        <pc:spChg chg="add del">
          <ac:chgData name="ANJALI BHATT" userId="ce661461a9f14a1e" providerId="LiveId" clId="{06B3D29C-EFD7-4427-B417-01E2B85DA1DF}" dt="2021-10-07T18:14:06.376" v="303" actId="22"/>
          <ac:spMkLst>
            <pc:docMk/>
            <pc:sldMk cId="3668602440" sldId="263"/>
            <ac:spMk id="3" creationId="{288EEF8B-2AD5-4E1C-976E-B19E22AFB06F}"/>
          </ac:spMkLst>
        </pc:spChg>
        <pc:spChg chg="add mod">
          <ac:chgData name="ANJALI BHATT" userId="ce661461a9f14a1e" providerId="LiveId" clId="{06B3D29C-EFD7-4427-B417-01E2B85DA1DF}" dt="2021-10-07T18:16:58.834" v="308" actId="1076"/>
          <ac:spMkLst>
            <pc:docMk/>
            <pc:sldMk cId="3668602440" sldId="263"/>
            <ac:spMk id="5" creationId="{5CEDA309-D1A0-4D2D-A450-8B5A48ECA89E}"/>
          </ac:spMkLst>
        </pc:spChg>
        <pc:spChg chg="add mod">
          <ac:chgData name="ANJALI BHATT" userId="ce661461a9f14a1e" providerId="LiveId" clId="{06B3D29C-EFD7-4427-B417-01E2B85DA1DF}" dt="2021-10-07T18:17:45.603" v="324" actId="14100"/>
          <ac:spMkLst>
            <pc:docMk/>
            <pc:sldMk cId="3668602440" sldId="263"/>
            <ac:spMk id="7" creationId="{ADB81577-A0F4-41BF-9440-4505F6114A73}"/>
          </ac:spMkLst>
        </pc:spChg>
        <pc:spChg chg="add mod">
          <ac:chgData name="ANJALI BHATT" userId="ce661461a9f14a1e" providerId="LiveId" clId="{06B3D29C-EFD7-4427-B417-01E2B85DA1DF}" dt="2021-10-07T18:17:50.219" v="325"/>
          <ac:spMkLst>
            <pc:docMk/>
            <pc:sldMk cId="3668602440" sldId="263"/>
            <ac:spMk id="9" creationId="{D24A6376-D58B-49D2-A74C-7D394273F72E}"/>
          </ac:spMkLst>
        </pc:spChg>
        <pc:spChg chg="add mod">
          <ac:chgData name="ANJALI BHATT" userId="ce661461a9f14a1e" providerId="LiveId" clId="{06B3D29C-EFD7-4427-B417-01E2B85DA1DF}" dt="2021-10-07T18:17:50.219" v="325"/>
          <ac:spMkLst>
            <pc:docMk/>
            <pc:sldMk cId="3668602440" sldId="263"/>
            <ac:spMk id="10" creationId="{4B7621C2-BF6F-4899-9D8E-5B2183BE1334}"/>
          </ac:spMkLst>
        </pc:spChg>
        <pc:spChg chg="add mod">
          <ac:chgData name="ANJALI BHATT" userId="ce661461a9f14a1e" providerId="LiveId" clId="{06B3D29C-EFD7-4427-B417-01E2B85DA1DF}" dt="2021-10-07T18:17:50.219" v="325"/>
          <ac:spMkLst>
            <pc:docMk/>
            <pc:sldMk cId="3668602440" sldId="263"/>
            <ac:spMk id="11" creationId="{F4B79A89-8410-4CF2-8F3A-ECB4213257A2}"/>
          </ac:spMkLst>
        </pc:spChg>
        <pc:spChg chg="add mod">
          <ac:chgData name="ANJALI BHATT" userId="ce661461a9f14a1e" providerId="LiveId" clId="{06B3D29C-EFD7-4427-B417-01E2B85DA1DF}" dt="2021-10-07T18:17:50.219" v="325"/>
          <ac:spMkLst>
            <pc:docMk/>
            <pc:sldMk cId="3668602440" sldId="263"/>
            <ac:spMk id="13" creationId="{A720EF55-0B97-4C7E-849D-83A207430FA3}"/>
          </ac:spMkLst>
        </pc:spChg>
        <pc:spChg chg="add mod">
          <ac:chgData name="ANJALI BHATT" userId="ce661461a9f14a1e" providerId="LiveId" clId="{06B3D29C-EFD7-4427-B417-01E2B85DA1DF}" dt="2021-10-07T18:17:50.219" v="325"/>
          <ac:spMkLst>
            <pc:docMk/>
            <pc:sldMk cId="3668602440" sldId="263"/>
            <ac:spMk id="14" creationId="{B2ECE374-9E47-44EB-9CFF-28B540617D19}"/>
          </ac:spMkLst>
        </pc:spChg>
        <pc:spChg chg="add mod">
          <ac:chgData name="ANJALI BHATT" userId="ce661461a9f14a1e" providerId="LiveId" clId="{06B3D29C-EFD7-4427-B417-01E2B85DA1DF}" dt="2021-10-07T18:17:50.219" v="325"/>
          <ac:spMkLst>
            <pc:docMk/>
            <pc:sldMk cId="3668602440" sldId="263"/>
            <ac:spMk id="15" creationId="{54236596-479E-4362-8089-55443FDB46ED}"/>
          </ac:spMkLst>
        </pc:spChg>
        <pc:spChg chg="add mod">
          <ac:chgData name="ANJALI BHATT" userId="ce661461a9f14a1e" providerId="LiveId" clId="{06B3D29C-EFD7-4427-B417-01E2B85DA1DF}" dt="2021-10-07T18:17:50.219" v="325"/>
          <ac:spMkLst>
            <pc:docMk/>
            <pc:sldMk cId="3668602440" sldId="263"/>
            <ac:spMk id="16" creationId="{CE0E20EB-5082-4115-86F7-B5B214B0A8F3}"/>
          </ac:spMkLst>
        </pc:spChg>
        <pc:spChg chg="add mod">
          <ac:chgData name="ANJALI BHATT" userId="ce661461a9f14a1e" providerId="LiveId" clId="{06B3D29C-EFD7-4427-B417-01E2B85DA1DF}" dt="2021-10-07T18:17:50.219" v="325"/>
          <ac:spMkLst>
            <pc:docMk/>
            <pc:sldMk cId="3668602440" sldId="263"/>
            <ac:spMk id="17" creationId="{A462E1BF-41B4-4392-907B-73178075FA54}"/>
          </ac:spMkLst>
        </pc:spChg>
        <pc:spChg chg="add mod">
          <ac:chgData name="ANJALI BHATT" userId="ce661461a9f14a1e" providerId="LiveId" clId="{06B3D29C-EFD7-4427-B417-01E2B85DA1DF}" dt="2021-10-07T18:17:50.219" v="325"/>
          <ac:spMkLst>
            <pc:docMk/>
            <pc:sldMk cId="3668602440" sldId="263"/>
            <ac:spMk id="18" creationId="{6056EEB6-BA2F-4503-ADE6-6646312617C5}"/>
          </ac:spMkLst>
        </pc:spChg>
        <pc:spChg chg="add mod">
          <ac:chgData name="ANJALI BHATT" userId="ce661461a9f14a1e" providerId="LiveId" clId="{06B3D29C-EFD7-4427-B417-01E2B85DA1DF}" dt="2021-10-07T18:17:50.219" v="325"/>
          <ac:spMkLst>
            <pc:docMk/>
            <pc:sldMk cId="3668602440" sldId="263"/>
            <ac:spMk id="19" creationId="{FB828D83-84B8-40F7-B2EB-908B36A64A8B}"/>
          </ac:spMkLst>
        </pc:spChg>
        <pc:spChg chg="add mod">
          <ac:chgData name="ANJALI BHATT" userId="ce661461a9f14a1e" providerId="LiveId" clId="{06B3D29C-EFD7-4427-B417-01E2B85DA1DF}" dt="2021-10-07T18:17:50.219" v="325"/>
          <ac:spMkLst>
            <pc:docMk/>
            <pc:sldMk cId="3668602440" sldId="263"/>
            <ac:spMk id="20" creationId="{A7ABF9EE-B1D6-479A-BF39-4D1B04200D16}"/>
          </ac:spMkLst>
        </pc:spChg>
        <pc:spChg chg="add mod">
          <ac:chgData name="ANJALI BHATT" userId="ce661461a9f14a1e" providerId="LiveId" clId="{06B3D29C-EFD7-4427-B417-01E2B85DA1DF}" dt="2021-10-07T18:17:50.219" v="325"/>
          <ac:spMkLst>
            <pc:docMk/>
            <pc:sldMk cId="3668602440" sldId="263"/>
            <ac:spMk id="22" creationId="{52AC838F-F8DA-4011-8854-B72FC344E950}"/>
          </ac:spMkLst>
        </pc:spChg>
        <pc:spChg chg="add mod">
          <ac:chgData name="ANJALI BHATT" userId="ce661461a9f14a1e" providerId="LiveId" clId="{06B3D29C-EFD7-4427-B417-01E2B85DA1DF}" dt="2021-10-07T18:17:50.219" v="325"/>
          <ac:spMkLst>
            <pc:docMk/>
            <pc:sldMk cId="3668602440" sldId="263"/>
            <ac:spMk id="23" creationId="{20B24D01-A8D0-47DB-A6F6-3B8C0B170B10}"/>
          </ac:spMkLst>
        </pc:spChg>
        <pc:spChg chg="add mod">
          <ac:chgData name="ANJALI BHATT" userId="ce661461a9f14a1e" providerId="LiveId" clId="{06B3D29C-EFD7-4427-B417-01E2B85DA1DF}" dt="2021-10-07T18:17:50.219" v="325"/>
          <ac:spMkLst>
            <pc:docMk/>
            <pc:sldMk cId="3668602440" sldId="263"/>
            <ac:spMk id="24" creationId="{C965F73C-73AD-4181-BA47-0CEE98A1B15C}"/>
          </ac:spMkLst>
        </pc:spChg>
        <pc:spChg chg="add mod">
          <ac:chgData name="ANJALI BHATT" userId="ce661461a9f14a1e" providerId="LiveId" clId="{06B3D29C-EFD7-4427-B417-01E2B85DA1DF}" dt="2021-10-07T18:17:50.219" v="325"/>
          <ac:spMkLst>
            <pc:docMk/>
            <pc:sldMk cId="3668602440" sldId="263"/>
            <ac:spMk id="25" creationId="{215FB128-7D5B-4424-B707-19F6BC26DA65}"/>
          </ac:spMkLst>
        </pc:spChg>
        <pc:spChg chg="add mod">
          <ac:chgData name="ANJALI BHATT" userId="ce661461a9f14a1e" providerId="LiveId" clId="{06B3D29C-EFD7-4427-B417-01E2B85DA1DF}" dt="2021-10-07T18:17:50.219" v="325"/>
          <ac:spMkLst>
            <pc:docMk/>
            <pc:sldMk cId="3668602440" sldId="263"/>
            <ac:spMk id="27" creationId="{C792BA6A-9698-4519-A87E-0B4A1D412AB8}"/>
          </ac:spMkLst>
        </pc:spChg>
        <pc:spChg chg="add mod">
          <ac:chgData name="ANJALI BHATT" userId="ce661461a9f14a1e" providerId="LiveId" clId="{06B3D29C-EFD7-4427-B417-01E2B85DA1DF}" dt="2021-10-07T18:17:50.219" v="325"/>
          <ac:spMkLst>
            <pc:docMk/>
            <pc:sldMk cId="3668602440" sldId="263"/>
            <ac:spMk id="28" creationId="{9C00E38A-2F11-47E1-BF5C-3A16DB419A79}"/>
          </ac:spMkLst>
        </pc:spChg>
        <pc:grpChg chg="add mod">
          <ac:chgData name="ANJALI BHATT" userId="ce661461a9f14a1e" providerId="LiveId" clId="{06B3D29C-EFD7-4427-B417-01E2B85DA1DF}" dt="2021-10-07T18:17:56.104" v="326" actId="1076"/>
          <ac:grpSpMkLst>
            <pc:docMk/>
            <pc:sldMk cId="3668602440" sldId="263"/>
            <ac:grpSpMk id="8" creationId="{F74DCE7E-EF5F-4C70-BE6F-F6D01903A991}"/>
          </ac:grpSpMkLst>
        </pc:grpChg>
        <pc:picChg chg="add mod">
          <ac:chgData name="ANJALI BHATT" userId="ce661461a9f14a1e" providerId="LiveId" clId="{06B3D29C-EFD7-4427-B417-01E2B85DA1DF}" dt="2021-10-07T18:17:50.219" v="325"/>
          <ac:picMkLst>
            <pc:docMk/>
            <pc:sldMk cId="3668602440" sldId="263"/>
            <ac:picMk id="12" creationId="{719229B3-4A01-4FDA-9BEF-080FF272690D}"/>
          </ac:picMkLst>
        </pc:picChg>
        <pc:picChg chg="add mod">
          <ac:chgData name="ANJALI BHATT" userId="ce661461a9f14a1e" providerId="LiveId" clId="{06B3D29C-EFD7-4427-B417-01E2B85DA1DF}" dt="2021-10-07T18:17:50.219" v="325"/>
          <ac:picMkLst>
            <pc:docMk/>
            <pc:sldMk cId="3668602440" sldId="263"/>
            <ac:picMk id="21" creationId="{4EAA671F-C43B-4055-8276-AE3A2912093D}"/>
          </ac:picMkLst>
        </pc:picChg>
        <pc:picChg chg="add mod">
          <ac:chgData name="ANJALI BHATT" userId="ce661461a9f14a1e" providerId="LiveId" clId="{06B3D29C-EFD7-4427-B417-01E2B85DA1DF}" dt="2021-10-07T18:17:50.219" v="325"/>
          <ac:picMkLst>
            <pc:docMk/>
            <pc:sldMk cId="3668602440" sldId="263"/>
            <ac:picMk id="26" creationId="{5719F532-348A-4D4E-A2E2-2BF738A4784B}"/>
          </ac:picMkLst>
        </pc:picChg>
      </pc:sldChg>
      <pc:sldChg chg="addSp delSp modSp new mod">
        <pc:chgData name="ANJALI BHATT" userId="ce661461a9f14a1e" providerId="LiveId" clId="{06B3D29C-EFD7-4427-B417-01E2B85DA1DF}" dt="2021-10-07T18:19:21.940" v="341" actId="14100"/>
        <pc:sldMkLst>
          <pc:docMk/>
          <pc:sldMk cId="764304295" sldId="264"/>
        </pc:sldMkLst>
        <pc:spChg chg="add del mod">
          <ac:chgData name="ANJALI BHATT" userId="ce661461a9f14a1e" providerId="LiveId" clId="{06B3D29C-EFD7-4427-B417-01E2B85DA1DF}" dt="2021-10-07T18:18:31.995" v="333" actId="22"/>
          <ac:spMkLst>
            <pc:docMk/>
            <pc:sldMk cId="764304295" sldId="264"/>
            <ac:spMk id="3" creationId="{3AB2FF22-B74C-46F9-BB0C-DD1215F7B44F}"/>
          </ac:spMkLst>
        </pc:spChg>
        <pc:spChg chg="add mod">
          <ac:chgData name="ANJALI BHATT" userId="ce661461a9f14a1e" providerId="LiveId" clId="{06B3D29C-EFD7-4427-B417-01E2B85DA1DF}" dt="2021-10-07T18:18:51.732" v="336" actId="1076"/>
          <ac:spMkLst>
            <pc:docMk/>
            <pc:sldMk cId="764304295" sldId="264"/>
            <ac:spMk id="5" creationId="{6C47F5D7-AED3-47F0-88D3-E428B13E6A2A}"/>
          </ac:spMkLst>
        </pc:spChg>
        <pc:picChg chg="add mod">
          <ac:chgData name="ANJALI BHATT" userId="ce661461a9f14a1e" providerId="LiveId" clId="{06B3D29C-EFD7-4427-B417-01E2B85DA1DF}" dt="2021-10-07T18:19:21.940" v="341" actId="14100"/>
          <ac:picMkLst>
            <pc:docMk/>
            <pc:sldMk cId="764304295" sldId="264"/>
            <ac:picMk id="6" creationId="{7F4E9BD4-DF7D-4515-A3EF-1FCFB2D44494}"/>
          </ac:picMkLst>
        </pc:picChg>
      </pc:sldChg>
      <pc:sldChg chg="addSp modSp new mod">
        <pc:chgData name="ANJALI BHATT" userId="ce661461a9f14a1e" providerId="LiveId" clId="{06B3D29C-EFD7-4427-B417-01E2B85DA1DF}" dt="2021-10-07T18:20:04.396" v="348" actId="14100"/>
        <pc:sldMkLst>
          <pc:docMk/>
          <pc:sldMk cId="1528165422" sldId="265"/>
        </pc:sldMkLst>
        <pc:picChg chg="add mod">
          <ac:chgData name="ANJALI BHATT" userId="ce661461a9f14a1e" providerId="LiveId" clId="{06B3D29C-EFD7-4427-B417-01E2B85DA1DF}" dt="2021-10-07T18:20:04.396" v="348" actId="14100"/>
          <ac:picMkLst>
            <pc:docMk/>
            <pc:sldMk cId="1528165422" sldId="265"/>
            <ac:picMk id="2" creationId="{AE250D52-F493-4B55-BFC4-E060A0450257}"/>
          </ac:picMkLst>
        </pc:picChg>
      </pc:sldChg>
      <pc:sldChg chg="addSp modSp new mod">
        <pc:chgData name="ANJALI BHATT" userId="ce661461a9f14a1e" providerId="LiveId" clId="{06B3D29C-EFD7-4427-B417-01E2B85DA1DF}" dt="2021-10-07T18:20:26.970" v="354" actId="14100"/>
        <pc:sldMkLst>
          <pc:docMk/>
          <pc:sldMk cId="4007527331" sldId="266"/>
        </pc:sldMkLst>
        <pc:picChg chg="add mod">
          <ac:chgData name="ANJALI BHATT" userId="ce661461a9f14a1e" providerId="LiveId" clId="{06B3D29C-EFD7-4427-B417-01E2B85DA1DF}" dt="2021-10-07T18:20:26.970" v="354" actId="14100"/>
          <ac:picMkLst>
            <pc:docMk/>
            <pc:sldMk cId="4007527331" sldId="266"/>
            <ac:picMk id="2" creationId="{F180B782-2CDE-43B2-860B-1352F87DD870}"/>
          </ac:picMkLst>
        </pc:picChg>
      </pc:sldChg>
      <pc:sldChg chg="addSp modSp new mod">
        <pc:chgData name="ANJALI BHATT" userId="ce661461a9f14a1e" providerId="LiveId" clId="{06B3D29C-EFD7-4427-B417-01E2B85DA1DF}" dt="2021-10-07T18:21:02.867" v="364" actId="14100"/>
        <pc:sldMkLst>
          <pc:docMk/>
          <pc:sldMk cId="1504445158" sldId="267"/>
        </pc:sldMkLst>
        <pc:picChg chg="add mod">
          <ac:chgData name="ANJALI BHATT" userId="ce661461a9f14a1e" providerId="LiveId" clId="{06B3D29C-EFD7-4427-B417-01E2B85DA1DF}" dt="2021-10-07T18:21:02.867" v="364" actId="14100"/>
          <ac:picMkLst>
            <pc:docMk/>
            <pc:sldMk cId="1504445158" sldId="267"/>
            <ac:picMk id="2" creationId="{46DCE679-EAC3-4C27-B090-D25C73BE88A3}"/>
          </ac:picMkLst>
        </pc:picChg>
      </pc:sldChg>
      <pc:sldChg chg="addSp modSp new mod">
        <pc:chgData name="ANJALI BHATT" userId="ce661461a9f14a1e" providerId="LiveId" clId="{06B3D29C-EFD7-4427-B417-01E2B85DA1DF}" dt="2021-10-07T18:21:29.140" v="370" actId="14100"/>
        <pc:sldMkLst>
          <pc:docMk/>
          <pc:sldMk cId="3663571107" sldId="268"/>
        </pc:sldMkLst>
        <pc:grpChg chg="add mod">
          <ac:chgData name="ANJALI BHATT" userId="ce661461a9f14a1e" providerId="LiveId" clId="{06B3D29C-EFD7-4427-B417-01E2B85DA1DF}" dt="2021-10-07T18:21:29.140" v="370" actId="14100"/>
          <ac:grpSpMkLst>
            <pc:docMk/>
            <pc:sldMk cId="3663571107" sldId="268"/>
            <ac:grpSpMk id="2" creationId="{9A30F186-7480-4150-A88A-6775C24DC2E4}"/>
          </ac:grpSpMkLst>
        </pc:grpChg>
        <pc:picChg chg="add mod">
          <ac:chgData name="ANJALI BHATT" userId="ce661461a9f14a1e" providerId="LiveId" clId="{06B3D29C-EFD7-4427-B417-01E2B85DA1DF}" dt="2021-10-07T18:21:12.822" v="365"/>
          <ac:picMkLst>
            <pc:docMk/>
            <pc:sldMk cId="3663571107" sldId="268"/>
            <ac:picMk id="3" creationId="{5B405120-E568-4070-9D91-C42BDA0581A1}"/>
          </ac:picMkLst>
        </pc:picChg>
        <pc:picChg chg="add mod">
          <ac:chgData name="ANJALI BHATT" userId="ce661461a9f14a1e" providerId="LiveId" clId="{06B3D29C-EFD7-4427-B417-01E2B85DA1DF}" dt="2021-10-07T18:21:12.822" v="365"/>
          <ac:picMkLst>
            <pc:docMk/>
            <pc:sldMk cId="3663571107" sldId="268"/>
            <ac:picMk id="4" creationId="{E2D9E358-1F37-49F3-837F-30EFC9B975A1}"/>
          </ac:picMkLst>
        </pc:picChg>
      </pc:sldChg>
      <pc:sldChg chg="addSp modSp new mod">
        <pc:chgData name="ANJALI BHATT" userId="ce661461a9f14a1e" providerId="LiveId" clId="{06B3D29C-EFD7-4427-B417-01E2B85DA1DF}" dt="2021-10-07T18:21:59.477" v="374" actId="14100"/>
        <pc:sldMkLst>
          <pc:docMk/>
          <pc:sldMk cId="933918458" sldId="269"/>
        </pc:sldMkLst>
        <pc:grpChg chg="add mod">
          <ac:chgData name="ANJALI BHATT" userId="ce661461a9f14a1e" providerId="LiveId" clId="{06B3D29C-EFD7-4427-B417-01E2B85DA1DF}" dt="2021-10-07T18:21:59.477" v="374" actId="14100"/>
          <ac:grpSpMkLst>
            <pc:docMk/>
            <pc:sldMk cId="933918458" sldId="269"/>
            <ac:grpSpMk id="2" creationId="{A42CE274-FCB6-4F3A-AA8F-8A1F5F635007}"/>
          </ac:grpSpMkLst>
        </pc:grpChg>
        <pc:picChg chg="add mod">
          <ac:chgData name="ANJALI BHATT" userId="ce661461a9f14a1e" providerId="LiveId" clId="{06B3D29C-EFD7-4427-B417-01E2B85DA1DF}" dt="2021-10-07T18:21:46.966" v="372"/>
          <ac:picMkLst>
            <pc:docMk/>
            <pc:sldMk cId="933918458" sldId="269"/>
            <ac:picMk id="3" creationId="{E5BB2B1C-25D6-4CFA-8498-BFCEDCB26EFB}"/>
          </ac:picMkLst>
        </pc:picChg>
        <pc:picChg chg="add mod">
          <ac:chgData name="ANJALI BHATT" userId="ce661461a9f14a1e" providerId="LiveId" clId="{06B3D29C-EFD7-4427-B417-01E2B85DA1DF}" dt="2021-10-07T18:21:46.966" v="372"/>
          <ac:picMkLst>
            <pc:docMk/>
            <pc:sldMk cId="933918458" sldId="269"/>
            <ac:picMk id="4" creationId="{D2455FC9-FDC0-4F77-BB93-6F81729DBCCF}"/>
          </ac:picMkLst>
        </pc:picChg>
        <pc:picChg chg="add mod">
          <ac:chgData name="ANJALI BHATT" userId="ce661461a9f14a1e" providerId="LiveId" clId="{06B3D29C-EFD7-4427-B417-01E2B85DA1DF}" dt="2021-10-07T18:21:46.966" v="372"/>
          <ac:picMkLst>
            <pc:docMk/>
            <pc:sldMk cId="933918458" sldId="269"/>
            <ac:picMk id="5" creationId="{8F96E366-D7AC-4435-AF09-E68EA23E2BA9}"/>
          </ac:picMkLst>
        </pc:picChg>
      </pc:sldChg>
      <pc:sldChg chg="addSp modSp new mod">
        <pc:chgData name="ANJALI BHATT" userId="ce661461a9f14a1e" providerId="LiveId" clId="{06B3D29C-EFD7-4427-B417-01E2B85DA1DF}" dt="2021-10-07T18:22:36.557" v="379" actId="14100"/>
        <pc:sldMkLst>
          <pc:docMk/>
          <pc:sldMk cId="1246002440" sldId="270"/>
        </pc:sldMkLst>
        <pc:grpChg chg="add mod">
          <ac:chgData name="ANJALI BHATT" userId="ce661461a9f14a1e" providerId="LiveId" clId="{06B3D29C-EFD7-4427-B417-01E2B85DA1DF}" dt="2021-10-07T18:22:36.557" v="379" actId="14100"/>
          <ac:grpSpMkLst>
            <pc:docMk/>
            <pc:sldMk cId="1246002440" sldId="270"/>
            <ac:grpSpMk id="2" creationId="{03C07E84-6EBA-4EF5-BFB4-D67A566FDC81}"/>
          </ac:grpSpMkLst>
        </pc:grpChg>
        <pc:picChg chg="add mod">
          <ac:chgData name="ANJALI BHATT" userId="ce661461a9f14a1e" providerId="LiveId" clId="{06B3D29C-EFD7-4427-B417-01E2B85DA1DF}" dt="2021-10-07T18:22:13.499" v="376"/>
          <ac:picMkLst>
            <pc:docMk/>
            <pc:sldMk cId="1246002440" sldId="270"/>
            <ac:picMk id="3" creationId="{7417B0F2-2AD2-4B4E-AF23-094338B868F4}"/>
          </ac:picMkLst>
        </pc:picChg>
        <pc:picChg chg="add mod">
          <ac:chgData name="ANJALI BHATT" userId="ce661461a9f14a1e" providerId="LiveId" clId="{06B3D29C-EFD7-4427-B417-01E2B85DA1DF}" dt="2021-10-07T18:22:13.499" v="376"/>
          <ac:picMkLst>
            <pc:docMk/>
            <pc:sldMk cId="1246002440" sldId="270"/>
            <ac:picMk id="4" creationId="{87E2CE78-277B-4A48-9DED-EC66029940CF}"/>
          </ac:picMkLst>
        </pc:picChg>
        <pc:picChg chg="add mod">
          <ac:chgData name="ANJALI BHATT" userId="ce661461a9f14a1e" providerId="LiveId" clId="{06B3D29C-EFD7-4427-B417-01E2B85DA1DF}" dt="2021-10-07T18:22:13.499" v="376"/>
          <ac:picMkLst>
            <pc:docMk/>
            <pc:sldMk cId="1246002440" sldId="270"/>
            <ac:picMk id="5" creationId="{7FC5C9D3-AA66-40F7-86F8-E23ED9DE135D}"/>
          </ac:picMkLst>
        </pc:picChg>
      </pc:sldChg>
      <pc:sldChg chg="addSp modSp new mod">
        <pc:chgData name="ANJALI BHATT" userId="ce661461a9f14a1e" providerId="LiveId" clId="{06B3D29C-EFD7-4427-B417-01E2B85DA1DF}" dt="2021-10-07T18:24:27.233" v="406" actId="1076"/>
        <pc:sldMkLst>
          <pc:docMk/>
          <pc:sldMk cId="3193359292" sldId="271"/>
        </pc:sldMkLst>
        <pc:spChg chg="add mod">
          <ac:chgData name="ANJALI BHATT" userId="ce661461a9f14a1e" providerId="LiveId" clId="{06B3D29C-EFD7-4427-B417-01E2B85DA1DF}" dt="2021-10-07T18:23:13.645" v="382" actId="1076"/>
          <ac:spMkLst>
            <pc:docMk/>
            <pc:sldMk cId="3193359292" sldId="271"/>
            <ac:spMk id="3" creationId="{8240A184-03FA-47DA-B491-1C3E2A35D2AF}"/>
          </ac:spMkLst>
        </pc:spChg>
        <pc:spChg chg="add mod">
          <ac:chgData name="ANJALI BHATT" userId="ce661461a9f14a1e" providerId="LiveId" clId="{06B3D29C-EFD7-4427-B417-01E2B85DA1DF}" dt="2021-10-07T18:24:27.233" v="406" actId="1076"/>
          <ac:spMkLst>
            <pc:docMk/>
            <pc:sldMk cId="3193359292" sldId="271"/>
            <ac:spMk id="5" creationId="{24E1F97C-DE59-404E-9647-6859B256E9B5}"/>
          </ac:spMkLst>
        </pc:spChg>
      </pc:sldChg>
      <pc:sldChg chg="addSp modSp new mod">
        <pc:chgData name="ANJALI BHATT" userId="ce661461a9f14a1e" providerId="LiveId" clId="{06B3D29C-EFD7-4427-B417-01E2B85DA1DF}" dt="2021-10-07T18:25:35.874" v="415" actId="20577"/>
        <pc:sldMkLst>
          <pc:docMk/>
          <pc:sldMk cId="4193389493" sldId="272"/>
        </pc:sldMkLst>
        <pc:spChg chg="add mod">
          <ac:chgData name="ANJALI BHATT" userId="ce661461a9f14a1e" providerId="LiveId" clId="{06B3D29C-EFD7-4427-B417-01E2B85DA1DF}" dt="2021-10-07T18:25:06.008" v="410"/>
          <ac:spMkLst>
            <pc:docMk/>
            <pc:sldMk cId="4193389493" sldId="272"/>
            <ac:spMk id="3" creationId="{5EBC0623-ED02-42CA-9ECF-41343DC49A22}"/>
          </ac:spMkLst>
        </pc:spChg>
        <pc:spChg chg="add mod">
          <ac:chgData name="ANJALI BHATT" userId="ce661461a9f14a1e" providerId="LiveId" clId="{06B3D29C-EFD7-4427-B417-01E2B85DA1DF}" dt="2021-10-07T18:25:35.874" v="415" actId="20577"/>
          <ac:spMkLst>
            <pc:docMk/>
            <pc:sldMk cId="4193389493" sldId="272"/>
            <ac:spMk id="5" creationId="{28DABFC0-C9F2-4249-9E78-F78002F7E7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D52666-2438-46FB-9B71-1FC5BA9399C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EF682-79AF-41E7-9ACD-1FADD99B3E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85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52666-2438-46FB-9B71-1FC5BA9399C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255047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52666-2438-46FB-9B71-1FC5BA9399C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301048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D52666-2438-46FB-9B71-1FC5BA9399C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231697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D52666-2438-46FB-9B71-1FC5BA9399CE}" type="datetimeFigureOut">
              <a:rPr lang="en-IN" smtClean="0"/>
              <a:t>07-10-2021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AEF682-79AF-41E7-9ACD-1FADD99B3E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70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52666-2438-46FB-9B71-1FC5BA9399CE}"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376577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D52666-2438-46FB-9B71-1FC5BA9399CE}" type="datetimeFigureOut">
              <a:rPr lang="en-IN" smtClean="0"/>
              <a:t>07-10-2021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419235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D52666-2438-46FB-9B71-1FC5BA9399CE}" type="datetimeFigureOut">
              <a:rPr lang="en-IN" smtClean="0"/>
              <a:t>07-10-2021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89430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ED52666-2438-46FB-9B71-1FC5BA9399CE}" type="datetimeFigureOut">
              <a:rPr lang="en-IN" smtClean="0"/>
              <a:t>07-10-2021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288774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D52666-2438-46FB-9B71-1FC5BA9399CE}" type="datetimeFigureOut">
              <a:rPr lang="en-IN" smtClean="0"/>
              <a:t>07-10-2021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AEF682-79AF-41E7-9ACD-1FADD99B3E53}" type="slidenum">
              <a:rPr lang="en-IN" smtClean="0"/>
              <a:t>‹#›</a:t>
            </a:fld>
            <a:endParaRPr lang="en-IN"/>
          </a:p>
        </p:txBody>
      </p:sp>
    </p:spTree>
    <p:extLst>
      <p:ext uri="{BB962C8B-B14F-4D97-AF65-F5344CB8AC3E}">
        <p14:creationId xmlns:p14="http://schemas.microsoft.com/office/powerpoint/2010/main" val="375705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52666-2438-46FB-9B71-1FC5BA9399CE}" type="datetimeFigureOut">
              <a:rPr lang="en-IN" smtClean="0"/>
              <a:t>07-10-2021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AEF682-79AF-41E7-9ACD-1FADD99B3E53}" type="slidenum">
              <a:rPr lang="en-IN" smtClean="0"/>
              <a:t>‹#›</a:t>
            </a:fld>
            <a:endParaRPr lang="en-IN"/>
          </a:p>
        </p:txBody>
      </p:sp>
    </p:spTree>
    <p:extLst>
      <p:ext uri="{BB962C8B-B14F-4D97-AF65-F5344CB8AC3E}">
        <p14:creationId xmlns:p14="http://schemas.microsoft.com/office/powerpoint/2010/main" val="305094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ED52666-2438-46FB-9B71-1FC5BA9399CE}" type="datetimeFigureOut">
              <a:rPr lang="en-IN" smtClean="0"/>
              <a:t>07-10-2021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AEF682-79AF-41E7-9ACD-1FADD99B3E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7446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youtube.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6FFDE8-89FC-4DF8-839F-6F736A3F1B83}"/>
              </a:ext>
            </a:extLst>
          </p:cNvPr>
          <p:cNvSpPr txBox="1"/>
          <p:nvPr/>
        </p:nvSpPr>
        <p:spPr>
          <a:xfrm>
            <a:off x="3036936" y="3343"/>
            <a:ext cx="6072407" cy="1669624"/>
          </a:xfrm>
          <a:prstGeom prst="rect">
            <a:avLst/>
          </a:prstGeom>
          <a:noFill/>
        </p:spPr>
        <p:txBody>
          <a:bodyPr wrap="square">
            <a:spAutoFit/>
          </a:bodyPr>
          <a:lstStyle/>
          <a:p>
            <a:pPr marL="6350" marR="331470" indent="-6350" algn="ctr">
              <a:lnSpc>
                <a:spcPct val="107000"/>
              </a:lnSpc>
              <a:spcAft>
                <a:spcPts val="1095"/>
              </a:spcAft>
            </a:pPr>
            <a:r>
              <a:rPr lang="en-IN" sz="1400" b="1" dirty="0">
                <a:solidFill>
                  <a:srgbClr val="000000"/>
                </a:solidFill>
                <a:effectLst/>
                <a:latin typeface="Times New Roman" panose="02020603050405020304" pitchFamily="18" charset="0"/>
                <a:ea typeface="Times New Roman" panose="02020603050405020304" pitchFamily="18" charset="0"/>
              </a:rPr>
              <a:t>A PROJECT REPORT On  </a:t>
            </a:r>
            <a:endParaRPr lang="en-IN" sz="1100" dirty="0">
              <a:solidFill>
                <a:srgbClr val="000000"/>
              </a:solidFill>
              <a:effectLst/>
              <a:latin typeface="Calibri" panose="020F0502020204030204" pitchFamily="34" charset="0"/>
              <a:ea typeface="Calibri" panose="020F0502020204030204" pitchFamily="34" charset="0"/>
            </a:endParaRPr>
          </a:p>
          <a:p>
            <a:pPr marL="6350" marR="335280" indent="-6350" algn="ctr">
              <a:lnSpc>
                <a:spcPct val="107000"/>
              </a:lnSpc>
              <a:spcAft>
                <a:spcPts val="635"/>
              </a:spcAft>
            </a:pPr>
            <a:r>
              <a:rPr lang="en-IN" sz="1400" b="1" dirty="0">
                <a:solidFill>
                  <a:srgbClr val="000000"/>
                </a:solidFill>
                <a:effectLst/>
                <a:latin typeface="Times New Roman" panose="02020603050405020304" pitchFamily="18" charset="0"/>
                <a:ea typeface="Times New Roman" panose="02020603050405020304" pitchFamily="18" charset="0"/>
              </a:rPr>
              <a:t>“Gir Wildlife Sanctuary”</a:t>
            </a:r>
            <a:r>
              <a:rPr lang="en-IN" sz="1400" dirty="0">
                <a:solidFill>
                  <a:srgbClr val="000000"/>
                </a:solidFill>
                <a:effectLst/>
                <a:latin typeface="Times New Roman" panose="02020603050405020304" pitchFamily="18" charset="0"/>
                <a:ea typeface="Times New Roman" panose="02020603050405020304" pitchFamily="18" charset="0"/>
              </a:rPr>
              <a:t>  </a:t>
            </a:r>
            <a:endParaRPr lang="en-IN" sz="1100" dirty="0">
              <a:solidFill>
                <a:srgbClr val="000000"/>
              </a:solidFill>
              <a:latin typeface="Calibri" panose="020F0502020204030204" pitchFamily="34" charset="0"/>
              <a:ea typeface="Times New Roman" panose="02020603050405020304" pitchFamily="18" charset="0"/>
            </a:endParaRPr>
          </a:p>
          <a:p>
            <a:pPr marL="6350" marR="335280" indent="-6350" algn="ctr">
              <a:lnSpc>
                <a:spcPct val="107000"/>
              </a:lnSpc>
              <a:spcAft>
                <a:spcPts val="635"/>
              </a:spcAft>
            </a:pPr>
            <a:r>
              <a:rPr lang="en-IN" sz="1200" b="1" dirty="0">
                <a:solidFill>
                  <a:srgbClr val="000000"/>
                </a:solidFill>
                <a:effectLst/>
                <a:latin typeface="Times New Roman" panose="02020603050405020304" pitchFamily="18" charset="0"/>
                <a:ea typeface="Times New Roman" panose="02020603050405020304" pitchFamily="18" charset="0"/>
              </a:rPr>
              <a:t>Submitted in partial fulfillment for  </a:t>
            </a:r>
            <a:r>
              <a:rPr lang="en-IN" sz="1400" b="1" dirty="0">
                <a:solidFill>
                  <a:srgbClr val="000000"/>
                </a:solidFill>
                <a:effectLst/>
                <a:latin typeface="Times New Roman" panose="02020603050405020304" pitchFamily="18" charset="0"/>
                <a:ea typeface="Times New Roman" panose="02020603050405020304" pitchFamily="18" charset="0"/>
              </a:rPr>
              <a:t>the</a:t>
            </a:r>
          </a:p>
          <a:p>
            <a:pPr marL="6350" marR="335280" indent="-6350" algn="ctr">
              <a:lnSpc>
                <a:spcPct val="107000"/>
              </a:lnSpc>
              <a:spcAft>
                <a:spcPts val="635"/>
              </a:spcAft>
            </a:pPr>
            <a:r>
              <a:rPr lang="en-IN" sz="1400" b="1" dirty="0">
                <a:solidFill>
                  <a:srgbClr val="000000"/>
                </a:solidFill>
                <a:effectLst/>
                <a:latin typeface="Times New Roman" panose="02020603050405020304" pitchFamily="18" charset="0"/>
                <a:ea typeface="Times New Roman" panose="02020603050405020304" pitchFamily="18" charset="0"/>
              </a:rPr>
              <a:t> BCA </a:t>
            </a:r>
            <a:r>
              <a:rPr lang="en-IN" sz="1200" b="1" dirty="0">
                <a:solidFill>
                  <a:srgbClr val="000000"/>
                </a:solidFill>
                <a:effectLst/>
                <a:latin typeface="Times New Roman" panose="02020603050405020304" pitchFamily="18" charset="0"/>
                <a:ea typeface="Times New Roman" panose="02020603050405020304" pitchFamily="18" charset="0"/>
              </a:rPr>
              <a:t>5</a:t>
            </a:r>
            <a:r>
              <a:rPr lang="en-IN" sz="1200" b="1" baseline="30000" dirty="0">
                <a:solidFill>
                  <a:srgbClr val="000000"/>
                </a:solidFill>
                <a:effectLst/>
                <a:latin typeface="Times New Roman" panose="02020603050405020304" pitchFamily="18" charset="0"/>
                <a:ea typeface="Times New Roman" panose="02020603050405020304" pitchFamily="18" charset="0"/>
              </a:rPr>
              <a:t>th </a:t>
            </a:r>
            <a:r>
              <a:rPr lang="en-IN" sz="1400" b="1" dirty="0">
                <a:solidFill>
                  <a:srgbClr val="000000"/>
                </a:solidFill>
                <a:effectLst/>
                <a:latin typeface="Times New Roman" panose="02020603050405020304" pitchFamily="18" charset="0"/>
                <a:ea typeface="Times New Roman" panose="02020603050405020304" pitchFamily="18" charset="0"/>
              </a:rPr>
              <a:t>Semester To  </a:t>
            </a:r>
          </a:p>
          <a:p>
            <a:pPr marL="2404745" marR="2201545" indent="-219075">
              <a:lnSpc>
                <a:spcPct val="146000"/>
              </a:lnSpc>
              <a:spcAft>
                <a:spcPts val="800"/>
              </a:spcAft>
            </a:pPr>
            <a:endParaRPr lang="en-IN" sz="1400" dirty="0">
              <a:solidFill>
                <a:srgbClr val="000000"/>
              </a:solidFill>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34FA3F1A-D245-4F2A-94A9-B823FA55E863}"/>
              </a:ext>
            </a:extLst>
          </p:cNvPr>
          <p:cNvPicPr/>
          <p:nvPr/>
        </p:nvPicPr>
        <p:blipFill>
          <a:blip r:embed="rId2"/>
          <a:stretch>
            <a:fillRect/>
          </a:stretch>
        </p:blipFill>
        <p:spPr>
          <a:xfrm>
            <a:off x="5231130" y="1385497"/>
            <a:ext cx="1314450" cy="1314450"/>
          </a:xfrm>
          <a:prstGeom prst="rect">
            <a:avLst/>
          </a:prstGeom>
        </p:spPr>
      </p:pic>
      <p:pic>
        <p:nvPicPr>
          <p:cNvPr id="5" name="Picture 4">
            <a:extLst>
              <a:ext uri="{FF2B5EF4-FFF2-40B4-BE49-F238E27FC236}">
                <a16:creationId xmlns:a16="http://schemas.microsoft.com/office/drawing/2014/main" id="{9FF8D10E-9358-452B-987F-31026ACE9DA6}"/>
              </a:ext>
            </a:extLst>
          </p:cNvPr>
          <p:cNvPicPr/>
          <p:nvPr/>
        </p:nvPicPr>
        <p:blipFill>
          <a:blip r:embed="rId3"/>
          <a:stretch>
            <a:fillRect/>
          </a:stretch>
        </p:blipFill>
        <p:spPr>
          <a:xfrm>
            <a:off x="5196522" y="3055121"/>
            <a:ext cx="1383665" cy="1390015"/>
          </a:xfrm>
          <a:prstGeom prst="rect">
            <a:avLst/>
          </a:prstGeom>
        </p:spPr>
      </p:pic>
      <p:sp>
        <p:nvSpPr>
          <p:cNvPr id="12" name="TextBox 11">
            <a:extLst>
              <a:ext uri="{FF2B5EF4-FFF2-40B4-BE49-F238E27FC236}">
                <a16:creationId xmlns:a16="http://schemas.microsoft.com/office/drawing/2014/main" id="{46A162A8-560C-4595-BC8C-0641F57DC0B9}"/>
              </a:ext>
            </a:extLst>
          </p:cNvPr>
          <p:cNvSpPr txBox="1"/>
          <p:nvPr/>
        </p:nvSpPr>
        <p:spPr>
          <a:xfrm>
            <a:off x="3036936" y="2699947"/>
            <a:ext cx="6096000" cy="374077"/>
          </a:xfrm>
          <a:prstGeom prst="rect">
            <a:avLst/>
          </a:prstGeom>
          <a:noFill/>
        </p:spPr>
        <p:txBody>
          <a:bodyPr wrap="square">
            <a:spAutoFit/>
          </a:bodyPr>
          <a:lstStyle/>
          <a:p>
            <a:pPr marL="6350" marR="329565" indent="-6350" algn="ctr">
              <a:lnSpc>
                <a:spcPct val="107000"/>
              </a:lnSpc>
              <a:spcAft>
                <a:spcPts val="305"/>
              </a:spcAft>
            </a:pPr>
            <a:r>
              <a:rPr lang="en-IN" sz="1800" b="1" dirty="0">
                <a:solidFill>
                  <a:srgbClr val="000000"/>
                </a:solidFill>
                <a:effectLst/>
                <a:latin typeface="Times New Roman" panose="02020603050405020304" pitchFamily="18" charset="0"/>
                <a:ea typeface="Times New Roman" panose="02020603050405020304" pitchFamily="18" charset="0"/>
              </a:rPr>
              <a:t>Affiliated To: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4706E8E2-1EA0-49F4-A37D-90C05C3C8093}"/>
              </a:ext>
            </a:extLst>
          </p:cNvPr>
          <p:cNvSpPr txBox="1"/>
          <p:nvPr/>
        </p:nvSpPr>
        <p:spPr>
          <a:xfrm>
            <a:off x="3802380" y="4445136"/>
            <a:ext cx="5699760" cy="972317"/>
          </a:xfrm>
          <a:prstGeom prst="rect">
            <a:avLst/>
          </a:prstGeom>
          <a:noFill/>
        </p:spPr>
        <p:txBody>
          <a:bodyPr wrap="square">
            <a:spAutoFit/>
          </a:bodyPr>
          <a:lstStyle/>
          <a:p>
            <a:pPr marL="6350" marR="330200" indent="-6350" algn="ctr">
              <a:lnSpc>
                <a:spcPct val="107000"/>
              </a:lnSpc>
              <a:spcAft>
                <a:spcPts val="790"/>
              </a:spcAft>
            </a:pPr>
            <a:r>
              <a:rPr lang="en-IN" sz="1600" b="1" dirty="0">
                <a:solidFill>
                  <a:srgbClr val="000000"/>
                </a:solidFill>
                <a:effectLst/>
                <a:latin typeface="Times New Roman" panose="02020603050405020304" pitchFamily="18" charset="0"/>
                <a:ea typeface="Times New Roman" panose="02020603050405020304" pitchFamily="18" charset="0"/>
              </a:rPr>
              <a:t>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fontAlgn="base">
              <a:lnSpc>
                <a:spcPct val="107000"/>
              </a:lnSpc>
              <a:spcAft>
                <a:spcPts val="5"/>
              </a:spcAft>
              <a:buClr>
                <a:srgbClr val="000000"/>
              </a:buClr>
              <a:buSzPts val="1400"/>
              <a:buFont typeface="+mj-lt"/>
              <a:buAutoNum type="arabicPeriod"/>
            </a:pPr>
            <a:r>
              <a:rPr lang="en-IN" sz="16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KRISHNA DAVE (ENROLMENT NO: 3051900062)</a:t>
            </a:r>
            <a:r>
              <a:rPr lang="en-IN"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1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fontAlgn="base">
              <a:lnSpc>
                <a:spcPct val="107000"/>
              </a:lnSpc>
              <a:spcAft>
                <a:spcPts val="750"/>
              </a:spcAft>
              <a:buClr>
                <a:srgbClr val="000000"/>
              </a:buClr>
              <a:buSzPts val="1400"/>
              <a:buFont typeface="+mj-lt"/>
              <a:buAutoNum type="arabicPeriod"/>
            </a:pPr>
            <a:r>
              <a:rPr lang="en-IN" sz="16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Calibri" panose="020F0502020204030204" pitchFamily="34" charset="0"/>
              </a:rPr>
              <a:t>ANJALI BHATT (ENROLMENT NO: 3051900056)</a:t>
            </a:r>
            <a:r>
              <a:rPr lang="en-IN" sz="16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IN" sz="1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D3604631-85C3-4A66-90E2-BDE881FB7B49}"/>
              </a:ext>
            </a:extLst>
          </p:cNvPr>
          <p:cNvSpPr txBox="1"/>
          <p:nvPr/>
        </p:nvSpPr>
        <p:spPr>
          <a:xfrm>
            <a:off x="5691773" y="4445136"/>
            <a:ext cx="609600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BY:</a:t>
            </a:r>
            <a:endParaRPr lang="en-IN" dirty="0"/>
          </a:p>
        </p:txBody>
      </p:sp>
      <p:sp>
        <p:nvSpPr>
          <p:cNvPr id="22" name="TextBox 21">
            <a:extLst>
              <a:ext uri="{FF2B5EF4-FFF2-40B4-BE49-F238E27FC236}">
                <a16:creationId xmlns:a16="http://schemas.microsoft.com/office/drawing/2014/main" id="{DC48450A-FFA7-41B6-A66E-9CD2E88DE617}"/>
              </a:ext>
            </a:extLst>
          </p:cNvPr>
          <p:cNvSpPr txBox="1"/>
          <p:nvPr/>
        </p:nvSpPr>
        <p:spPr>
          <a:xfrm>
            <a:off x="1790700" y="5570218"/>
            <a:ext cx="9243060" cy="760208"/>
          </a:xfrm>
          <a:prstGeom prst="rect">
            <a:avLst/>
          </a:prstGeom>
          <a:noFill/>
        </p:spPr>
        <p:txBody>
          <a:bodyPr wrap="square">
            <a:spAutoFit/>
          </a:bodyPr>
          <a:lstStyle/>
          <a:p>
            <a:pPr>
              <a:lnSpc>
                <a:spcPct val="107000"/>
              </a:lnSpc>
              <a:spcAft>
                <a:spcPts val="710"/>
              </a:spcAft>
              <a:tabLst>
                <a:tab pos="1829435" algn="ctr"/>
                <a:tab pos="2287270" algn="ctr"/>
                <a:tab pos="2744470" algn="ctr"/>
                <a:tab pos="3201670" algn="ctr"/>
                <a:tab pos="3659505" algn="ctr"/>
                <a:tab pos="4116705" algn="ctr"/>
                <a:tab pos="4573905" algn="ctr"/>
                <a:tab pos="5031105" algn="ctr"/>
                <a:tab pos="5810250" algn="ctr"/>
              </a:tabLst>
            </a:pPr>
            <a:r>
              <a:rPr lang="en-IN" sz="1800" b="1" dirty="0">
                <a:solidFill>
                  <a:srgbClr val="000000"/>
                </a:solidFill>
                <a:effectLst/>
                <a:latin typeface="Times New Roman" panose="02020603050405020304" pitchFamily="18" charset="0"/>
                <a:ea typeface="Times New Roman" panose="02020603050405020304" pitchFamily="18" charset="0"/>
              </a:rPr>
              <a:t>Project Internal Guide</a:t>
            </a:r>
            <a:r>
              <a:rPr lang="en-IN" sz="1800" b="1" baseline="-25000" dirty="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rPr>
              <a:t>Principal </a:t>
            </a:r>
            <a:endParaRPr lang="en-IN" sz="1400" b="1" dirty="0">
              <a:solidFill>
                <a:srgbClr val="000000"/>
              </a:solidFill>
              <a:effectLst/>
              <a:latin typeface="Calibri" panose="020F0502020204030204" pitchFamily="34" charset="0"/>
              <a:ea typeface="Calibri" panose="020F0502020204030204" pitchFamily="34" charset="0"/>
            </a:endParaRPr>
          </a:p>
          <a:p>
            <a:pPr>
              <a:lnSpc>
                <a:spcPct val="107000"/>
              </a:lnSpc>
              <a:spcAft>
                <a:spcPts val="710"/>
              </a:spcAft>
              <a:tabLst>
                <a:tab pos="1829435" algn="ctr"/>
                <a:tab pos="2287270" algn="ctr"/>
                <a:tab pos="2744470" algn="ctr"/>
                <a:tab pos="3201670" algn="ctr"/>
                <a:tab pos="3659505" algn="ctr"/>
                <a:tab pos="4116705" algn="ctr"/>
                <a:tab pos="4573905" algn="ctr"/>
                <a:tab pos="5796915" algn="ctr"/>
              </a:tabLst>
            </a:pPr>
            <a:r>
              <a:rPr lang="en-IN" sz="1800" b="1" dirty="0">
                <a:solidFill>
                  <a:srgbClr val="000000"/>
                </a:solidFill>
                <a:effectLst/>
                <a:latin typeface="Times New Roman" panose="02020603050405020304" pitchFamily="18" charset="0"/>
                <a:ea typeface="Times New Roman" panose="02020603050405020304" pitchFamily="18" charset="0"/>
              </a:rPr>
              <a:t>(Prof. Pooja Pandya)</a:t>
            </a:r>
            <a:r>
              <a:rPr lang="en-IN" sz="1800" b="1" baseline="-25000" dirty="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err="1">
                <a:solidFill>
                  <a:srgbClr val="000000"/>
                </a:solidFill>
                <a:effectLst/>
                <a:latin typeface="Times New Roman" panose="02020603050405020304" pitchFamily="18" charset="0"/>
                <a:ea typeface="Times New Roman" panose="02020603050405020304" pitchFamily="18" charset="0"/>
              </a:rPr>
              <a:t>Dr.</a:t>
            </a:r>
            <a:r>
              <a:rPr lang="en-IN" sz="1800" b="1" dirty="0">
                <a:solidFill>
                  <a:srgbClr val="000000"/>
                </a:solidFill>
                <a:effectLst/>
                <a:latin typeface="Times New Roman" panose="02020603050405020304" pitchFamily="18" charset="0"/>
                <a:ea typeface="Times New Roman" panose="02020603050405020304" pitchFamily="18" charset="0"/>
              </a:rPr>
              <a:t> Vimal Parmar)</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0578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80B782-2CDE-43B2-860B-1352F87DD870}"/>
              </a:ext>
            </a:extLst>
          </p:cNvPr>
          <p:cNvPicPr/>
          <p:nvPr/>
        </p:nvPicPr>
        <p:blipFill>
          <a:blip r:embed="rId2"/>
          <a:stretch>
            <a:fillRect/>
          </a:stretch>
        </p:blipFill>
        <p:spPr>
          <a:xfrm>
            <a:off x="1455420" y="1562100"/>
            <a:ext cx="9243060" cy="4808220"/>
          </a:xfrm>
          <a:prstGeom prst="rect">
            <a:avLst/>
          </a:prstGeom>
        </p:spPr>
      </p:pic>
    </p:spTree>
    <p:extLst>
      <p:ext uri="{BB962C8B-B14F-4D97-AF65-F5344CB8AC3E}">
        <p14:creationId xmlns:p14="http://schemas.microsoft.com/office/powerpoint/2010/main" val="400752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DCE679-EAC3-4C27-B090-D25C73BE88A3}"/>
              </a:ext>
            </a:extLst>
          </p:cNvPr>
          <p:cNvPicPr/>
          <p:nvPr/>
        </p:nvPicPr>
        <p:blipFill>
          <a:blip r:embed="rId2"/>
          <a:stretch>
            <a:fillRect/>
          </a:stretch>
        </p:blipFill>
        <p:spPr>
          <a:xfrm>
            <a:off x="2506980" y="1417320"/>
            <a:ext cx="7536180" cy="4411979"/>
          </a:xfrm>
          <a:prstGeom prst="rect">
            <a:avLst/>
          </a:prstGeom>
        </p:spPr>
      </p:pic>
    </p:spTree>
    <p:extLst>
      <p:ext uri="{BB962C8B-B14F-4D97-AF65-F5344CB8AC3E}">
        <p14:creationId xmlns:p14="http://schemas.microsoft.com/office/powerpoint/2010/main" val="150444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30F186-7480-4150-A88A-6775C24DC2E4}"/>
              </a:ext>
            </a:extLst>
          </p:cNvPr>
          <p:cNvGrpSpPr/>
          <p:nvPr/>
        </p:nvGrpSpPr>
        <p:grpSpPr>
          <a:xfrm>
            <a:off x="2407920" y="563880"/>
            <a:ext cx="7269480" cy="5699760"/>
            <a:chOff x="0" y="0"/>
            <a:chExt cx="4572000" cy="5029962"/>
          </a:xfrm>
        </p:grpSpPr>
        <p:pic>
          <p:nvPicPr>
            <p:cNvPr id="3" name="Picture 2">
              <a:extLst>
                <a:ext uri="{FF2B5EF4-FFF2-40B4-BE49-F238E27FC236}">
                  <a16:creationId xmlns:a16="http://schemas.microsoft.com/office/drawing/2014/main" id="{5B405120-E568-4070-9D91-C42BDA0581A1}"/>
                </a:ext>
              </a:extLst>
            </p:cNvPr>
            <p:cNvPicPr/>
            <p:nvPr/>
          </p:nvPicPr>
          <p:blipFill>
            <a:blip r:embed="rId2"/>
            <a:stretch>
              <a:fillRect/>
            </a:stretch>
          </p:blipFill>
          <p:spPr>
            <a:xfrm>
              <a:off x="0" y="0"/>
              <a:ext cx="4572000" cy="2457450"/>
            </a:xfrm>
            <a:prstGeom prst="rect">
              <a:avLst/>
            </a:prstGeom>
          </p:spPr>
        </p:pic>
        <p:pic>
          <p:nvPicPr>
            <p:cNvPr id="4" name="Picture 3">
              <a:extLst>
                <a:ext uri="{FF2B5EF4-FFF2-40B4-BE49-F238E27FC236}">
                  <a16:creationId xmlns:a16="http://schemas.microsoft.com/office/drawing/2014/main" id="{E2D9E358-1F37-49F3-837F-30EFC9B975A1}"/>
                </a:ext>
              </a:extLst>
            </p:cNvPr>
            <p:cNvPicPr/>
            <p:nvPr/>
          </p:nvPicPr>
          <p:blipFill>
            <a:blip r:embed="rId3"/>
            <a:stretch>
              <a:fillRect/>
            </a:stretch>
          </p:blipFill>
          <p:spPr>
            <a:xfrm>
              <a:off x="0" y="2572512"/>
              <a:ext cx="4572000" cy="2457450"/>
            </a:xfrm>
            <a:prstGeom prst="rect">
              <a:avLst/>
            </a:prstGeom>
          </p:spPr>
        </p:pic>
      </p:grpSp>
    </p:spTree>
    <p:extLst>
      <p:ext uri="{BB962C8B-B14F-4D97-AF65-F5344CB8AC3E}">
        <p14:creationId xmlns:p14="http://schemas.microsoft.com/office/powerpoint/2010/main" val="366357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2CE274-FCB6-4F3A-AA8F-8A1F5F635007}"/>
              </a:ext>
            </a:extLst>
          </p:cNvPr>
          <p:cNvGrpSpPr/>
          <p:nvPr/>
        </p:nvGrpSpPr>
        <p:grpSpPr>
          <a:xfrm>
            <a:off x="3810000" y="685800"/>
            <a:ext cx="4572000" cy="5966460"/>
            <a:chOff x="0" y="0"/>
            <a:chExt cx="4572000" cy="7411974"/>
          </a:xfrm>
        </p:grpSpPr>
        <p:pic>
          <p:nvPicPr>
            <p:cNvPr id="3" name="Picture 2">
              <a:extLst>
                <a:ext uri="{FF2B5EF4-FFF2-40B4-BE49-F238E27FC236}">
                  <a16:creationId xmlns:a16="http://schemas.microsoft.com/office/drawing/2014/main" id="{E5BB2B1C-25D6-4CFA-8498-BFCEDCB26EFB}"/>
                </a:ext>
              </a:extLst>
            </p:cNvPr>
            <p:cNvPicPr/>
            <p:nvPr/>
          </p:nvPicPr>
          <p:blipFill>
            <a:blip r:embed="rId2"/>
            <a:stretch>
              <a:fillRect/>
            </a:stretch>
          </p:blipFill>
          <p:spPr>
            <a:xfrm>
              <a:off x="0" y="0"/>
              <a:ext cx="4572000" cy="2457450"/>
            </a:xfrm>
            <a:prstGeom prst="rect">
              <a:avLst/>
            </a:prstGeom>
          </p:spPr>
        </p:pic>
        <p:pic>
          <p:nvPicPr>
            <p:cNvPr id="4" name="Picture 3">
              <a:extLst>
                <a:ext uri="{FF2B5EF4-FFF2-40B4-BE49-F238E27FC236}">
                  <a16:creationId xmlns:a16="http://schemas.microsoft.com/office/drawing/2014/main" id="{D2455FC9-FDC0-4F77-BB93-6F81729DBCCF}"/>
                </a:ext>
              </a:extLst>
            </p:cNvPr>
            <p:cNvPicPr/>
            <p:nvPr/>
          </p:nvPicPr>
          <p:blipFill>
            <a:blip r:embed="rId3"/>
            <a:stretch>
              <a:fillRect/>
            </a:stretch>
          </p:blipFill>
          <p:spPr>
            <a:xfrm>
              <a:off x="0" y="2572512"/>
              <a:ext cx="4572000" cy="2333625"/>
            </a:xfrm>
            <a:prstGeom prst="rect">
              <a:avLst/>
            </a:prstGeom>
          </p:spPr>
        </p:pic>
        <p:pic>
          <p:nvPicPr>
            <p:cNvPr id="5" name="Picture 4">
              <a:extLst>
                <a:ext uri="{FF2B5EF4-FFF2-40B4-BE49-F238E27FC236}">
                  <a16:creationId xmlns:a16="http://schemas.microsoft.com/office/drawing/2014/main" id="{8F96E366-D7AC-4435-AF09-E68EA23E2BA9}"/>
                </a:ext>
              </a:extLst>
            </p:cNvPr>
            <p:cNvPicPr/>
            <p:nvPr/>
          </p:nvPicPr>
          <p:blipFill>
            <a:blip r:embed="rId4"/>
            <a:stretch>
              <a:fillRect/>
            </a:stretch>
          </p:blipFill>
          <p:spPr>
            <a:xfrm>
              <a:off x="0" y="5021199"/>
              <a:ext cx="4572000" cy="2390775"/>
            </a:xfrm>
            <a:prstGeom prst="rect">
              <a:avLst/>
            </a:prstGeom>
          </p:spPr>
        </p:pic>
      </p:grpSp>
    </p:spTree>
    <p:extLst>
      <p:ext uri="{BB962C8B-B14F-4D97-AF65-F5344CB8AC3E}">
        <p14:creationId xmlns:p14="http://schemas.microsoft.com/office/powerpoint/2010/main" val="93391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C07E84-6EBA-4EF5-BFB4-D67A566FDC81}"/>
              </a:ext>
            </a:extLst>
          </p:cNvPr>
          <p:cNvGrpSpPr/>
          <p:nvPr/>
        </p:nvGrpSpPr>
        <p:grpSpPr>
          <a:xfrm>
            <a:off x="3810000" y="266700"/>
            <a:ext cx="4572000" cy="6408420"/>
            <a:chOff x="0" y="0"/>
            <a:chExt cx="4572000" cy="7411974"/>
          </a:xfrm>
        </p:grpSpPr>
        <p:pic>
          <p:nvPicPr>
            <p:cNvPr id="3" name="Picture 2">
              <a:extLst>
                <a:ext uri="{FF2B5EF4-FFF2-40B4-BE49-F238E27FC236}">
                  <a16:creationId xmlns:a16="http://schemas.microsoft.com/office/drawing/2014/main" id="{7417B0F2-2AD2-4B4E-AF23-094338B868F4}"/>
                </a:ext>
              </a:extLst>
            </p:cNvPr>
            <p:cNvPicPr/>
            <p:nvPr/>
          </p:nvPicPr>
          <p:blipFill>
            <a:blip r:embed="rId2"/>
            <a:stretch>
              <a:fillRect/>
            </a:stretch>
          </p:blipFill>
          <p:spPr>
            <a:xfrm>
              <a:off x="0" y="0"/>
              <a:ext cx="4572000" cy="2457450"/>
            </a:xfrm>
            <a:prstGeom prst="rect">
              <a:avLst/>
            </a:prstGeom>
          </p:spPr>
        </p:pic>
        <p:pic>
          <p:nvPicPr>
            <p:cNvPr id="4" name="Picture 3">
              <a:extLst>
                <a:ext uri="{FF2B5EF4-FFF2-40B4-BE49-F238E27FC236}">
                  <a16:creationId xmlns:a16="http://schemas.microsoft.com/office/drawing/2014/main" id="{87E2CE78-277B-4A48-9DED-EC66029940CF}"/>
                </a:ext>
              </a:extLst>
            </p:cNvPr>
            <p:cNvPicPr/>
            <p:nvPr/>
          </p:nvPicPr>
          <p:blipFill>
            <a:blip r:embed="rId3"/>
            <a:stretch>
              <a:fillRect/>
            </a:stretch>
          </p:blipFill>
          <p:spPr>
            <a:xfrm>
              <a:off x="0" y="2572512"/>
              <a:ext cx="4572000" cy="2333625"/>
            </a:xfrm>
            <a:prstGeom prst="rect">
              <a:avLst/>
            </a:prstGeom>
          </p:spPr>
        </p:pic>
        <p:pic>
          <p:nvPicPr>
            <p:cNvPr id="5" name="Picture 4">
              <a:extLst>
                <a:ext uri="{FF2B5EF4-FFF2-40B4-BE49-F238E27FC236}">
                  <a16:creationId xmlns:a16="http://schemas.microsoft.com/office/drawing/2014/main" id="{7FC5C9D3-AA66-40F7-86F8-E23ED9DE135D}"/>
                </a:ext>
              </a:extLst>
            </p:cNvPr>
            <p:cNvPicPr/>
            <p:nvPr/>
          </p:nvPicPr>
          <p:blipFill>
            <a:blip r:embed="rId4"/>
            <a:stretch>
              <a:fillRect/>
            </a:stretch>
          </p:blipFill>
          <p:spPr>
            <a:xfrm>
              <a:off x="0" y="5021199"/>
              <a:ext cx="4572000" cy="2390775"/>
            </a:xfrm>
            <a:prstGeom prst="rect">
              <a:avLst/>
            </a:prstGeom>
          </p:spPr>
        </p:pic>
      </p:grpSp>
    </p:spTree>
    <p:extLst>
      <p:ext uri="{BB962C8B-B14F-4D97-AF65-F5344CB8AC3E}">
        <p14:creationId xmlns:p14="http://schemas.microsoft.com/office/powerpoint/2010/main" val="124600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0A184-03FA-47DA-B491-1C3E2A35D2AF}"/>
              </a:ext>
            </a:extLst>
          </p:cNvPr>
          <p:cNvSpPr txBox="1"/>
          <p:nvPr/>
        </p:nvSpPr>
        <p:spPr>
          <a:xfrm>
            <a:off x="1371600" y="998572"/>
            <a:ext cx="6096000" cy="380297"/>
          </a:xfrm>
          <a:prstGeom prst="rect">
            <a:avLst/>
          </a:prstGeom>
          <a:noFill/>
        </p:spPr>
        <p:txBody>
          <a:bodyPr wrap="square">
            <a:spAutoFit/>
          </a:bodyPr>
          <a:lstStyle/>
          <a:p>
            <a:pPr indent="-6350">
              <a:lnSpc>
                <a:spcPct val="110000"/>
              </a:lnSpc>
              <a:spcAft>
                <a:spcPts val="930"/>
              </a:spcAft>
            </a:pP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Future Scope of the Project:</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24E1F97C-DE59-404E-9647-6859B256E9B5}"/>
              </a:ext>
            </a:extLst>
          </p:cNvPr>
          <p:cNvSpPr txBox="1"/>
          <p:nvPr/>
        </p:nvSpPr>
        <p:spPr>
          <a:xfrm>
            <a:off x="1432560" y="1702397"/>
            <a:ext cx="6096000" cy="1045286"/>
          </a:xfrm>
          <a:prstGeom prst="rect">
            <a:avLst/>
          </a:prstGeom>
          <a:noFill/>
        </p:spPr>
        <p:txBody>
          <a:bodyPr wrap="square">
            <a:spAutoFit/>
          </a:bodyPr>
          <a:lstStyle/>
          <a:p>
            <a:pPr marL="342900" marR="2947670" lvl="0" indent="-342900" fontAlgn="base">
              <a:lnSpc>
                <a:spcPct val="107000"/>
              </a:lnSpc>
              <a:spcAft>
                <a:spcPts val="800"/>
              </a:spcAft>
              <a:buClr>
                <a:srgbClr val="000000"/>
              </a:buClr>
              <a:buSzPts val="14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Adding Payment Facilities</a:t>
            </a: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  Adding details of Jeep Safari </a:t>
            </a:r>
            <a:r>
              <a:rPr lang="en-IN" sz="1800" dirty="0">
                <a:solidFill>
                  <a:srgbClr val="000000"/>
                </a:solidFill>
                <a:effectLst/>
                <a:latin typeface="Calibri" panose="020F0502020204030204" pitchFamily="34" charset="0"/>
                <a:ea typeface="Calibri" panose="020F0502020204030204" pitchFamily="34" charset="0"/>
              </a:rPr>
              <a:t> </a:t>
            </a:r>
          </a:p>
          <a:p>
            <a:r>
              <a:rPr lang="en-IN" sz="1800" dirty="0">
                <a:solidFill>
                  <a:srgbClr val="000000"/>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8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Times New Roman" panose="02020603050405020304" pitchFamily="18" charset="0"/>
                <a:ea typeface="Times New Roman" panose="02020603050405020304" pitchFamily="18" charset="0"/>
              </a:rPr>
              <a:t>Adding Booking Facilities of Resorts</a:t>
            </a:r>
            <a:r>
              <a:rPr lang="en-IN" sz="1800" dirty="0">
                <a:solidFill>
                  <a:srgbClr val="000000"/>
                </a:solidFill>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319335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C0623-ED02-42CA-9ECF-41343DC49A22}"/>
              </a:ext>
            </a:extLst>
          </p:cNvPr>
          <p:cNvSpPr txBox="1"/>
          <p:nvPr/>
        </p:nvSpPr>
        <p:spPr>
          <a:xfrm>
            <a:off x="1112520" y="1111183"/>
            <a:ext cx="6096000" cy="368434"/>
          </a:xfrm>
          <a:prstGeom prst="rect">
            <a:avLst/>
          </a:prstGeom>
          <a:noFill/>
        </p:spPr>
        <p:txBody>
          <a:bodyPr wrap="square">
            <a:spAutoFit/>
          </a:bodyPr>
          <a:lstStyle/>
          <a:p>
            <a:pPr marL="342900" marR="2947670" lvl="0" indent="-342900" fontAlgn="base">
              <a:lnSpc>
                <a:spcPct val="107000"/>
              </a:lnSpc>
              <a:spcAft>
                <a:spcPts val="1040"/>
              </a:spcAft>
              <a:buClr>
                <a:srgbClr val="000000"/>
              </a:buClr>
              <a:buSzPts val="1400"/>
              <a:buFont typeface="Arial" panose="020B0604020202020204" pitchFamily="34" charset="0"/>
              <a:buChar char="•"/>
            </a:pPr>
            <a:r>
              <a:rPr lang="en-IN" sz="1800" b="1" u="sng">
                <a:solidFill>
                  <a:srgbClr val="000000"/>
                </a:solidFill>
                <a:effectLst/>
                <a:uFill>
                  <a:solidFill>
                    <a:srgbClr val="000000"/>
                  </a:solidFill>
                </a:uFill>
                <a:latin typeface="Times New Roman" panose="02020603050405020304" pitchFamily="18" charset="0"/>
                <a:ea typeface="Times New Roman" panose="02020603050405020304" pitchFamily="18" charset="0"/>
              </a:rPr>
              <a:t>Bibliography:</a:t>
            </a:r>
            <a:r>
              <a:rPr lang="en-IN" sz="1800" b="1">
                <a:solidFill>
                  <a:srgbClr val="000000"/>
                </a:solidFill>
                <a:effectLst/>
                <a:latin typeface="Times New Roman" panose="02020603050405020304" pitchFamily="18" charset="0"/>
                <a:ea typeface="Times New Roman" panose="02020603050405020304" pitchFamily="18" charset="0"/>
              </a:rPr>
              <a:t>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8DABFC0-C9F2-4249-9E78-F78002F7E75B}"/>
              </a:ext>
            </a:extLst>
          </p:cNvPr>
          <p:cNvSpPr txBox="1"/>
          <p:nvPr/>
        </p:nvSpPr>
        <p:spPr>
          <a:xfrm>
            <a:off x="1112520" y="1691806"/>
            <a:ext cx="6096000" cy="1462708"/>
          </a:xfrm>
          <a:prstGeom prst="rect">
            <a:avLst/>
          </a:prstGeom>
          <a:noFill/>
        </p:spPr>
        <p:txBody>
          <a:bodyPr wrap="square">
            <a:spAutoFit/>
          </a:bodyPr>
          <a:lstStyle/>
          <a:p>
            <a:pPr marL="342900" marR="2947670" lvl="0" indent="-342900" fontAlgn="base">
              <a:lnSpc>
                <a:spcPct val="107000"/>
              </a:lnSpc>
              <a:spcAft>
                <a:spcPts val="800"/>
              </a:spcAft>
              <a:buClr>
                <a:srgbClr val="000000"/>
              </a:buClr>
              <a:buSzPts val="1400"/>
              <a:buFont typeface="Arial" panose="020B0604020202020204" pitchFamily="34" charset="0"/>
              <a:buChar char="•"/>
            </a:pPr>
            <a:r>
              <a:rPr lang="en-IN" sz="1800" b="1" u="none" strike="noStrike" dirty="0">
                <a:solidFill>
                  <a:srgbClr val="0563C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hlinkClick r:id="rId2"/>
              </a:rPr>
              <a:t>https://www.youtube.com/</a:t>
            </a:r>
            <a: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rPr>
              <a:t>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947670" lvl="0" indent="-342900" fontAlgn="base">
              <a:lnSpc>
                <a:spcPct val="107000"/>
              </a:lnSpc>
              <a:spcAft>
                <a:spcPts val="800"/>
              </a:spcAft>
              <a:buClr>
                <a:srgbClr val="000000"/>
              </a:buClr>
              <a:buSzPts val="1400"/>
              <a:buFont typeface="Arial" panose="020B0604020202020204" pitchFamily="34" charset="0"/>
              <a:buChar char="•"/>
            </a:pPr>
            <a:r>
              <a:rPr lang="en-IN" sz="1800" b="1" u="none" strike="noStrike" dirty="0">
                <a:solidFill>
                  <a:srgbClr val="0563C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hlinkClick r:id="rId3"/>
              </a:rPr>
              <a:t>https://github.com/</a:t>
            </a:r>
            <a: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3"/>
              </a:rPr>
              <a:t>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2947670" lvl="0" indent="-342900" fontAlgn="base">
              <a:lnSpc>
                <a:spcPct val="107000"/>
              </a:lnSpc>
              <a:spcAft>
                <a:spcPts val="560"/>
              </a:spcAft>
              <a:buClr>
                <a:srgbClr val="000000"/>
              </a:buClr>
              <a:buSzPts val="1400"/>
              <a:buFont typeface="Arial" panose="020B0604020202020204" pitchFamily="34" charset="0"/>
              <a:buChar char="•"/>
            </a:pPr>
            <a:r>
              <a:rPr lang="en-IN" sz="1800" b="1" u="sng"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https://www.girnationalpark.in/</a:t>
            </a:r>
            <a:r>
              <a:rPr lang="en-IN"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38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55132-FA4B-4A8F-9662-6F210C1DEB93}"/>
              </a:ext>
            </a:extLst>
          </p:cNvPr>
          <p:cNvSpPr txBox="1"/>
          <p:nvPr/>
        </p:nvSpPr>
        <p:spPr>
          <a:xfrm>
            <a:off x="1688124" y="1805735"/>
            <a:ext cx="8827476" cy="2357440"/>
          </a:xfrm>
          <a:prstGeom prst="rect">
            <a:avLst/>
          </a:prstGeom>
          <a:noFill/>
        </p:spPr>
        <p:txBody>
          <a:bodyPr wrap="square">
            <a:spAutoFit/>
          </a:bodyPr>
          <a:lstStyle/>
          <a:p>
            <a:pPr marR="330835" algn="ctr">
              <a:lnSpc>
                <a:spcPct val="107000"/>
              </a:lnSpc>
              <a:spcAft>
                <a:spcPts val="775"/>
              </a:spcAft>
            </a:pPr>
            <a:r>
              <a:rPr lang="en-IN" sz="1800" b="1" dirty="0" err="1">
                <a:solidFill>
                  <a:srgbClr val="000000"/>
                </a:solidFill>
                <a:effectLst/>
                <a:latin typeface="Times New Roman" panose="02020603050405020304" pitchFamily="18" charset="0"/>
                <a:ea typeface="Times New Roman" panose="02020603050405020304" pitchFamily="18" charset="0"/>
              </a:rPr>
              <a:t>Enrollment</a:t>
            </a:r>
            <a:r>
              <a:rPr lang="en-IN" sz="1800" b="1" dirty="0">
                <a:solidFill>
                  <a:srgbClr val="000000"/>
                </a:solidFill>
                <a:effectLst/>
                <a:latin typeface="Times New Roman" panose="02020603050405020304" pitchFamily="18" charset="0"/>
                <a:ea typeface="Times New Roman" panose="02020603050405020304" pitchFamily="18" charset="0"/>
              </a:rPr>
              <a:t> No. </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3051900062, 3051900059</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400" dirty="0">
              <a:solidFill>
                <a:srgbClr val="000000"/>
              </a:solidFill>
              <a:effectLst/>
              <a:latin typeface="Calibri" panose="020F0502020204030204" pitchFamily="34" charset="0"/>
              <a:ea typeface="Calibri" panose="020F0502020204030204" pitchFamily="34" charset="0"/>
            </a:endParaRPr>
          </a:p>
          <a:p>
            <a:pPr marR="288925" algn="ctr">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400" dirty="0">
              <a:solidFill>
                <a:srgbClr val="000000"/>
              </a:solidFill>
              <a:effectLst/>
              <a:latin typeface="Calibri" panose="020F0502020204030204" pitchFamily="34" charset="0"/>
              <a:ea typeface="Calibri" panose="020F0502020204030204" pitchFamily="34" charset="0"/>
            </a:endParaRPr>
          </a:p>
          <a:p>
            <a:pPr marL="6350" marR="256540" indent="-6350" algn="ctr">
              <a:lnSpc>
                <a:spcPct val="107000"/>
              </a:lnSpc>
              <a:spcAft>
                <a:spcPts val="15"/>
              </a:spcAft>
            </a:pPr>
            <a:r>
              <a:rPr lang="en-IN" sz="1800" b="1" dirty="0">
                <a:solidFill>
                  <a:srgbClr val="000000"/>
                </a:solidFill>
                <a:effectLst/>
                <a:latin typeface="Times New Roman" panose="02020603050405020304" pitchFamily="18" charset="0"/>
                <a:ea typeface="Times New Roman" panose="02020603050405020304" pitchFamily="18" charset="0"/>
              </a:rPr>
              <a:t>This is to certify that the Project / practical work was satisfactorily carried out and hence submitted this report is the </a:t>
            </a:r>
            <a:r>
              <a:rPr lang="en-IN" sz="1800" b="1" dirty="0" err="1">
                <a:solidFill>
                  <a:srgbClr val="000000"/>
                </a:solidFill>
                <a:effectLst/>
                <a:latin typeface="Times New Roman" panose="02020603050405020304" pitchFamily="18" charset="0"/>
                <a:ea typeface="Times New Roman" panose="02020603050405020304" pitchFamily="18" charset="0"/>
              </a:rPr>
              <a:t>bonafide</a:t>
            </a:r>
            <a:r>
              <a:rPr lang="en-IN" sz="1800" b="1" dirty="0">
                <a:solidFill>
                  <a:srgbClr val="000000"/>
                </a:solidFill>
                <a:effectLst/>
                <a:latin typeface="Times New Roman" panose="02020603050405020304" pitchFamily="18" charset="0"/>
                <a:ea typeface="Times New Roman" panose="02020603050405020304" pitchFamily="18" charset="0"/>
              </a:rPr>
              <a:t> work of Ms. KRISHNA DAVE &amp; Ms. </a:t>
            </a:r>
            <a:endParaRPr lang="en-IN" sz="1400" dirty="0">
              <a:solidFill>
                <a:srgbClr val="000000"/>
              </a:solidFill>
              <a:effectLst/>
              <a:latin typeface="Calibri" panose="020F0502020204030204" pitchFamily="34" charset="0"/>
              <a:ea typeface="Calibri" panose="020F0502020204030204" pitchFamily="34" charset="0"/>
            </a:endParaRPr>
          </a:p>
          <a:p>
            <a:pPr marL="6350" marR="339090" indent="-6350" algn="ctr">
              <a:lnSpc>
                <a:spcPct val="107000"/>
              </a:lnSpc>
              <a:spcAft>
                <a:spcPts val="10"/>
              </a:spcAft>
            </a:pPr>
            <a:r>
              <a:rPr lang="en-IN" sz="1800" b="1" dirty="0">
                <a:solidFill>
                  <a:srgbClr val="000000"/>
                </a:solidFill>
                <a:effectLst/>
                <a:latin typeface="Times New Roman" panose="02020603050405020304" pitchFamily="18" charset="0"/>
                <a:ea typeface="Times New Roman" panose="02020603050405020304" pitchFamily="18" charset="0"/>
              </a:rPr>
              <a:t>BHATT ANJALI Student of Bachelor of Computer Applications Sem 5 in the </a:t>
            </a:r>
            <a:endParaRPr lang="en-IN" sz="1400" dirty="0">
              <a:solidFill>
                <a:srgbClr val="000000"/>
              </a:solidFill>
              <a:effectLst/>
              <a:latin typeface="Calibri" panose="020F0502020204030204" pitchFamily="34" charset="0"/>
              <a:ea typeface="Calibri" panose="020F0502020204030204" pitchFamily="34" charset="0"/>
            </a:endParaRPr>
          </a:p>
          <a:p>
            <a:pPr marL="6350" marR="172720" indent="-6350" algn="ctr">
              <a:lnSpc>
                <a:spcPct val="107000"/>
              </a:lnSpc>
              <a:spcAft>
                <a:spcPts val="790"/>
              </a:spcAft>
            </a:pPr>
            <a:r>
              <a:rPr lang="en-IN" sz="1800" b="1" dirty="0">
                <a:solidFill>
                  <a:srgbClr val="000000"/>
                </a:solidFill>
                <a:effectLst/>
                <a:latin typeface="Times New Roman" panose="02020603050405020304" pitchFamily="18" charset="0"/>
                <a:ea typeface="Times New Roman" panose="02020603050405020304" pitchFamily="18" charset="0"/>
              </a:rPr>
              <a:t>_____________________________ Laboratory of </a:t>
            </a:r>
            <a:r>
              <a:rPr lang="en-IN" sz="1800" b="1" dirty="0" err="1">
                <a:solidFill>
                  <a:srgbClr val="000000"/>
                </a:solidFill>
                <a:effectLst/>
                <a:latin typeface="Times New Roman" panose="02020603050405020304" pitchFamily="18" charset="0"/>
                <a:ea typeface="Times New Roman" panose="02020603050405020304" pitchFamily="18" charset="0"/>
              </a:rPr>
              <a:t>Dr.</a:t>
            </a:r>
            <a:r>
              <a:rPr lang="en-IN" sz="1800" b="1" dirty="0">
                <a:solidFill>
                  <a:srgbClr val="000000"/>
                </a:solidFill>
                <a:effectLst/>
                <a:latin typeface="Times New Roman" panose="02020603050405020304" pitchFamily="18" charset="0"/>
                <a:ea typeface="Times New Roman" panose="02020603050405020304" pitchFamily="18" charset="0"/>
              </a:rPr>
              <a:t> Subhash College of Computer Science Junagadh during the academic year 2020-21.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18ACB741-557B-4714-AD6A-C65AFA706F5E}"/>
              </a:ext>
            </a:extLst>
          </p:cNvPr>
          <p:cNvSpPr txBox="1"/>
          <p:nvPr/>
        </p:nvSpPr>
        <p:spPr>
          <a:xfrm>
            <a:off x="1477108" y="4769632"/>
            <a:ext cx="9319846" cy="1328825"/>
          </a:xfrm>
          <a:prstGeom prst="rect">
            <a:avLst/>
          </a:prstGeom>
          <a:noFill/>
        </p:spPr>
        <p:txBody>
          <a:bodyPr wrap="square">
            <a:spAutoFit/>
          </a:bodyPr>
          <a:lstStyle/>
          <a:p>
            <a:pPr>
              <a:lnSpc>
                <a:spcPct val="107000"/>
              </a:lnSpc>
              <a:spcAft>
                <a:spcPts val="685"/>
              </a:spcAft>
              <a:tabLst>
                <a:tab pos="1511935" algn="ctr"/>
                <a:tab pos="1969135" algn="ctr"/>
                <a:tab pos="2426970" algn="ctr"/>
                <a:tab pos="2884170" algn="ctr"/>
                <a:tab pos="3341370" algn="ctr"/>
                <a:tab pos="3799205" algn="ctr"/>
                <a:tab pos="4256405" algn="ctr"/>
                <a:tab pos="4713605" algn="ctr"/>
                <a:tab pos="5838190" algn="ctr"/>
              </a:tabLst>
            </a:pPr>
            <a:r>
              <a:rPr lang="en-IN" sz="1800" b="1" dirty="0">
                <a:solidFill>
                  <a:srgbClr val="000000"/>
                </a:solidFill>
                <a:effectLst/>
                <a:latin typeface="Times New Roman" panose="02020603050405020304" pitchFamily="18" charset="0"/>
                <a:ea typeface="Times New Roman" panose="02020603050405020304" pitchFamily="18" charset="0"/>
              </a:rPr>
              <a:t>      _____________ </a:t>
            </a:r>
            <a:r>
              <a:rPr lang="en-IN" sz="1800" baseline="-25000" dirty="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rPr>
              <a:t>_______________ </a:t>
            </a:r>
            <a:endParaRPr lang="en-IN" sz="1400" dirty="0">
              <a:solidFill>
                <a:srgbClr val="000000"/>
              </a:solidFill>
              <a:effectLst/>
              <a:latin typeface="Calibri" panose="020F0502020204030204" pitchFamily="34" charset="0"/>
              <a:ea typeface="Calibri" panose="020F0502020204030204" pitchFamily="34" charset="0"/>
            </a:endParaRPr>
          </a:p>
          <a:p>
            <a:pPr>
              <a:lnSpc>
                <a:spcPct val="107000"/>
              </a:lnSpc>
              <a:spcAft>
                <a:spcPts val="10"/>
              </a:spcAft>
              <a:tabLst>
                <a:tab pos="1169670" algn="ctr"/>
                <a:tab pos="5838190" algn="ctr"/>
              </a:tabLst>
            </a:pPr>
            <a:r>
              <a:rPr lang="en-IN" sz="1400" dirty="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rPr>
              <a:t>Internal Guide                                                                           </a:t>
            </a:r>
            <a:r>
              <a:rPr lang="en-IN" sz="1800" baseline="-25000" dirty="0">
                <a:solidFill>
                  <a:srgbClr val="000000"/>
                </a:solidFill>
                <a:effectLst/>
                <a:latin typeface="Calibri" panose="020F0502020204030204" pitchFamily="34" charset="0"/>
                <a:ea typeface="Calibri" panose="020F0502020204030204" pitchFamily="34" charset="0"/>
              </a:rPr>
              <a:t>  	                              </a:t>
            </a:r>
            <a:r>
              <a:rPr lang="en-IN" sz="1800" b="1" dirty="0">
                <a:solidFill>
                  <a:srgbClr val="000000"/>
                </a:solidFill>
                <a:effectLst/>
                <a:latin typeface="Times New Roman" panose="02020603050405020304" pitchFamily="18" charset="0"/>
                <a:ea typeface="Times New Roman" panose="02020603050405020304" pitchFamily="18" charset="0"/>
              </a:rPr>
              <a:t>HOD </a:t>
            </a:r>
            <a:endParaRPr lang="en-IN" sz="1400" dirty="0">
              <a:solidFill>
                <a:srgbClr val="000000"/>
              </a:solidFill>
              <a:effectLst/>
              <a:latin typeface="Calibri" panose="020F0502020204030204" pitchFamily="34" charset="0"/>
              <a:ea typeface="Calibri" panose="020F0502020204030204" pitchFamily="34"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                                                           ________________  </a:t>
            </a:r>
          </a:p>
          <a:p>
            <a:r>
              <a:rPr lang="en-IN" b="1" dirty="0">
                <a:solidFill>
                  <a:srgbClr val="000000"/>
                </a:solidFill>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Principal </a:t>
            </a:r>
            <a:endParaRPr lang="en-IN" dirty="0"/>
          </a:p>
        </p:txBody>
      </p:sp>
      <p:sp>
        <p:nvSpPr>
          <p:cNvPr id="9" name="TextBox 8">
            <a:extLst>
              <a:ext uri="{FF2B5EF4-FFF2-40B4-BE49-F238E27FC236}">
                <a16:creationId xmlns:a16="http://schemas.microsoft.com/office/drawing/2014/main" id="{E6AFC6FB-84BE-41E5-ABC4-661EAF27CC64}"/>
              </a:ext>
            </a:extLst>
          </p:cNvPr>
          <p:cNvSpPr txBox="1"/>
          <p:nvPr/>
        </p:nvSpPr>
        <p:spPr>
          <a:xfrm>
            <a:off x="3167429" y="712351"/>
            <a:ext cx="6097464" cy="374077"/>
          </a:xfrm>
          <a:prstGeom prst="rect">
            <a:avLst/>
          </a:prstGeom>
          <a:noFill/>
        </p:spPr>
        <p:txBody>
          <a:bodyPr wrap="square">
            <a:spAutoFit/>
          </a:bodyPr>
          <a:lstStyle/>
          <a:p>
            <a:pPr marL="6350" marR="336550" indent="-6350" algn="ctr">
              <a:lnSpc>
                <a:spcPct val="107000"/>
              </a:lnSpc>
              <a:spcAft>
                <a:spcPts val="790"/>
              </a:spcAft>
            </a:pPr>
            <a:r>
              <a:rPr lang="en-IN" sz="1800" b="1" dirty="0" err="1">
                <a:solidFill>
                  <a:srgbClr val="000000"/>
                </a:solidFill>
                <a:effectLst/>
                <a:latin typeface="Times New Roman" panose="02020603050405020304" pitchFamily="18" charset="0"/>
                <a:ea typeface="Times New Roman" panose="02020603050405020304" pitchFamily="18" charset="0"/>
              </a:rPr>
              <a:t>Dr.</a:t>
            </a:r>
            <a:r>
              <a:rPr lang="en-IN" sz="1800" b="1" dirty="0">
                <a:solidFill>
                  <a:srgbClr val="000000"/>
                </a:solidFill>
                <a:effectLst/>
                <a:latin typeface="Times New Roman" panose="02020603050405020304" pitchFamily="18" charset="0"/>
                <a:ea typeface="Times New Roman" panose="02020603050405020304" pitchFamily="18" charset="0"/>
              </a:rPr>
              <a:t> Subhash College of Computer Science Junagadh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E0C2632F-F9F3-4FA5-B744-7D658D444ECD}"/>
              </a:ext>
            </a:extLst>
          </p:cNvPr>
          <p:cNvSpPr txBox="1"/>
          <p:nvPr/>
        </p:nvSpPr>
        <p:spPr>
          <a:xfrm>
            <a:off x="2925641" y="1128429"/>
            <a:ext cx="6097464" cy="593304"/>
          </a:xfrm>
          <a:prstGeom prst="rect">
            <a:avLst/>
          </a:prstGeom>
          <a:noFill/>
        </p:spPr>
        <p:txBody>
          <a:bodyPr wrap="square">
            <a:spAutoFit/>
          </a:bodyPr>
          <a:lstStyle/>
          <a:p>
            <a:pPr marR="334645" algn="ctr">
              <a:lnSpc>
                <a:spcPct val="107000"/>
              </a:lnSpc>
              <a:spcAft>
                <a:spcPts val="775"/>
              </a:spcAft>
            </a:pPr>
            <a:r>
              <a:rPr lang="en-IN" sz="3200" b="1" i="1" dirty="0">
                <a:solidFill>
                  <a:srgbClr val="000000"/>
                </a:solidFill>
                <a:effectLst/>
                <a:latin typeface="Times New Roman" panose="02020603050405020304" pitchFamily="18" charset="0"/>
                <a:ea typeface="Times New Roman" panose="02020603050405020304" pitchFamily="18" charset="0"/>
              </a:rPr>
              <a:t> Certificate  </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3475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C8D76-2AC9-4073-89EA-2A80906D3AAB}"/>
              </a:ext>
            </a:extLst>
          </p:cNvPr>
          <p:cNvSpPr txBox="1"/>
          <p:nvPr/>
        </p:nvSpPr>
        <p:spPr>
          <a:xfrm>
            <a:off x="4633546" y="545095"/>
            <a:ext cx="3059724"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ACKNOWLEDGEMENT </a:t>
            </a:r>
            <a:endParaRPr lang="en-IN" sz="2000" dirty="0"/>
          </a:p>
        </p:txBody>
      </p:sp>
      <p:sp>
        <p:nvSpPr>
          <p:cNvPr id="5" name="TextBox 4">
            <a:extLst>
              <a:ext uri="{FF2B5EF4-FFF2-40B4-BE49-F238E27FC236}">
                <a16:creationId xmlns:a16="http://schemas.microsoft.com/office/drawing/2014/main" id="{E738C28D-7C41-4CA3-AE17-23F05690AC9B}"/>
              </a:ext>
            </a:extLst>
          </p:cNvPr>
          <p:cNvSpPr txBox="1"/>
          <p:nvPr/>
        </p:nvSpPr>
        <p:spPr>
          <a:xfrm>
            <a:off x="931986" y="1391601"/>
            <a:ext cx="10524392" cy="3349122"/>
          </a:xfrm>
          <a:prstGeom prst="rect">
            <a:avLst/>
          </a:prstGeom>
          <a:noFill/>
        </p:spPr>
        <p:txBody>
          <a:bodyPr wrap="square">
            <a:spAutoFit/>
          </a:bodyPr>
          <a:lstStyle/>
          <a:p>
            <a:pPr marL="22225" marR="206375" indent="-6350" algn="ctr">
              <a:lnSpc>
                <a:spcPct val="107000"/>
              </a:lnSpc>
              <a:spcAft>
                <a:spcPts val="795"/>
              </a:spcAft>
            </a:pPr>
            <a:r>
              <a:rPr lang="en-IN" sz="1800" dirty="0">
                <a:solidFill>
                  <a:srgbClr val="000000"/>
                </a:solidFill>
                <a:effectLst/>
                <a:latin typeface="Times New Roman" panose="02020603050405020304" pitchFamily="18" charset="0"/>
                <a:ea typeface="Times New Roman" panose="02020603050405020304" pitchFamily="18" charset="0"/>
              </a:rPr>
              <a:t>I take this opportunity to express our sincere gratitude to all those who helped us in various ways in undertaking this project and devising the report.  </a:t>
            </a:r>
            <a:endParaRPr lang="en-IN" sz="1400" dirty="0">
              <a:solidFill>
                <a:srgbClr val="000000"/>
              </a:solidFill>
              <a:effectLst/>
              <a:latin typeface="Calibri" panose="020F0502020204030204" pitchFamily="34" charset="0"/>
              <a:ea typeface="Calibri" panose="020F0502020204030204" pitchFamily="34" charset="0"/>
            </a:endParaRPr>
          </a:p>
          <a:p>
            <a:pPr marL="22225" marR="301625" indent="-6350" algn="ctr">
              <a:lnSpc>
                <a:spcPct val="107000"/>
              </a:lnSpc>
              <a:spcAft>
                <a:spcPts val="795"/>
              </a:spcAft>
            </a:pPr>
            <a:r>
              <a:rPr lang="en-IN" sz="1800" dirty="0">
                <a:solidFill>
                  <a:srgbClr val="000000"/>
                </a:solidFill>
                <a:effectLst/>
                <a:latin typeface="Times New Roman" panose="02020603050405020304" pitchFamily="18" charset="0"/>
                <a:ea typeface="Times New Roman" panose="02020603050405020304" pitchFamily="18" charset="0"/>
              </a:rPr>
              <a:t>I am privileged to express our sense of gratitude to our respected project guide </a:t>
            </a:r>
            <a:r>
              <a:rPr lang="en-IN" sz="1800" b="1" dirty="0">
                <a:solidFill>
                  <a:srgbClr val="000000"/>
                </a:solidFill>
                <a:effectLst/>
                <a:latin typeface="Times New Roman" panose="02020603050405020304" pitchFamily="18" charset="0"/>
                <a:ea typeface="Times New Roman" panose="02020603050405020304" pitchFamily="18" charset="0"/>
              </a:rPr>
              <a:t>Prof. Pooja Pandya’</a:t>
            </a:r>
            <a:r>
              <a:rPr lang="en-IN" sz="1800" dirty="0">
                <a:solidFill>
                  <a:srgbClr val="000000"/>
                </a:solidFill>
                <a:effectLst/>
                <a:latin typeface="Times New Roman" panose="02020603050405020304" pitchFamily="18" charset="0"/>
                <a:ea typeface="Times New Roman" panose="02020603050405020304" pitchFamily="18" charset="0"/>
              </a:rPr>
              <a:t>s unparalleled knowledge, moral </a:t>
            </a:r>
            <a:r>
              <a:rPr lang="en-IN" sz="1800" dirty="0" err="1">
                <a:solidFill>
                  <a:srgbClr val="000000"/>
                </a:solidFill>
                <a:effectLst/>
                <a:latin typeface="Times New Roman" panose="02020603050405020304" pitchFamily="18" charset="0"/>
                <a:ea typeface="Times New Roman" panose="02020603050405020304" pitchFamily="18" charset="0"/>
              </a:rPr>
              <a:t>fiber</a:t>
            </a:r>
            <a:r>
              <a:rPr lang="en-IN" sz="1800" dirty="0">
                <a:solidFill>
                  <a:srgbClr val="000000"/>
                </a:solidFill>
                <a:effectLst/>
                <a:latin typeface="Times New Roman" panose="02020603050405020304" pitchFamily="18" charset="0"/>
                <a:ea typeface="Times New Roman" panose="02020603050405020304" pitchFamily="18" charset="0"/>
              </a:rPr>
              <a:t> and judgement along with her know-how, was an immense support in completing the project.  </a:t>
            </a:r>
            <a:endParaRPr lang="en-IN" sz="1400" dirty="0">
              <a:solidFill>
                <a:srgbClr val="000000"/>
              </a:solidFill>
              <a:effectLst/>
              <a:latin typeface="Calibri" panose="020F0502020204030204" pitchFamily="34" charset="0"/>
              <a:ea typeface="Calibri" panose="020F0502020204030204" pitchFamily="34" charset="0"/>
            </a:endParaRPr>
          </a:p>
          <a:p>
            <a:pPr marL="22225" marR="71120" indent="-6350" algn="ctr">
              <a:lnSpc>
                <a:spcPct val="107000"/>
              </a:lnSpc>
              <a:spcAft>
                <a:spcPts val="795"/>
              </a:spcAft>
            </a:pPr>
            <a:r>
              <a:rPr lang="en-IN" sz="1800" dirty="0">
                <a:solidFill>
                  <a:srgbClr val="000000"/>
                </a:solidFill>
                <a:effectLst/>
                <a:latin typeface="Times New Roman" panose="02020603050405020304" pitchFamily="18" charset="0"/>
                <a:ea typeface="Times New Roman" panose="02020603050405020304" pitchFamily="18" charset="0"/>
              </a:rPr>
              <a:t>I am also grateful to </a:t>
            </a:r>
            <a:r>
              <a:rPr lang="en-IN" sz="1800" b="1" dirty="0" err="1">
                <a:solidFill>
                  <a:srgbClr val="000000"/>
                </a:solidFill>
                <a:effectLst/>
                <a:latin typeface="Times New Roman" panose="02020603050405020304" pitchFamily="18" charset="0"/>
                <a:ea typeface="Times New Roman" panose="02020603050405020304" pitchFamily="18" charset="0"/>
              </a:rPr>
              <a:t>Dr.</a:t>
            </a:r>
            <a:r>
              <a:rPr lang="en-IN" sz="1800" b="1" dirty="0">
                <a:solidFill>
                  <a:srgbClr val="000000"/>
                </a:solidFill>
                <a:effectLst/>
                <a:latin typeface="Times New Roman" panose="02020603050405020304" pitchFamily="18" charset="0"/>
                <a:ea typeface="Times New Roman" panose="02020603050405020304" pitchFamily="18" charset="0"/>
              </a:rPr>
              <a:t> Vimal Parmar</a:t>
            </a:r>
            <a:r>
              <a:rPr lang="en-IN" sz="1800" dirty="0">
                <a:solidFill>
                  <a:srgbClr val="000000"/>
                </a:solidFill>
                <a:effectLst/>
                <a:latin typeface="Times New Roman" panose="02020603050405020304" pitchFamily="18" charset="0"/>
                <a:ea typeface="Times New Roman" panose="02020603050405020304" pitchFamily="18" charset="0"/>
              </a:rPr>
              <a:t>, the </a:t>
            </a:r>
            <a:r>
              <a:rPr lang="en-IN" sz="1800" b="1" dirty="0">
                <a:solidFill>
                  <a:srgbClr val="000000"/>
                </a:solidFill>
                <a:effectLst/>
                <a:latin typeface="Times New Roman" panose="02020603050405020304" pitchFamily="18" charset="0"/>
                <a:ea typeface="Times New Roman" panose="02020603050405020304" pitchFamily="18" charset="0"/>
              </a:rPr>
              <a:t>Principal</a:t>
            </a:r>
            <a:r>
              <a:rPr lang="en-IN" sz="1800" dirty="0">
                <a:solidFill>
                  <a:srgbClr val="000000"/>
                </a:solidFill>
                <a:effectLst/>
                <a:latin typeface="Times New Roman" panose="02020603050405020304" pitchFamily="18" charset="0"/>
                <a:ea typeface="Times New Roman" panose="02020603050405020304" pitchFamily="18" charset="0"/>
              </a:rPr>
              <a:t> and all other faculties of BCA for the brainwave and encouragement given. I take this opportunity to thank our friends and contemporaries for their cooperation and compliance. </a:t>
            </a:r>
            <a:endParaRPr lang="en-IN" sz="1400" dirty="0">
              <a:solidFill>
                <a:srgbClr val="000000"/>
              </a:solidFill>
              <a:effectLst/>
              <a:latin typeface="Calibri" panose="020F0502020204030204" pitchFamily="34" charset="0"/>
              <a:ea typeface="Calibri" panose="020F0502020204030204" pitchFamily="34" charset="0"/>
            </a:endParaRPr>
          </a:p>
          <a:p>
            <a:pPr marL="22225" marR="278765" indent="-6350" algn="ctr">
              <a:lnSpc>
                <a:spcPct val="107000"/>
              </a:lnSpc>
              <a:spcAft>
                <a:spcPts val="795"/>
              </a:spcAft>
            </a:pPr>
            <a:r>
              <a:rPr lang="en-IN" sz="1800" dirty="0">
                <a:solidFill>
                  <a:srgbClr val="000000"/>
                </a:solidFill>
                <a:effectLst/>
                <a:latin typeface="Times New Roman" panose="02020603050405020304" pitchFamily="18" charset="0"/>
                <a:ea typeface="Times New Roman" panose="02020603050405020304" pitchFamily="18" charset="0"/>
              </a:rPr>
              <a:t> And lastly, I would like to pay my sincere regards to my parents and to our near and dear ones whose moral support and guidance helped us to complete and submit the project well before the due date. </a:t>
            </a:r>
            <a:endParaRPr lang="en-IN"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19589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D0108-C87C-453B-872B-AB57468A968A}"/>
              </a:ext>
            </a:extLst>
          </p:cNvPr>
          <p:cNvSpPr txBox="1"/>
          <p:nvPr/>
        </p:nvSpPr>
        <p:spPr>
          <a:xfrm>
            <a:off x="3163033" y="296539"/>
            <a:ext cx="6097464" cy="530594"/>
          </a:xfrm>
          <a:prstGeom prst="rect">
            <a:avLst/>
          </a:prstGeom>
          <a:noFill/>
        </p:spPr>
        <p:txBody>
          <a:bodyPr wrap="square">
            <a:spAutoFit/>
          </a:bodyPr>
          <a:lstStyle/>
          <a:p>
            <a:pPr marL="6350" marR="336550" indent="-6350" algn="ctr">
              <a:lnSpc>
                <a:spcPct val="107000"/>
              </a:lnSpc>
              <a:spcAft>
                <a:spcPts val="790"/>
              </a:spcAft>
            </a:pPr>
            <a:r>
              <a:rPr lang="en-IN" sz="2800" b="1">
                <a:solidFill>
                  <a:srgbClr val="000000"/>
                </a:solidFill>
                <a:effectLst/>
                <a:latin typeface="Times New Roman" panose="02020603050405020304" pitchFamily="18" charset="0"/>
                <a:ea typeface="Times New Roman" panose="02020603050405020304" pitchFamily="18" charset="0"/>
              </a:rPr>
              <a:t>DECLARATION</a:t>
            </a:r>
            <a:r>
              <a:rPr lang="en-IN" sz="280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1E56EC05-71CF-41B3-B3A7-43B1CB82973E}"/>
              </a:ext>
            </a:extLst>
          </p:cNvPr>
          <p:cNvSpPr txBox="1"/>
          <p:nvPr/>
        </p:nvSpPr>
        <p:spPr>
          <a:xfrm>
            <a:off x="1573823" y="1143857"/>
            <a:ext cx="9689123" cy="1469120"/>
          </a:xfrm>
          <a:prstGeom prst="rect">
            <a:avLst/>
          </a:prstGeom>
          <a:noFill/>
        </p:spPr>
        <p:txBody>
          <a:bodyPr wrap="square">
            <a:spAutoFit/>
          </a:bodyPr>
          <a:lstStyle/>
          <a:p>
            <a:pPr marL="22225" marR="187325" indent="-6350" algn="ctr">
              <a:lnSpc>
                <a:spcPct val="107000"/>
              </a:lnSpc>
              <a:spcAft>
                <a:spcPts val="795"/>
              </a:spcAft>
            </a:pPr>
            <a:r>
              <a:rPr lang="en-IN" sz="2000" dirty="0">
                <a:solidFill>
                  <a:srgbClr val="000000"/>
                </a:solidFill>
                <a:effectLst/>
                <a:latin typeface="Times New Roman" panose="02020603050405020304" pitchFamily="18" charset="0"/>
                <a:ea typeface="Times New Roman" panose="02020603050405020304" pitchFamily="18" charset="0"/>
              </a:rPr>
              <a:t>I am College of Computer Science BCA for the Bachelor of Computer Application Sem 5th. And this project is not submitted to anywhere else in the market of use a system.  </a:t>
            </a:r>
            <a:endParaRPr lang="en-IN" sz="1600" dirty="0">
              <a:solidFill>
                <a:srgbClr val="000000"/>
              </a:solidFill>
              <a:effectLst/>
              <a:latin typeface="Calibri" panose="020F0502020204030204" pitchFamily="34" charset="0"/>
              <a:ea typeface="Calibri" panose="020F0502020204030204" pitchFamily="34" charset="0"/>
            </a:endParaRPr>
          </a:p>
          <a:p>
            <a:r>
              <a:rPr lang="en-IN" sz="2000" dirty="0">
                <a:solidFill>
                  <a:srgbClr val="000000"/>
                </a:solidFill>
                <a:effectLst/>
                <a:latin typeface="Times New Roman" panose="02020603050405020304" pitchFamily="18" charset="0"/>
                <a:ea typeface="Times New Roman" panose="02020603050405020304" pitchFamily="18" charset="0"/>
              </a:rPr>
              <a:t>   I also assure you that no copy of this project is share with any other student and developed               by us with guidance of our faculties.</a:t>
            </a:r>
            <a:endParaRPr lang="en-IN" sz="2000" dirty="0"/>
          </a:p>
        </p:txBody>
      </p:sp>
    </p:spTree>
    <p:extLst>
      <p:ext uri="{BB962C8B-B14F-4D97-AF65-F5344CB8AC3E}">
        <p14:creationId xmlns:p14="http://schemas.microsoft.com/office/powerpoint/2010/main" val="286051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FC185B-F4AB-4974-AB0F-9D89844A1E1B}"/>
              </a:ext>
            </a:extLst>
          </p:cNvPr>
          <p:cNvSpPr txBox="1"/>
          <p:nvPr/>
        </p:nvSpPr>
        <p:spPr>
          <a:xfrm>
            <a:off x="2127739" y="97215"/>
            <a:ext cx="6726116" cy="685701"/>
          </a:xfrm>
          <a:prstGeom prst="rect">
            <a:avLst/>
          </a:prstGeom>
          <a:noFill/>
        </p:spPr>
        <p:txBody>
          <a:bodyPr wrap="square">
            <a:spAutoFit/>
          </a:bodyPr>
          <a:lstStyle/>
          <a:p>
            <a:pPr marL="2176780" marR="2456180" indent="-6350" algn="ctr">
              <a:lnSpc>
                <a:spcPct val="155000"/>
              </a:lnSpc>
              <a:spcAft>
                <a:spcPts val="795"/>
              </a:spcAft>
            </a:pPr>
            <a:r>
              <a:rPr lang="en-IN" sz="2800" b="1" dirty="0">
                <a:solidFill>
                  <a:srgbClr val="000000"/>
                </a:solidFill>
                <a:effectLst/>
                <a:latin typeface="Times New Roman" panose="02020603050405020304" pitchFamily="18" charset="0"/>
                <a:ea typeface="Times New Roman" panose="02020603050405020304" pitchFamily="18" charset="0"/>
              </a:rPr>
              <a:t>Index </a:t>
            </a:r>
            <a:endParaRPr lang="en-IN" sz="2000" dirty="0">
              <a:solidFill>
                <a:srgbClr val="000000"/>
              </a:solidFill>
              <a:effectLst/>
              <a:latin typeface="Calibri" panose="020F0502020204030204" pitchFamily="34" charset="0"/>
              <a:ea typeface="Calibri" panose="020F0502020204030204" pitchFamily="34" charset="0"/>
            </a:endParaRPr>
          </a:p>
        </p:txBody>
      </p:sp>
      <p:graphicFrame>
        <p:nvGraphicFramePr>
          <p:cNvPr id="4" name="Table 3">
            <a:extLst>
              <a:ext uri="{FF2B5EF4-FFF2-40B4-BE49-F238E27FC236}">
                <a16:creationId xmlns:a16="http://schemas.microsoft.com/office/drawing/2014/main" id="{62BF6A1D-6AE2-45A0-A06E-AC0364FB9A6A}"/>
              </a:ext>
            </a:extLst>
          </p:cNvPr>
          <p:cNvGraphicFramePr>
            <a:graphicFrameLocks noGrp="1"/>
          </p:cNvGraphicFramePr>
          <p:nvPr>
            <p:extLst>
              <p:ext uri="{D42A27DB-BD31-4B8C-83A1-F6EECF244321}">
                <p14:modId xmlns:p14="http://schemas.microsoft.com/office/powerpoint/2010/main" val="1900843470"/>
              </p:ext>
            </p:extLst>
          </p:nvPr>
        </p:nvGraphicFramePr>
        <p:xfrm>
          <a:off x="2268416" y="1002724"/>
          <a:ext cx="6585438" cy="5825010"/>
        </p:xfrm>
        <a:graphic>
          <a:graphicData uri="http://schemas.openxmlformats.org/drawingml/2006/table">
            <a:tbl>
              <a:tblPr firstRow="1" firstCol="1" bandRow="1">
                <a:tableStyleId>{5940675A-B579-460E-94D1-54222C63F5DA}</a:tableStyleId>
              </a:tblPr>
              <a:tblGrid>
                <a:gridCol w="1767423">
                  <a:extLst>
                    <a:ext uri="{9D8B030D-6E8A-4147-A177-3AD203B41FA5}">
                      <a16:colId xmlns:a16="http://schemas.microsoft.com/office/drawing/2014/main" val="1303082555"/>
                    </a:ext>
                  </a:extLst>
                </a:gridCol>
                <a:gridCol w="1767423">
                  <a:extLst>
                    <a:ext uri="{9D8B030D-6E8A-4147-A177-3AD203B41FA5}">
                      <a16:colId xmlns:a16="http://schemas.microsoft.com/office/drawing/2014/main" val="2030064818"/>
                    </a:ext>
                  </a:extLst>
                </a:gridCol>
                <a:gridCol w="3050592">
                  <a:extLst>
                    <a:ext uri="{9D8B030D-6E8A-4147-A177-3AD203B41FA5}">
                      <a16:colId xmlns:a16="http://schemas.microsoft.com/office/drawing/2014/main" val="929897825"/>
                    </a:ext>
                  </a:extLst>
                </a:gridCol>
              </a:tblGrid>
              <a:tr h="101420">
                <a:tc>
                  <a:txBody>
                    <a:bodyPr/>
                    <a:lstStyle/>
                    <a:p>
                      <a:pPr>
                        <a:lnSpc>
                          <a:spcPct val="107000"/>
                        </a:lnSpc>
                        <a:spcAft>
                          <a:spcPts val="800"/>
                        </a:spcAft>
                      </a:pPr>
                      <a:r>
                        <a:rPr lang="en-IN" sz="600">
                          <a:effectLst/>
                        </a:rPr>
                        <a:t>Sr. No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Title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Page. No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2361342209"/>
                  </a:ext>
                </a:extLst>
              </a:tr>
              <a:tr h="923439">
                <a:tc>
                  <a:txBody>
                    <a:bodyPr/>
                    <a:lstStyle/>
                    <a:p>
                      <a:pPr>
                        <a:lnSpc>
                          <a:spcPct val="107000"/>
                        </a:lnSpc>
                        <a:spcAft>
                          <a:spcPts val="800"/>
                        </a:spcAft>
                      </a:pPr>
                      <a:r>
                        <a:rPr lang="en-IN" sz="600">
                          <a:effectLst/>
                        </a:rPr>
                        <a:t>1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Introduction </a:t>
                      </a:r>
                      <a:endParaRPr lang="en-IN" sz="500">
                        <a:effectLst/>
                      </a:endParaRPr>
                    </a:p>
                    <a:p>
                      <a:pPr>
                        <a:lnSpc>
                          <a:spcPct val="107000"/>
                        </a:lnSpc>
                        <a:spcAft>
                          <a:spcPts val="800"/>
                        </a:spcAft>
                      </a:pPr>
                      <a:r>
                        <a:rPr lang="en-IN" sz="600">
                          <a:effectLst/>
                        </a:rPr>
                        <a:t>1.1 Project Profile </a:t>
                      </a:r>
                      <a:endParaRPr lang="en-IN" sz="500">
                        <a:effectLst/>
                      </a:endParaRPr>
                    </a:p>
                    <a:p>
                      <a:pPr>
                        <a:lnSpc>
                          <a:spcPct val="107000"/>
                        </a:lnSpc>
                        <a:spcAft>
                          <a:spcPts val="800"/>
                        </a:spcAft>
                      </a:pPr>
                      <a:r>
                        <a:rPr lang="en-IN" sz="600">
                          <a:effectLst/>
                        </a:rPr>
                        <a:t>1.2 Project Definition  </a:t>
                      </a:r>
                      <a:endParaRPr lang="en-IN" sz="500">
                        <a:effectLst/>
                      </a:endParaRPr>
                    </a:p>
                    <a:p>
                      <a:pPr>
                        <a:lnSpc>
                          <a:spcPct val="107000"/>
                        </a:lnSpc>
                        <a:spcAft>
                          <a:spcPts val="800"/>
                        </a:spcAft>
                      </a:pPr>
                      <a:r>
                        <a:rPr lang="en-IN" sz="600">
                          <a:effectLst/>
                        </a:rPr>
                        <a:t>1.3 System Specification </a:t>
                      </a:r>
                      <a:endParaRPr lang="en-IN" sz="500">
                        <a:effectLst/>
                      </a:endParaRPr>
                    </a:p>
                    <a:p>
                      <a:pPr>
                        <a:lnSpc>
                          <a:spcPct val="107000"/>
                        </a:lnSpc>
                        <a:spcAft>
                          <a:spcPts val="800"/>
                        </a:spcAft>
                      </a:pPr>
                      <a:r>
                        <a:rPr lang="en-IN" sz="600">
                          <a:effectLst/>
                        </a:rPr>
                        <a:t>1.4 Tools / Platform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1 </a:t>
                      </a:r>
                      <a:endParaRPr lang="en-IN" sz="500">
                        <a:effectLst/>
                      </a:endParaRPr>
                    </a:p>
                    <a:p>
                      <a:pPr>
                        <a:lnSpc>
                          <a:spcPct val="107000"/>
                        </a:lnSpc>
                        <a:spcAft>
                          <a:spcPts val="800"/>
                        </a:spcAft>
                      </a:pPr>
                      <a:r>
                        <a:rPr lang="en-IN" sz="600">
                          <a:effectLst/>
                        </a:rPr>
                        <a:t>2 </a:t>
                      </a:r>
                      <a:endParaRPr lang="en-IN" sz="500">
                        <a:effectLst/>
                      </a:endParaRPr>
                    </a:p>
                    <a:p>
                      <a:pPr>
                        <a:lnSpc>
                          <a:spcPct val="107000"/>
                        </a:lnSpc>
                        <a:spcAft>
                          <a:spcPts val="800"/>
                        </a:spcAft>
                      </a:pPr>
                      <a:r>
                        <a:rPr lang="en-IN" sz="600">
                          <a:effectLst/>
                        </a:rPr>
                        <a:t>3 </a:t>
                      </a:r>
                      <a:endParaRPr lang="en-IN" sz="500">
                        <a:effectLst/>
                      </a:endParaRPr>
                    </a:p>
                    <a:p>
                      <a:pPr>
                        <a:lnSpc>
                          <a:spcPct val="107000"/>
                        </a:lnSpc>
                        <a:spcAft>
                          <a:spcPts val="800"/>
                        </a:spcAft>
                      </a:pPr>
                      <a:r>
                        <a:rPr lang="en-IN" sz="600">
                          <a:effectLst/>
                        </a:rPr>
                        <a:t>4 </a:t>
                      </a:r>
                      <a:endParaRPr lang="en-IN" sz="500">
                        <a:effectLst/>
                      </a:endParaRPr>
                    </a:p>
                    <a:p>
                      <a:pPr>
                        <a:lnSpc>
                          <a:spcPct val="107000"/>
                        </a:lnSpc>
                        <a:spcAft>
                          <a:spcPts val="800"/>
                        </a:spcAft>
                      </a:pPr>
                      <a:r>
                        <a:rPr lang="en-IN" sz="600">
                          <a:effectLst/>
                        </a:rPr>
                        <a:t>5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3261539950"/>
                  </a:ext>
                </a:extLst>
              </a:tr>
              <a:tr h="2652250">
                <a:tc>
                  <a:txBody>
                    <a:bodyPr/>
                    <a:lstStyle/>
                    <a:p>
                      <a:pPr>
                        <a:lnSpc>
                          <a:spcPct val="107000"/>
                        </a:lnSpc>
                        <a:spcAft>
                          <a:spcPts val="800"/>
                        </a:spcAft>
                      </a:pPr>
                      <a:r>
                        <a:rPr lang="en-IN" sz="600">
                          <a:effectLst/>
                        </a:rPr>
                        <a:t>2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dirty="0">
                          <a:effectLst/>
                        </a:rPr>
                        <a:t>Project Analysis </a:t>
                      </a:r>
                      <a:endParaRPr lang="en-IN" sz="500" dirty="0">
                        <a:effectLst/>
                      </a:endParaRPr>
                    </a:p>
                    <a:p>
                      <a:pPr>
                        <a:lnSpc>
                          <a:spcPct val="98000"/>
                        </a:lnSpc>
                        <a:spcAft>
                          <a:spcPts val="800"/>
                        </a:spcAft>
                      </a:pPr>
                      <a:r>
                        <a:rPr lang="en-IN" sz="600" dirty="0">
                          <a:effectLst/>
                        </a:rPr>
                        <a:t>2.1 About Existing System 2.2 Limitations of Existing </a:t>
                      </a:r>
                      <a:endParaRPr lang="en-IN" sz="500" dirty="0">
                        <a:effectLst/>
                      </a:endParaRPr>
                    </a:p>
                    <a:p>
                      <a:pPr>
                        <a:lnSpc>
                          <a:spcPct val="107000"/>
                        </a:lnSpc>
                        <a:spcAft>
                          <a:spcPts val="800"/>
                        </a:spcAft>
                      </a:pPr>
                      <a:r>
                        <a:rPr lang="en-IN" sz="600" dirty="0">
                          <a:effectLst/>
                        </a:rPr>
                        <a:t>System  </a:t>
                      </a:r>
                      <a:endParaRPr lang="en-IN" sz="500" dirty="0">
                        <a:effectLst/>
                      </a:endParaRPr>
                    </a:p>
                    <a:p>
                      <a:pPr>
                        <a:lnSpc>
                          <a:spcPct val="107000"/>
                        </a:lnSpc>
                        <a:spcAft>
                          <a:spcPts val="800"/>
                        </a:spcAft>
                      </a:pPr>
                      <a:r>
                        <a:rPr lang="en-IN" sz="600" dirty="0">
                          <a:effectLst/>
                        </a:rPr>
                        <a:t>2.3 Proposed System  </a:t>
                      </a:r>
                      <a:endParaRPr lang="en-IN" sz="500" dirty="0">
                        <a:effectLst/>
                      </a:endParaRPr>
                    </a:p>
                    <a:p>
                      <a:pPr>
                        <a:lnSpc>
                          <a:spcPct val="107000"/>
                        </a:lnSpc>
                        <a:spcAft>
                          <a:spcPts val="800"/>
                        </a:spcAft>
                      </a:pPr>
                      <a:r>
                        <a:rPr lang="en-IN" sz="600" dirty="0">
                          <a:effectLst/>
                        </a:rPr>
                        <a:t>2.4 Advantages of Proposed </a:t>
                      </a:r>
                      <a:endParaRPr lang="en-IN" sz="500" dirty="0">
                        <a:effectLst/>
                      </a:endParaRPr>
                    </a:p>
                    <a:p>
                      <a:pPr>
                        <a:lnSpc>
                          <a:spcPct val="107000"/>
                        </a:lnSpc>
                        <a:spcAft>
                          <a:spcPts val="800"/>
                        </a:spcAft>
                      </a:pPr>
                      <a:r>
                        <a:rPr lang="en-IN" sz="600" dirty="0">
                          <a:effectLst/>
                        </a:rPr>
                        <a:t>System  </a:t>
                      </a:r>
                      <a:endParaRPr lang="en-IN" sz="500" dirty="0">
                        <a:effectLst/>
                      </a:endParaRPr>
                    </a:p>
                    <a:p>
                      <a:pPr>
                        <a:lnSpc>
                          <a:spcPct val="107000"/>
                        </a:lnSpc>
                        <a:spcAft>
                          <a:spcPts val="800"/>
                        </a:spcAft>
                      </a:pPr>
                      <a:r>
                        <a:rPr lang="en-IN" sz="600" dirty="0">
                          <a:effectLst/>
                        </a:rPr>
                        <a:t>2.5 Feasibility Study  </a:t>
                      </a:r>
                      <a:endParaRPr lang="en-IN" sz="500" dirty="0">
                        <a:effectLst/>
                      </a:endParaRPr>
                    </a:p>
                    <a:p>
                      <a:pPr>
                        <a:lnSpc>
                          <a:spcPct val="107000"/>
                        </a:lnSpc>
                        <a:spcAft>
                          <a:spcPts val="800"/>
                        </a:spcAft>
                      </a:pPr>
                      <a:r>
                        <a:rPr lang="en-IN" sz="600" dirty="0">
                          <a:effectLst/>
                        </a:rPr>
                        <a:t>    2.5.1 Economic </a:t>
                      </a:r>
                      <a:endParaRPr lang="en-IN" sz="500" dirty="0">
                        <a:effectLst/>
                      </a:endParaRPr>
                    </a:p>
                    <a:p>
                      <a:pPr>
                        <a:lnSpc>
                          <a:spcPct val="107000"/>
                        </a:lnSpc>
                        <a:spcAft>
                          <a:spcPts val="800"/>
                        </a:spcAft>
                      </a:pPr>
                      <a:r>
                        <a:rPr lang="en-IN" sz="600" dirty="0">
                          <a:effectLst/>
                        </a:rPr>
                        <a:t>Feasibility  </a:t>
                      </a:r>
                      <a:endParaRPr lang="en-IN" sz="500" dirty="0">
                        <a:effectLst/>
                      </a:endParaRPr>
                    </a:p>
                    <a:p>
                      <a:pPr>
                        <a:lnSpc>
                          <a:spcPct val="107000"/>
                        </a:lnSpc>
                        <a:spcAft>
                          <a:spcPts val="800"/>
                        </a:spcAft>
                      </a:pPr>
                      <a:r>
                        <a:rPr lang="en-IN" sz="600" dirty="0">
                          <a:effectLst/>
                        </a:rPr>
                        <a:t>     2.5.2 Technical </a:t>
                      </a:r>
                      <a:endParaRPr lang="en-IN" sz="500" dirty="0">
                        <a:effectLst/>
                      </a:endParaRPr>
                    </a:p>
                    <a:p>
                      <a:pPr>
                        <a:lnSpc>
                          <a:spcPct val="107000"/>
                        </a:lnSpc>
                        <a:spcAft>
                          <a:spcPts val="800"/>
                        </a:spcAft>
                      </a:pPr>
                      <a:r>
                        <a:rPr lang="en-IN" sz="600" dirty="0">
                          <a:effectLst/>
                        </a:rPr>
                        <a:t>Feasibility  </a:t>
                      </a:r>
                      <a:endParaRPr lang="en-IN" sz="500" dirty="0">
                        <a:effectLst/>
                      </a:endParaRPr>
                    </a:p>
                    <a:p>
                      <a:pPr>
                        <a:lnSpc>
                          <a:spcPct val="107000"/>
                        </a:lnSpc>
                        <a:spcAft>
                          <a:spcPts val="800"/>
                        </a:spcAft>
                      </a:pPr>
                      <a:r>
                        <a:rPr lang="en-IN" sz="600" dirty="0">
                          <a:effectLst/>
                        </a:rPr>
                        <a:t>      2.5.3 Operational </a:t>
                      </a:r>
                      <a:endParaRPr lang="en-IN" sz="500" dirty="0">
                        <a:effectLst/>
                      </a:endParaRPr>
                    </a:p>
                    <a:p>
                      <a:pPr>
                        <a:lnSpc>
                          <a:spcPct val="107000"/>
                        </a:lnSpc>
                        <a:spcAft>
                          <a:spcPts val="800"/>
                        </a:spcAft>
                      </a:pPr>
                      <a:r>
                        <a:rPr lang="en-IN" sz="600" dirty="0">
                          <a:effectLst/>
                        </a:rPr>
                        <a:t>Feasibility </a:t>
                      </a:r>
                      <a:endParaRPr lang="en-IN" sz="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dirty="0">
                          <a:effectLst/>
                        </a:rPr>
                        <a:t>6 </a:t>
                      </a:r>
                      <a:endParaRPr lang="en-IN" sz="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454039006"/>
                  </a:ext>
                </a:extLst>
              </a:tr>
              <a:tr h="717820">
                <a:tc>
                  <a:txBody>
                    <a:bodyPr/>
                    <a:lstStyle/>
                    <a:p>
                      <a:pPr>
                        <a:lnSpc>
                          <a:spcPct val="107000"/>
                        </a:lnSpc>
                        <a:spcAft>
                          <a:spcPts val="800"/>
                        </a:spcAft>
                      </a:pPr>
                      <a:r>
                        <a:rPr lang="en-IN" sz="600">
                          <a:effectLst/>
                        </a:rPr>
                        <a:t>3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Diagrams </a:t>
                      </a:r>
                      <a:endParaRPr lang="en-IN" sz="500">
                        <a:effectLst/>
                      </a:endParaRPr>
                    </a:p>
                    <a:p>
                      <a:pPr>
                        <a:lnSpc>
                          <a:spcPct val="107000"/>
                        </a:lnSpc>
                        <a:spcAft>
                          <a:spcPts val="800"/>
                        </a:spcAft>
                      </a:pPr>
                      <a:r>
                        <a:rPr lang="en-IN" sz="600">
                          <a:effectLst/>
                        </a:rPr>
                        <a:t>3.1 Data Flow Diagram </a:t>
                      </a:r>
                      <a:endParaRPr lang="en-IN" sz="500">
                        <a:effectLst/>
                      </a:endParaRPr>
                    </a:p>
                    <a:p>
                      <a:pPr>
                        <a:lnSpc>
                          <a:spcPct val="107000"/>
                        </a:lnSpc>
                        <a:spcAft>
                          <a:spcPts val="800"/>
                        </a:spcAft>
                      </a:pPr>
                      <a:r>
                        <a:rPr lang="en-IN" sz="600">
                          <a:effectLst/>
                        </a:rPr>
                        <a:t>3.2 Use Case Diagram </a:t>
                      </a:r>
                      <a:endParaRPr lang="en-IN" sz="500">
                        <a:effectLst/>
                      </a:endParaRPr>
                    </a:p>
                    <a:p>
                      <a:pPr>
                        <a:lnSpc>
                          <a:spcPct val="107000"/>
                        </a:lnSpc>
                        <a:spcAft>
                          <a:spcPts val="800"/>
                        </a:spcAft>
                      </a:pPr>
                      <a:r>
                        <a:rPr lang="en-IN" sz="600">
                          <a:effectLst/>
                        </a:rPr>
                        <a:t>3.3 Data Dictionary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4110207210"/>
                  </a:ext>
                </a:extLst>
              </a:tr>
              <a:tr h="101420">
                <a:tc>
                  <a:txBody>
                    <a:bodyPr/>
                    <a:lstStyle/>
                    <a:p>
                      <a:pPr>
                        <a:lnSpc>
                          <a:spcPct val="107000"/>
                        </a:lnSpc>
                        <a:spcAft>
                          <a:spcPts val="800"/>
                        </a:spcAft>
                      </a:pPr>
                      <a:r>
                        <a:rPr lang="en-IN" sz="600">
                          <a:effectLst/>
                        </a:rPr>
                        <a:t>4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Screen Shots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1320603550"/>
                  </a:ext>
                </a:extLst>
              </a:tr>
              <a:tr h="101420">
                <a:tc>
                  <a:txBody>
                    <a:bodyPr/>
                    <a:lstStyle/>
                    <a:p>
                      <a:pPr>
                        <a:lnSpc>
                          <a:spcPct val="107000"/>
                        </a:lnSpc>
                        <a:spcAft>
                          <a:spcPts val="800"/>
                        </a:spcAft>
                      </a:pPr>
                      <a:r>
                        <a:rPr lang="en-IN" sz="600">
                          <a:effectLst/>
                        </a:rPr>
                        <a:t>5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Project Sample Code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3013260948"/>
                  </a:ext>
                </a:extLst>
              </a:tr>
              <a:tr h="717820">
                <a:tc>
                  <a:txBody>
                    <a:bodyPr/>
                    <a:lstStyle/>
                    <a:p>
                      <a:pPr>
                        <a:lnSpc>
                          <a:spcPct val="107000"/>
                        </a:lnSpc>
                        <a:spcAft>
                          <a:spcPts val="800"/>
                        </a:spcAft>
                      </a:pPr>
                      <a:r>
                        <a:rPr lang="en-IN" sz="600">
                          <a:effectLst/>
                        </a:rPr>
                        <a:t>6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Testing Mechanism </a:t>
                      </a:r>
                      <a:endParaRPr lang="en-IN" sz="500">
                        <a:effectLst/>
                      </a:endParaRPr>
                    </a:p>
                    <a:p>
                      <a:pPr>
                        <a:lnSpc>
                          <a:spcPct val="107000"/>
                        </a:lnSpc>
                        <a:spcAft>
                          <a:spcPts val="800"/>
                        </a:spcAft>
                      </a:pPr>
                      <a:r>
                        <a:rPr lang="en-IN" sz="600">
                          <a:effectLst/>
                        </a:rPr>
                        <a:t>6.1 Unit Testing  </a:t>
                      </a:r>
                      <a:endParaRPr lang="en-IN" sz="500">
                        <a:effectLst/>
                      </a:endParaRPr>
                    </a:p>
                    <a:p>
                      <a:pPr>
                        <a:lnSpc>
                          <a:spcPct val="107000"/>
                        </a:lnSpc>
                        <a:spcAft>
                          <a:spcPts val="800"/>
                        </a:spcAft>
                      </a:pPr>
                      <a:r>
                        <a:rPr lang="en-IN" sz="600">
                          <a:effectLst/>
                        </a:rPr>
                        <a:t>6.2 Black Box Testing </a:t>
                      </a:r>
                      <a:endParaRPr lang="en-IN" sz="500">
                        <a:effectLst/>
                      </a:endParaRPr>
                    </a:p>
                    <a:p>
                      <a:pPr>
                        <a:lnSpc>
                          <a:spcPct val="107000"/>
                        </a:lnSpc>
                        <a:spcAft>
                          <a:spcPts val="800"/>
                        </a:spcAft>
                      </a:pPr>
                      <a:r>
                        <a:rPr lang="en-IN" sz="600">
                          <a:effectLst/>
                        </a:rPr>
                        <a:t>6.3 White Box Testing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852651325"/>
                  </a:ext>
                </a:extLst>
              </a:tr>
              <a:tr h="306581">
                <a:tc>
                  <a:txBody>
                    <a:bodyPr/>
                    <a:lstStyle/>
                    <a:p>
                      <a:pPr>
                        <a:lnSpc>
                          <a:spcPct val="107000"/>
                        </a:lnSpc>
                        <a:spcAft>
                          <a:spcPts val="800"/>
                        </a:spcAft>
                      </a:pPr>
                      <a:r>
                        <a:rPr lang="en-IN" sz="600">
                          <a:effectLst/>
                        </a:rPr>
                        <a:t>7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Future Scope of the Project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 </a:t>
                      </a:r>
                      <a:endParaRPr lang="en-IN" sz="500">
                        <a:effectLst/>
                      </a:endParaRPr>
                    </a:p>
                    <a:p>
                      <a:pPr>
                        <a:lnSpc>
                          <a:spcPct val="107000"/>
                        </a:lnSpc>
                        <a:spcAft>
                          <a:spcPts val="800"/>
                        </a:spcAft>
                      </a:pPr>
                      <a:r>
                        <a:rPr lang="en-IN" sz="600">
                          <a:effectLst/>
                        </a:rPr>
                        <a: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2079760448"/>
                  </a:ext>
                </a:extLst>
              </a:tr>
              <a:tr h="101420">
                <a:tc>
                  <a:txBody>
                    <a:bodyPr/>
                    <a:lstStyle/>
                    <a:p>
                      <a:pPr>
                        <a:lnSpc>
                          <a:spcPct val="107000"/>
                        </a:lnSpc>
                        <a:spcAft>
                          <a:spcPts val="800"/>
                        </a:spcAft>
                      </a:pPr>
                      <a:r>
                        <a:rPr lang="en-IN" sz="600">
                          <a:effectLst/>
                        </a:rPr>
                        <a:t>8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Limitations Of the Project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3005439864"/>
                  </a:ext>
                </a:extLst>
              </a:tr>
              <a:tr h="101420">
                <a:tc>
                  <a:txBody>
                    <a:bodyPr/>
                    <a:lstStyle/>
                    <a:p>
                      <a:pPr>
                        <a:lnSpc>
                          <a:spcPct val="107000"/>
                        </a:lnSpc>
                        <a:spcAft>
                          <a:spcPts val="800"/>
                        </a:spcAft>
                      </a:pPr>
                      <a:r>
                        <a:rPr lang="en-IN" sz="600">
                          <a:effectLst/>
                        </a:rPr>
                        <a:t>9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a:effectLst/>
                        </a:rPr>
                        <a:t>Bibliography </a:t>
                      </a:r>
                      <a:endParaRPr lang="en-IN" sz="5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tc>
                  <a:txBody>
                    <a:bodyPr/>
                    <a:lstStyle/>
                    <a:p>
                      <a:pPr>
                        <a:lnSpc>
                          <a:spcPct val="107000"/>
                        </a:lnSpc>
                        <a:spcAft>
                          <a:spcPts val="800"/>
                        </a:spcAft>
                      </a:pPr>
                      <a:r>
                        <a:rPr lang="en-IN" sz="600" dirty="0">
                          <a:effectLst/>
                        </a:rPr>
                        <a:t> </a:t>
                      </a:r>
                      <a:endParaRPr lang="en-IN" sz="5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245" marR="31620" marT="4399" marB="0"/>
                </a:tc>
                <a:extLst>
                  <a:ext uri="{0D108BD9-81ED-4DB2-BD59-A6C34878D82A}">
                    <a16:rowId xmlns:a16="http://schemas.microsoft.com/office/drawing/2014/main" val="759180887"/>
                  </a:ext>
                </a:extLst>
              </a:tr>
            </a:tbl>
          </a:graphicData>
        </a:graphic>
      </p:graphicFrame>
    </p:spTree>
    <p:extLst>
      <p:ext uri="{BB962C8B-B14F-4D97-AF65-F5344CB8AC3E}">
        <p14:creationId xmlns:p14="http://schemas.microsoft.com/office/powerpoint/2010/main" val="139153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EF9A9-3CB9-411E-A037-80CDEFCA707C}"/>
              </a:ext>
            </a:extLst>
          </p:cNvPr>
          <p:cNvSpPr txBox="1"/>
          <p:nvPr/>
        </p:nvSpPr>
        <p:spPr>
          <a:xfrm>
            <a:off x="4103810" y="170497"/>
            <a:ext cx="6097464" cy="379976"/>
          </a:xfrm>
          <a:prstGeom prst="rect">
            <a:avLst/>
          </a:prstGeom>
          <a:noFill/>
        </p:spPr>
        <p:txBody>
          <a:bodyPr wrap="square">
            <a:spAutoFit/>
          </a:bodyPr>
          <a:lstStyle/>
          <a:p>
            <a:pPr marL="234950" indent="-6350">
              <a:lnSpc>
                <a:spcPct val="110000"/>
              </a:lnSpc>
              <a:spcAft>
                <a:spcPts val="580"/>
              </a:spcAft>
            </a:pPr>
            <a:r>
              <a:rPr lang="en-IN" sz="1800" b="1" dirty="0">
                <a:solidFill>
                  <a:srgbClr val="000000"/>
                </a:solidFill>
                <a:effectLst/>
                <a:latin typeface="Calibri" panose="020F0502020204030204" pitchFamily="34" charset="0"/>
                <a:ea typeface="Calibri" panose="020F0502020204030204" pitchFamily="34" charset="0"/>
              </a:rPr>
              <a:t>1.</a:t>
            </a:r>
            <a:r>
              <a:rPr lang="en-IN" sz="1800" b="1" dirty="0">
                <a:solidFill>
                  <a:srgbClr val="000000"/>
                </a:solidFill>
                <a:effectLst/>
                <a:latin typeface="Arial" panose="020B0604020202020204" pitchFamily="34" charset="0"/>
                <a:ea typeface="Arial" panose="020B0604020202020204" pitchFamily="34" charset="0"/>
              </a:rPr>
              <a:t> </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INTRODUCTION:</a:t>
            </a:r>
            <a:r>
              <a:rPr lang="en-IN" sz="1800" b="1" dirty="0">
                <a:solidFill>
                  <a:srgbClr val="000000"/>
                </a:solidFill>
                <a:effectLst/>
                <a:latin typeface="Calibri" panose="020F0502020204030204" pitchFamily="34" charset="0"/>
                <a:ea typeface="Calibri" panose="020F0502020204030204" pitchFamily="34" charset="0"/>
              </a:rPr>
              <a:t> </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5F6B3C1F-7C9A-4304-8593-EAF625FBF691}"/>
              </a:ext>
            </a:extLst>
          </p:cNvPr>
          <p:cNvSpPr txBox="1"/>
          <p:nvPr/>
        </p:nvSpPr>
        <p:spPr>
          <a:xfrm>
            <a:off x="1923318" y="832869"/>
            <a:ext cx="6097464" cy="374077"/>
          </a:xfrm>
          <a:prstGeom prst="rect">
            <a:avLst/>
          </a:prstGeom>
          <a:noFill/>
        </p:spPr>
        <p:txBody>
          <a:bodyPr wrap="square">
            <a:spAutoFit/>
          </a:bodyPr>
          <a:lstStyle/>
          <a:p>
            <a:pPr indent="-6350">
              <a:lnSpc>
                <a:spcPct val="107000"/>
              </a:lnSpc>
              <a:spcAft>
                <a:spcPts val="950"/>
              </a:spcAft>
            </a:pP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1.1 PROJECT  PROFILE:-</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F12EEEAF-2368-4879-AA35-3F762909EAA1}"/>
              </a:ext>
            </a:extLst>
          </p:cNvPr>
          <p:cNvGraphicFramePr>
            <a:graphicFrameLocks noGrp="1"/>
          </p:cNvGraphicFramePr>
          <p:nvPr>
            <p:extLst>
              <p:ext uri="{D42A27DB-BD31-4B8C-83A1-F6EECF244321}">
                <p14:modId xmlns:p14="http://schemas.microsoft.com/office/powerpoint/2010/main" val="3779596994"/>
              </p:ext>
            </p:extLst>
          </p:nvPr>
        </p:nvGraphicFramePr>
        <p:xfrm>
          <a:off x="2013439" y="1657327"/>
          <a:ext cx="7706848" cy="3178443"/>
        </p:xfrm>
        <a:graphic>
          <a:graphicData uri="http://schemas.openxmlformats.org/drawingml/2006/table">
            <a:tbl>
              <a:tblPr firstRow="1" firstCol="1" bandRow="1">
                <a:tableStyleId>{5940675A-B579-460E-94D1-54222C63F5DA}</a:tableStyleId>
              </a:tblPr>
              <a:tblGrid>
                <a:gridCol w="3910797">
                  <a:extLst>
                    <a:ext uri="{9D8B030D-6E8A-4147-A177-3AD203B41FA5}">
                      <a16:colId xmlns:a16="http://schemas.microsoft.com/office/drawing/2014/main" val="2464935186"/>
                    </a:ext>
                  </a:extLst>
                </a:gridCol>
                <a:gridCol w="3796051">
                  <a:extLst>
                    <a:ext uri="{9D8B030D-6E8A-4147-A177-3AD203B41FA5}">
                      <a16:colId xmlns:a16="http://schemas.microsoft.com/office/drawing/2014/main" val="939182742"/>
                    </a:ext>
                  </a:extLst>
                </a:gridCol>
              </a:tblGrid>
              <a:tr h="439164">
                <a:tc>
                  <a:txBody>
                    <a:bodyPr/>
                    <a:lstStyle/>
                    <a:p>
                      <a:pPr marL="3175">
                        <a:lnSpc>
                          <a:spcPct val="107000"/>
                        </a:lnSpc>
                        <a:spcAft>
                          <a:spcPts val="800"/>
                        </a:spcAft>
                      </a:pPr>
                      <a:r>
                        <a:rPr lang="en-IN" sz="1400">
                          <a:effectLst/>
                        </a:rPr>
                        <a:t>Project Title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a:effectLst/>
                        </a:rPr>
                        <a:t>Gir Wildlife Sanctuary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557249448"/>
                  </a:ext>
                </a:extLst>
              </a:tr>
              <a:tr h="439164">
                <a:tc>
                  <a:txBody>
                    <a:bodyPr/>
                    <a:lstStyle/>
                    <a:p>
                      <a:pPr marL="3175">
                        <a:lnSpc>
                          <a:spcPct val="107000"/>
                        </a:lnSpc>
                        <a:spcAft>
                          <a:spcPts val="800"/>
                        </a:spcAft>
                      </a:pPr>
                      <a:r>
                        <a:rPr lang="en-IN" sz="1400">
                          <a:effectLst/>
                        </a:rPr>
                        <a:t>Project Type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a:effectLst/>
                        </a:rPr>
                        <a:t>Web Application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4252239614"/>
                  </a:ext>
                </a:extLst>
              </a:tr>
              <a:tr h="439164">
                <a:tc>
                  <a:txBody>
                    <a:bodyPr/>
                    <a:lstStyle/>
                    <a:p>
                      <a:pPr marL="3175">
                        <a:lnSpc>
                          <a:spcPct val="107000"/>
                        </a:lnSpc>
                        <a:spcAft>
                          <a:spcPts val="800"/>
                        </a:spcAft>
                      </a:pPr>
                      <a:r>
                        <a:rPr lang="en-IN" sz="1400">
                          <a:effectLst/>
                        </a:rPr>
                        <a:t>Language Used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a:effectLst/>
                        </a:rPr>
                        <a:t>PHP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1348340989"/>
                  </a:ext>
                </a:extLst>
              </a:tr>
              <a:tr h="439164">
                <a:tc>
                  <a:txBody>
                    <a:bodyPr/>
                    <a:lstStyle/>
                    <a:p>
                      <a:pPr marL="3175">
                        <a:lnSpc>
                          <a:spcPct val="107000"/>
                        </a:lnSpc>
                        <a:spcAft>
                          <a:spcPts val="800"/>
                        </a:spcAft>
                      </a:pPr>
                      <a:r>
                        <a:rPr lang="en-IN" sz="1400">
                          <a:effectLst/>
                        </a:rPr>
                        <a:t>User Interface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a:effectLst/>
                        </a:rPr>
                        <a:t>HTML, CSS, JS, NODE JS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2226656708"/>
                  </a:ext>
                </a:extLst>
              </a:tr>
              <a:tr h="439164">
                <a:tc>
                  <a:txBody>
                    <a:bodyPr/>
                    <a:lstStyle/>
                    <a:p>
                      <a:pPr marL="3175">
                        <a:lnSpc>
                          <a:spcPct val="107000"/>
                        </a:lnSpc>
                        <a:spcAft>
                          <a:spcPts val="800"/>
                        </a:spcAft>
                      </a:pPr>
                      <a:r>
                        <a:rPr lang="en-IN" sz="1400" dirty="0">
                          <a:effectLst/>
                        </a:rPr>
                        <a:t>Database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a:effectLst/>
                        </a:rPr>
                        <a:t>MYSQl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2387513488"/>
                  </a:ext>
                </a:extLst>
              </a:tr>
              <a:tr h="543459">
                <a:tc>
                  <a:txBody>
                    <a:bodyPr/>
                    <a:lstStyle/>
                    <a:p>
                      <a:pPr marL="3175">
                        <a:lnSpc>
                          <a:spcPct val="107000"/>
                        </a:lnSpc>
                        <a:spcAft>
                          <a:spcPts val="800"/>
                        </a:spcAft>
                      </a:pPr>
                      <a:r>
                        <a:rPr lang="en-IN" sz="1400">
                          <a:effectLst/>
                        </a:rPr>
                        <a:t>Web Browser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a:effectLst/>
                        </a:rPr>
                        <a:t>Google Chrome, Mozilla, Firefox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3764492298"/>
                  </a:ext>
                </a:extLst>
              </a:tr>
              <a:tr h="439164">
                <a:tc>
                  <a:txBody>
                    <a:bodyPr/>
                    <a:lstStyle/>
                    <a:p>
                      <a:pPr marL="3175">
                        <a:lnSpc>
                          <a:spcPct val="107000"/>
                        </a:lnSpc>
                        <a:spcAft>
                          <a:spcPts val="800"/>
                        </a:spcAft>
                      </a:pPr>
                      <a:r>
                        <a:rPr lang="en-IN" sz="1400">
                          <a:effectLst/>
                        </a:rPr>
                        <a:t>Software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tc>
                  <a:txBody>
                    <a:bodyPr/>
                    <a:lstStyle/>
                    <a:p>
                      <a:pPr>
                        <a:lnSpc>
                          <a:spcPct val="107000"/>
                        </a:lnSpc>
                        <a:spcAft>
                          <a:spcPts val="800"/>
                        </a:spcAft>
                      </a:pPr>
                      <a:r>
                        <a:rPr lang="en-IN" sz="1400" dirty="0">
                          <a:effectLst/>
                        </a:rPr>
                        <a:t>XAMPP </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73025" marT="10160" marB="0"/>
                </a:tc>
                <a:extLst>
                  <a:ext uri="{0D108BD9-81ED-4DB2-BD59-A6C34878D82A}">
                    <a16:rowId xmlns:a16="http://schemas.microsoft.com/office/drawing/2014/main" val="1009437724"/>
                  </a:ext>
                </a:extLst>
              </a:tr>
            </a:tbl>
          </a:graphicData>
        </a:graphic>
      </p:graphicFrame>
    </p:spTree>
    <p:extLst>
      <p:ext uri="{BB962C8B-B14F-4D97-AF65-F5344CB8AC3E}">
        <p14:creationId xmlns:p14="http://schemas.microsoft.com/office/powerpoint/2010/main" val="143896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EDA309-D1A0-4D2D-A450-8B5A48ECA89E}"/>
              </a:ext>
            </a:extLst>
          </p:cNvPr>
          <p:cNvSpPr txBox="1"/>
          <p:nvPr/>
        </p:nvSpPr>
        <p:spPr>
          <a:xfrm>
            <a:off x="1569720" y="1118643"/>
            <a:ext cx="6096000" cy="368755"/>
          </a:xfrm>
          <a:prstGeom prst="rect">
            <a:avLst/>
          </a:prstGeom>
          <a:noFill/>
        </p:spPr>
        <p:txBody>
          <a:bodyPr wrap="square">
            <a:spAutoFit/>
          </a:bodyPr>
          <a:lstStyle/>
          <a:p>
            <a:pPr marR="150495" lvl="0" fontAlgn="base">
              <a:lnSpc>
                <a:spcPct val="107000"/>
              </a:lnSpc>
              <a:spcAft>
                <a:spcPts val="785"/>
              </a:spcAft>
              <a:buClr>
                <a:srgbClr val="000000"/>
              </a:buClr>
              <a:buSzPts val="1200"/>
            </a:pPr>
            <a:r>
              <a:rPr lang="en-IN" sz="1800" b="1" u="sng"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DIAGRAMS: -</a:t>
            </a:r>
            <a:r>
              <a:rPr lang="en-IN"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B81577-A0F4-41BF-9440-4505F6114A73}"/>
              </a:ext>
            </a:extLst>
          </p:cNvPr>
          <p:cNvSpPr txBox="1"/>
          <p:nvPr/>
        </p:nvSpPr>
        <p:spPr>
          <a:xfrm>
            <a:off x="1120140" y="1713003"/>
            <a:ext cx="6195060" cy="368755"/>
          </a:xfrm>
          <a:prstGeom prst="rect">
            <a:avLst/>
          </a:prstGeom>
          <a:noFill/>
        </p:spPr>
        <p:txBody>
          <a:bodyPr wrap="square">
            <a:spAutoFit/>
          </a:bodyPr>
          <a:lstStyle/>
          <a:p>
            <a:pPr lvl="1" fontAlgn="base">
              <a:lnSpc>
                <a:spcPct val="107000"/>
              </a:lnSpc>
              <a:spcAft>
                <a:spcPts val="785"/>
              </a:spcAft>
              <a:buClr>
                <a:srgbClr val="000000"/>
              </a:buClr>
              <a:buSzPts val="1200"/>
            </a:pPr>
            <a:r>
              <a:rPr lang="en-IN" sz="1800" b="1" u="sng"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 Flow Diagram (DFD): </a:t>
            </a:r>
            <a:endParaRPr lang="en-IN" sz="1600" u="sng"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F74DCE7E-EF5F-4C70-BE6F-F6D01903A991}"/>
              </a:ext>
            </a:extLst>
          </p:cNvPr>
          <p:cNvGrpSpPr/>
          <p:nvPr/>
        </p:nvGrpSpPr>
        <p:grpSpPr>
          <a:xfrm>
            <a:off x="2791142" y="2934331"/>
            <a:ext cx="6759448" cy="1841912"/>
            <a:chOff x="0" y="0"/>
            <a:chExt cx="6759448" cy="1842462"/>
          </a:xfrm>
        </p:grpSpPr>
        <p:sp>
          <p:nvSpPr>
            <p:cNvPr id="9" name="Rectangle 8">
              <a:extLst>
                <a:ext uri="{FF2B5EF4-FFF2-40B4-BE49-F238E27FC236}">
                  <a16:creationId xmlns:a16="http://schemas.microsoft.com/office/drawing/2014/main" id="{D24A6376-D58B-49D2-A74C-7D394273F72E}"/>
                </a:ext>
              </a:extLst>
            </p:cNvPr>
            <p:cNvSpPr/>
            <p:nvPr/>
          </p:nvSpPr>
          <p:spPr>
            <a:xfrm>
              <a:off x="6708775" y="1618082"/>
              <a:ext cx="50673" cy="224380"/>
            </a:xfrm>
            <a:prstGeom prst="rect">
              <a:avLst/>
            </a:prstGeom>
            <a:ln>
              <a:noFill/>
            </a:ln>
          </p:spPr>
          <p:txBody>
            <a:bodyPr vert="horz" lIns="0" tIns="0" rIns="0" bIns="0" rtlCol="0">
              <a:noAutofit/>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0" name="Shape 1494">
              <a:extLst>
                <a:ext uri="{FF2B5EF4-FFF2-40B4-BE49-F238E27FC236}">
                  <a16:creationId xmlns:a16="http://schemas.microsoft.com/office/drawing/2014/main" id="{4B7621C2-BF6F-4899-9D8E-5B2183BE1334}"/>
                </a:ext>
              </a:extLst>
            </p:cNvPr>
            <p:cNvSpPr/>
            <p:nvPr/>
          </p:nvSpPr>
          <p:spPr>
            <a:xfrm>
              <a:off x="2367915" y="0"/>
              <a:ext cx="2150364" cy="1741805"/>
            </a:xfrm>
            <a:custGeom>
              <a:avLst/>
              <a:gdLst/>
              <a:ahLst/>
              <a:cxnLst/>
              <a:rect l="0" t="0" r="0" b="0"/>
              <a:pathLst>
                <a:path w="2150364" h="1741805">
                  <a:moveTo>
                    <a:pt x="1075182" y="0"/>
                  </a:moveTo>
                  <a:cubicBezTo>
                    <a:pt x="1668907" y="0"/>
                    <a:pt x="2150364" y="389890"/>
                    <a:pt x="2150364" y="870966"/>
                  </a:cubicBezTo>
                  <a:cubicBezTo>
                    <a:pt x="2150364" y="1351915"/>
                    <a:pt x="1668907" y="1741805"/>
                    <a:pt x="1075182" y="1741805"/>
                  </a:cubicBezTo>
                  <a:cubicBezTo>
                    <a:pt x="481330" y="1741805"/>
                    <a:pt x="0" y="1351915"/>
                    <a:pt x="0" y="870966"/>
                  </a:cubicBezTo>
                  <a:cubicBezTo>
                    <a:pt x="0" y="389890"/>
                    <a:pt x="481330" y="0"/>
                    <a:pt x="1075182" y="0"/>
                  </a:cubicBez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1" name="Shape 1495">
              <a:extLst>
                <a:ext uri="{FF2B5EF4-FFF2-40B4-BE49-F238E27FC236}">
                  <a16:creationId xmlns:a16="http://schemas.microsoft.com/office/drawing/2014/main" id="{F4B79A89-8410-4CF2-8F3A-ECB4213257A2}"/>
                </a:ext>
              </a:extLst>
            </p:cNvPr>
            <p:cNvSpPr/>
            <p:nvPr/>
          </p:nvSpPr>
          <p:spPr>
            <a:xfrm>
              <a:off x="2367915" y="0"/>
              <a:ext cx="2150364" cy="1741805"/>
            </a:xfrm>
            <a:custGeom>
              <a:avLst/>
              <a:gdLst/>
              <a:ahLst/>
              <a:cxnLst/>
              <a:rect l="0" t="0" r="0" b="0"/>
              <a:pathLst>
                <a:path w="2150364" h="1741805">
                  <a:moveTo>
                    <a:pt x="0" y="870966"/>
                  </a:moveTo>
                  <a:cubicBezTo>
                    <a:pt x="0" y="389890"/>
                    <a:pt x="481330" y="0"/>
                    <a:pt x="1075182" y="0"/>
                  </a:cubicBezTo>
                  <a:cubicBezTo>
                    <a:pt x="1668907" y="0"/>
                    <a:pt x="2150364" y="389890"/>
                    <a:pt x="2150364" y="870966"/>
                  </a:cubicBezTo>
                  <a:cubicBezTo>
                    <a:pt x="2150364" y="1351915"/>
                    <a:pt x="1668907" y="1741805"/>
                    <a:pt x="1075182" y="1741805"/>
                  </a:cubicBezTo>
                  <a:cubicBezTo>
                    <a:pt x="481330" y="1741805"/>
                    <a:pt x="0" y="1351915"/>
                    <a:pt x="0" y="870966"/>
                  </a:cubicBezTo>
                  <a:close/>
                </a:path>
              </a:pathLst>
            </a:custGeom>
            <a:ln w="9525"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12" name="Picture 11">
              <a:extLst>
                <a:ext uri="{FF2B5EF4-FFF2-40B4-BE49-F238E27FC236}">
                  <a16:creationId xmlns:a16="http://schemas.microsoft.com/office/drawing/2014/main" id="{719229B3-4A01-4FDA-9BEF-080FF272690D}"/>
                </a:ext>
              </a:extLst>
            </p:cNvPr>
            <p:cNvPicPr/>
            <p:nvPr/>
          </p:nvPicPr>
          <p:blipFill>
            <a:blip r:embed="rId2"/>
            <a:stretch>
              <a:fillRect/>
            </a:stretch>
          </p:blipFill>
          <p:spPr>
            <a:xfrm>
              <a:off x="2686050" y="304165"/>
              <a:ext cx="1514475" cy="1133475"/>
            </a:xfrm>
            <a:prstGeom prst="rect">
              <a:avLst/>
            </a:prstGeom>
          </p:spPr>
        </p:pic>
        <p:sp>
          <p:nvSpPr>
            <p:cNvPr id="13" name="Rectangle 12">
              <a:extLst>
                <a:ext uri="{FF2B5EF4-FFF2-40B4-BE49-F238E27FC236}">
                  <a16:creationId xmlns:a16="http://schemas.microsoft.com/office/drawing/2014/main" id="{A720EF55-0B97-4C7E-849D-83A207430FA3}"/>
                </a:ext>
              </a:extLst>
            </p:cNvPr>
            <p:cNvSpPr/>
            <p:nvPr/>
          </p:nvSpPr>
          <p:spPr>
            <a:xfrm>
              <a:off x="2827020" y="759714"/>
              <a:ext cx="1635235" cy="189248"/>
            </a:xfrm>
            <a:prstGeom prst="rect">
              <a:avLst/>
            </a:prstGeom>
            <a:ln>
              <a:noFill/>
            </a:ln>
          </p:spPr>
          <p:txBody>
            <a:bodyPr vert="horz" lIns="0" tIns="0" rIns="0" bIns="0" rtlCol="0">
              <a:noAutofit/>
            </a:bodyPr>
            <a:lstStyle/>
            <a:p>
              <a:pPr>
                <a:lnSpc>
                  <a:spcPct val="107000"/>
                </a:lnSpc>
                <a:spcAft>
                  <a:spcPts val="800"/>
                </a:spcAft>
              </a:pPr>
              <a:r>
                <a:rPr lang="en-IN" sz="1100">
                  <a:solidFill>
                    <a:srgbClr val="FFFFFF"/>
                  </a:solidFill>
                  <a:effectLst/>
                  <a:latin typeface="Calibri" panose="020F0502020204030204" pitchFamily="34" charset="0"/>
                  <a:ea typeface="Calibri" panose="020F0502020204030204" pitchFamily="34" charset="0"/>
                </a:rPr>
                <a:t>Gir Wildlife Sanctuary</a:t>
              </a:r>
              <a:endParaRPr lang="en-IN"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B2ECE374-9E47-44EB-9CFF-28B540617D19}"/>
                </a:ext>
              </a:extLst>
            </p:cNvPr>
            <p:cNvSpPr/>
            <p:nvPr/>
          </p:nvSpPr>
          <p:spPr>
            <a:xfrm>
              <a:off x="4059555" y="750189"/>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15" name="Shape 1500">
              <a:extLst>
                <a:ext uri="{FF2B5EF4-FFF2-40B4-BE49-F238E27FC236}">
                  <a16:creationId xmlns:a16="http://schemas.microsoft.com/office/drawing/2014/main" id="{54236596-479E-4362-8089-55443FDB46ED}"/>
                </a:ext>
              </a:extLst>
            </p:cNvPr>
            <p:cNvSpPr/>
            <p:nvPr/>
          </p:nvSpPr>
          <p:spPr>
            <a:xfrm>
              <a:off x="1355471" y="673481"/>
              <a:ext cx="1009523" cy="409829"/>
            </a:xfrm>
            <a:custGeom>
              <a:avLst/>
              <a:gdLst/>
              <a:ahLst/>
              <a:cxnLst/>
              <a:rect l="0" t="0" r="0" b="0"/>
              <a:pathLst>
                <a:path w="1009523" h="409829">
                  <a:moveTo>
                    <a:pt x="204978" y="0"/>
                  </a:moveTo>
                  <a:lnTo>
                    <a:pt x="204978" y="102489"/>
                  </a:lnTo>
                  <a:lnTo>
                    <a:pt x="1009523" y="102489"/>
                  </a:lnTo>
                  <a:lnTo>
                    <a:pt x="1009523" y="307340"/>
                  </a:lnTo>
                  <a:lnTo>
                    <a:pt x="204978" y="307340"/>
                  </a:lnTo>
                  <a:lnTo>
                    <a:pt x="204978" y="409829"/>
                  </a:lnTo>
                  <a:lnTo>
                    <a:pt x="0" y="204978"/>
                  </a:lnTo>
                  <a:lnTo>
                    <a:pt x="204978"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6" name="Shape 1501">
              <a:extLst>
                <a:ext uri="{FF2B5EF4-FFF2-40B4-BE49-F238E27FC236}">
                  <a16:creationId xmlns:a16="http://schemas.microsoft.com/office/drawing/2014/main" id="{CE0E20EB-5082-4115-86F7-B5B214B0A8F3}"/>
                </a:ext>
              </a:extLst>
            </p:cNvPr>
            <p:cNvSpPr/>
            <p:nvPr/>
          </p:nvSpPr>
          <p:spPr>
            <a:xfrm>
              <a:off x="1355471" y="673481"/>
              <a:ext cx="1009523" cy="409829"/>
            </a:xfrm>
            <a:custGeom>
              <a:avLst/>
              <a:gdLst/>
              <a:ahLst/>
              <a:cxnLst/>
              <a:rect l="0" t="0" r="0" b="0"/>
              <a:pathLst>
                <a:path w="1009523" h="409829">
                  <a:moveTo>
                    <a:pt x="1009523" y="307340"/>
                  </a:moveTo>
                  <a:lnTo>
                    <a:pt x="204978" y="307340"/>
                  </a:lnTo>
                  <a:lnTo>
                    <a:pt x="204978" y="409829"/>
                  </a:lnTo>
                  <a:lnTo>
                    <a:pt x="0" y="204978"/>
                  </a:lnTo>
                  <a:lnTo>
                    <a:pt x="204978" y="0"/>
                  </a:lnTo>
                  <a:lnTo>
                    <a:pt x="204978" y="102489"/>
                  </a:lnTo>
                  <a:lnTo>
                    <a:pt x="1009523" y="102489"/>
                  </a:lnTo>
                  <a:close/>
                </a:path>
              </a:pathLst>
            </a:custGeom>
            <a:ln w="9525"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7" name="Shape 1502">
              <a:extLst>
                <a:ext uri="{FF2B5EF4-FFF2-40B4-BE49-F238E27FC236}">
                  <a16:creationId xmlns:a16="http://schemas.microsoft.com/office/drawing/2014/main" id="{A462E1BF-41B4-4392-907B-73178075FA54}"/>
                </a:ext>
              </a:extLst>
            </p:cNvPr>
            <p:cNvSpPr/>
            <p:nvPr/>
          </p:nvSpPr>
          <p:spPr>
            <a:xfrm>
              <a:off x="4518279" y="735838"/>
              <a:ext cx="966343" cy="307467"/>
            </a:xfrm>
            <a:custGeom>
              <a:avLst/>
              <a:gdLst/>
              <a:ahLst/>
              <a:cxnLst/>
              <a:rect l="0" t="0" r="0" b="0"/>
              <a:pathLst>
                <a:path w="966343" h="307467">
                  <a:moveTo>
                    <a:pt x="812673" y="0"/>
                  </a:moveTo>
                  <a:lnTo>
                    <a:pt x="966343" y="153670"/>
                  </a:lnTo>
                  <a:lnTo>
                    <a:pt x="812673" y="307467"/>
                  </a:lnTo>
                  <a:lnTo>
                    <a:pt x="812673" y="230505"/>
                  </a:lnTo>
                  <a:lnTo>
                    <a:pt x="0" y="230505"/>
                  </a:lnTo>
                  <a:lnTo>
                    <a:pt x="0" y="76835"/>
                  </a:lnTo>
                  <a:lnTo>
                    <a:pt x="812673" y="76835"/>
                  </a:lnTo>
                  <a:lnTo>
                    <a:pt x="812673"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18" name="Shape 1503">
              <a:extLst>
                <a:ext uri="{FF2B5EF4-FFF2-40B4-BE49-F238E27FC236}">
                  <a16:creationId xmlns:a16="http://schemas.microsoft.com/office/drawing/2014/main" id="{6056EEB6-BA2F-4503-ADE6-6646312617C5}"/>
                </a:ext>
              </a:extLst>
            </p:cNvPr>
            <p:cNvSpPr/>
            <p:nvPr/>
          </p:nvSpPr>
          <p:spPr>
            <a:xfrm>
              <a:off x="4518279" y="735838"/>
              <a:ext cx="966343" cy="307467"/>
            </a:xfrm>
            <a:custGeom>
              <a:avLst/>
              <a:gdLst/>
              <a:ahLst/>
              <a:cxnLst/>
              <a:rect l="0" t="0" r="0" b="0"/>
              <a:pathLst>
                <a:path w="966343" h="307467">
                  <a:moveTo>
                    <a:pt x="0" y="76835"/>
                  </a:moveTo>
                  <a:lnTo>
                    <a:pt x="812673" y="76835"/>
                  </a:lnTo>
                  <a:lnTo>
                    <a:pt x="812673" y="0"/>
                  </a:lnTo>
                  <a:lnTo>
                    <a:pt x="966343" y="153670"/>
                  </a:lnTo>
                  <a:lnTo>
                    <a:pt x="812673" y="307467"/>
                  </a:lnTo>
                  <a:lnTo>
                    <a:pt x="812673" y="230505"/>
                  </a:lnTo>
                  <a:lnTo>
                    <a:pt x="0" y="230505"/>
                  </a:lnTo>
                  <a:close/>
                </a:path>
              </a:pathLst>
            </a:custGeom>
            <a:ln w="9525"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9" name="Shape 23434">
              <a:extLst>
                <a:ext uri="{FF2B5EF4-FFF2-40B4-BE49-F238E27FC236}">
                  <a16:creationId xmlns:a16="http://schemas.microsoft.com/office/drawing/2014/main" id="{FB828D83-84B8-40F7-B2EB-908B36A64A8B}"/>
                </a:ext>
              </a:extLst>
            </p:cNvPr>
            <p:cNvSpPr/>
            <p:nvPr/>
          </p:nvSpPr>
          <p:spPr>
            <a:xfrm>
              <a:off x="0" y="502996"/>
              <a:ext cx="1337564" cy="717220"/>
            </a:xfrm>
            <a:custGeom>
              <a:avLst/>
              <a:gdLst/>
              <a:ahLst/>
              <a:cxnLst/>
              <a:rect l="0" t="0" r="0" b="0"/>
              <a:pathLst>
                <a:path w="1337564" h="717220">
                  <a:moveTo>
                    <a:pt x="0" y="0"/>
                  </a:moveTo>
                  <a:lnTo>
                    <a:pt x="1337564" y="0"/>
                  </a:lnTo>
                  <a:lnTo>
                    <a:pt x="1337564" y="717220"/>
                  </a:lnTo>
                  <a:lnTo>
                    <a:pt x="0" y="717220"/>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0" name="Shape 1505">
              <a:extLst>
                <a:ext uri="{FF2B5EF4-FFF2-40B4-BE49-F238E27FC236}">
                  <a16:creationId xmlns:a16="http://schemas.microsoft.com/office/drawing/2014/main" id="{A7ABF9EE-B1D6-479A-BF39-4D1B04200D16}"/>
                </a:ext>
              </a:extLst>
            </p:cNvPr>
            <p:cNvSpPr/>
            <p:nvPr/>
          </p:nvSpPr>
          <p:spPr>
            <a:xfrm>
              <a:off x="0" y="502996"/>
              <a:ext cx="1337564" cy="717220"/>
            </a:xfrm>
            <a:custGeom>
              <a:avLst/>
              <a:gdLst/>
              <a:ahLst/>
              <a:cxnLst/>
              <a:rect l="0" t="0" r="0" b="0"/>
              <a:pathLst>
                <a:path w="1337564" h="717220">
                  <a:moveTo>
                    <a:pt x="0" y="717220"/>
                  </a:moveTo>
                  <a:lnTo>
                    <a:pt x="1337564" y="717220"/>
                  </a:lnTo>
                  <a:lnTo>
                    <a:pt x="1337564" y="0"/>
                  </a:lnTo>
                  <a:lnTo>
                    <a:pt x="0" y="0"/>
                  </a:lnTo>
                  <a:close/>
                </a:path>
              </a:pathLst>
            </a:custGeom>
            <a:ln w="9525"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21" name="Picture 20">
              <a:extLst>
                <a:ext uri="{FF2B5EF4-FFF2-40B4-BE49-F238E27FC236}">
                  <a16:creationId xmlns:a16="http://schemas.microsoft.com/office/drawing/2014/main" id="{4EAA671F-C43B-4055-8276-AE3A2912093D}"/>
                </a:ext>
              </a:extLst>
            </p:cNvPr>
            <p:cNvPicPr/>
            <p:nvPr/>
          </p:nvPicPr>
          <p:blipFill>
            <a:blip r:embed="rId3"/>
            <a:stretch>
              <a:fillRect/>
            </a:stretch>
          </p:blipFill>
          <p:spPr>
            <a:xfrm>
              <a:off x="3175" y="554990"/>
              <a:ext cx="1330325" cy="615950"/>
            </a:xfrm>
            <a:prstGeom prst="rect">
              <a:avLst/>
            </a:prstGeom>
          </p:spPr>
        </p:pic>
        <p:sp>
          <p:nvSpPr>
            <p:cNvPr id="22" name="Rectangle 21">
              <a:extLst>
                <a:ext uri="{FF2B5EF4-FFF2-40B4-BE49-F238E27FC236}">
                  <a16:creationId xmlns:a16="http://schemas.microsoft.com/office/drawing/2014/main" id="{52AC838F-F8DA-4011-8854-B72FC344E950}"/>
                </a:ext>
              </a:extLst>
            </p:cNvPr>
            <p:cNvSpPr/>
            <p:nvPr/>
          </p:nvSpPr>
          <p:spPr>
            <a:xfrm>
              <a:off x="435293" y="750189"/>
              <a:ext cx="615559" cy="189248"/>
            </a:xfrm>
            <a:prstGeom prst="rect">
              <a:avLst/>
            </a:prstGeom>
            <a:ln>
              <a:noFill/>
            </a:ln>
          </p:spPr>
          <p:txBody>
            <a:bodyPr vert="horz" lIns="0" tIns="0" rIns="0" bIns="0" rtlCol="0">
              <a:noAutofit/>
            </a:bodyPr>
            <a:lstStyle/>
            <a:p>
              <a:pPr>
                <a:lnSpc>
                  <a:spcPct val="107000"/>
                </a:lnSpc>
                <a:spcAft>
                  <a:spcPts val="800"/>
                </a:spcAft>
              </a:pPr>
              <a:r>
                <a:rPr lang="en-IN" sz="1100">
                  <a:solidFill>
                    <a:srgbClr val="FFFFFF"/>
                  </a:solidFill>
                  <a:effectLst/>
                  <a:latin typeface="Calibri" panose="020F0502020204030204" pitchFamily="34" charset="0"/>
                  <a:ea typeface="Calibri" panose="020F0502020204030204" pitchFamily="34" charset="0"/>
                </a:rPr>
                <a:t>Touriest</a:t>
              </a:r>
              <a:endParaRPr lang="en-IN"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20B24D01-A8D0-47DB-A6F6-3B8C0B170B10}"/>
                </a:ext>
              </a:extLst>
            </p:cNvPr>
            <p:cNvSpPr/>
            <p:nvPr/>
          </p:nvSpPr>
          <p:spPr>
            <a:xfrm>
              <a:off x="902335" y="740664"/>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24" name="Shape 23435">
              <a:extLst>
                <a:ext uri="{FF2B5EF4-FFF2-40B4-BE49-F238E27FC236}">
                  <a16:creationId xmlns:a16="http://schemas.microsoft.com/office/drawing/2014/main" id="{C965F73C-73AD-4181-BA47-0CEE98A1B15C}"/>
                </a:ext>
              </a:extLst>
            </p:cNvPr>
            <p:cNvSpPr/>
            <p:nvPr/>
          </p:nvSpPr>
          <p:spPr>
            <a:xfrm>
              <a:off x="5490972" y="400571"/>
              <a:ext cx="1203160" cy="950074"/>
            </a:xfrm>
            <a:custGeom>
              <a:avLst/>
              <a:gdLst/>
              <a:ahLst/>
              <a:cxnLst/>
              <a:rect l="0" t="0" r="0" b="0"/>
              <a:pathLst>
                <a:path w="1203160" h="950074">
                  <a:moveTo>
                    <a:pt x="0" y="0"/>
                  </a:moveTo>
                  <a:lnTo>
                    <a:pt x="1203160" y="0"/>
                  </a:lnTo>
                  <a:lnTo>
                    <a:pt x="1203160" y="950074"/>
                  </a:lnTo>
                  <a:lnTo>
                    <a:pt x="0" y="950074"/>
                  </a:lnTo>
                  <a:lnTo>
                    <a:pt x="0" y="0"/>
                  </a:lnTo>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5" name="Shape 1511">
              <a:extLst>
                <a:ext uri="{FF2B5EF4-FFF2-40B4-BE49-F238E27FC236}">
                  <a16:creationId xmlns:a16="http://schemas.microsoft.com/office/drawing/2014/main" id="{215FB128-7D5B-4424-B707-19F6BC26DA65}"/>
                </a:ext>
              </a:extLst>
            </p:cNvPr>
            <p:cNvSpPr/>
            <p:nvPr/>
          </p:nvSpPr>
          <p:spPr>
            <a:xfrm>
              <a:off x="5490972" y="400571"/>
              <a:ext cx="1203160" cy="950074"/>
            </a:xfrm>
            <a:custGeom>
              <a:avLst/>
              <a:gdLst/>
              <a:ahLst/>
              <a:cxnLst/>
              <a:rect l="0" t="0" r="0" b="0"/>
              <a:pathLst>
                <a:path w="1203160" h="950074">
                  <a:moveTo>
                    <a:pt x="0" y="950074"/>
                  </a:moveTo>
                  <a:lnTo>
                    <a:pt x="1203160" y="950074"/>
                  </a:lnTo>
                  <a:lnTo>
                    <a:pt x="1203160" y="0"/>
                  </a:lnTo>
                  <a:lnTo>
                    <a:pt x="0" y="0"/>
                  </a:lnTo>
                  <a:close/>
                </a:path>
              </a:pathLst>
            </a:custGeom>
            <a:ln w="9525"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pic>
          <p:nvPicPr>
            <p:cNvPr id="26" name="Picture 25">
              <a:extLst>
                <a:ext uri="{FF2B5EF4-FFF2-40B4-BE49-F238E27FC236}">
                  <a16:creationId xmlns:a16="http://schemas.microsoft.com/office/drawing/2014/main" id="{5719F532-348A-4D4E-A2E2-2BF738A4784B}"/>
                </a:ext>
              </a:extLst>
            </p:cNvPr>
            <p:cNvPicPr/>
            <p:nvPr/>
          </p:nvPicPr>
          <p:blipFill>
            <a:blip r:embed="rId4"/>
            <a:stretch>
              <a:fillRect/>
            </a:stretch>
          </p:blipFill>
          <p:spPr>
            <a:xfrm>
              <a:off x="5495925" y="450215"/>
              <a:ext cx="1193800" cy="850900"/>
            </a:xfrm>
            <a:prstGeom prst="rect">
              <a:avLst/>
            </a:prstGeom>
          </p:spPr>
        </p:pic>
        <p:sp>
          <p:nvSpPr>
            <p:cNvPr id="27" name="Rectangle 26">
              <a:extLst>
                <a:ext uri="{FF2B5EF4-FFF2-40B4-BE49-F238E27FC236}">
                  <a16:creationId xmlns:a16="http://schemas.microsoft.com/office/drawing/2014/main" id="{C792BA6A-9698-4519-A87E-0B4A1D412AB8}"/>
                </a:ext>
              </a:extLst>
            </p:cNvPr>
            <p:cNvSpPr/>
            <p:nvPr/>
          </p:nvSpPr>
          <p:spPr>
            <a:xfrm>
              <a:off x="5908294" y="762889"/>
              <a:ext cx="490700" cy="189248"/>
            </a:xfrm>
            <a:prstGeom prst="rect">
              <a:avLst/>
            </a:prstGeom>
            <a:ln>
              <a:noFill/>
            </a:ln>
          </p:spPr>
          <p:txBody>
            <a:bodyPr vert="horz" lIns="0" tIns="0" rIns="0" bIns="0" rtlCol="0">
              <a:noAutofit/>
            </a:bodyPr>
            <a:lstStyle/>
            <a:p>
              <a:pPr>
                <a:lnSpc>
                  <a:spcPct val="107000"/>
                </a:lnSpc>
                <a:spcAft>
                  <a:spcPts val="800"/>
                </a:spcAft>
              </a:pPr>
              <a:r>
                <a:rPr lang="en-IN" sz="1100">
                  <a:solidFill>
                    <a:srgbClr val="FFFFFF"/>
                  </a:solidFill>
                  <a:effectLst/>
                  <a:latin typeface="Calibri" panose="020F0502020204030204" pitchFamily="34" charset="0"/>
                  <a:ea typeface="Calibri" panose="020F0502020204030204" pitchFamily="34" charset="0"/>
                </a:rPr>
                <a:t>Admin</a:t>
              </a:r>
              <a:endParaRPr lang="en-IN" sz="1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9C00E38A-2F11-47E1-BF5C-3A16DB419A79}"/>
                </a:ext>
              </a:extLst>
            </p:cNvPr>
            <p:cNvSpPr/>
            <p:nvPr/>
          </p:nvSpPr>
          <p:spPr>
            <a:xfrm>
              <a:off x="6279769" y="753364"/>
              <a:ext cx="45808" cy="206453"/>
            </a:xfrm>
            <a:prstGeom prst="rect">
              <a:avLst/>
            </a:prstGeom>
            <a:ln>
              <a:noFill/>
            </a:ln>
          </p:spPr>
          <p:txBody>
            <a:bodyPr vert="horz" lIns="0" tIns="0" rIns="0" bIns="0" rtlCol="0">
              <a:noAutofit/>
            </a:bodyPr>
            <a:lstStyle/>
            <a:p>
              <a:pPr>
                <a:lnSpc>
                  <a:spcPct val="107000"/>
                </a:lnSpc>
                <a:spcAft>
                  <a:spcPts val="800"/>
                </a:spcAft>
              </a:pPr>
              <a:r>
                <a:rPr lang="en-IN" sz="1200">
                  <a:solidFill>
                    <a:srgbClr val="FFFFFF"/>
                  </a:solidFill>
                  <a:effectLst/>
                  <a:latin typeface="Calibri" panose="020F0502020204030204" pitchFamily="34" charset="0"/>
                  <a:ea typeface="Calibri" panose="020F0502020204030204" pitchFamily="34" charset="0"/>
                </a:rPr>
                <a:t> </a:t>
              </a:r>
              <a:endParaRPr lang="en-IN"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66860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47F5D7-AED3-47F0-88D3-E428B13E6A2A}"/>
              </a:ext>
            </a:extLst>
          </p:cNvPr>
          <p:cNvSpPr txBox="1"/>
          <p:nvPr/>
        </p:nvSpPr>
        <p:spPr>
          <a:xfrm>
            <a:off x="914400" y="1039333"/>
            <a:ext cx="6096000" cy="374974"/>
          </a:xfrm>
          <a:prstGeom prst="rect">
            <a:avLst/>
          </a:prstGeom>
          <a:noFill/>
        </p:spPr>
        <p:txBody>
          <a:bodyPr wrap="square">
            <a:spAutoFit/>
          </a:bodyPr>
          <a:lstStyle/>
          <a:p>
            <a:pPr lvl="1" fontAlgn="base">
              <a:lnSpc>
                <a:spcPct val="110000"/>
              </a:lnSpc>
              <a:spcAft>
                <a:spcPts val="290"/>
              </a:spcAft>
              <a:buClr>
                <a:srgbClr val="000000"/>
              </a:buClr>
              <a:buSzPts val="1200"/>
            </a:pPr>
            <a:r>
              <a:rPr lang="en-IN" sz="1800" b="1" u="sng"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 Dictionary: </a:t>
            </a:r>
            <a:endParaRPr lang="en-IN" sz="1400" u="sng"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4E9BD4-DF7D-4515-A3EF-1FCFB2D44494}"/>
              </a:ext>
            </a:extLst>
          </p:cNvPr>
          <p:cNvPicPr/>
          <p:nvPr/>
        </p:nvPicPr>
        <p:blipFill>
          <a:blip r:embed="rId2"/>
          <a:stretch>
            <a:fillRect/>
          </a:stretch>
        </p:blipFill>
        <p:spPr>
          <a:xfrm>
            <a:off x="1440180" y="1714500"/>
            <a:ext cx="9052560" cy="4602480"/>
          </a:xfrm>
          <a:prstGeom prst="rect">
            <a:avLst/>
          </a:prstGeom>
        </p:spPr>
      </p:pic>
    </p:spTree>
    <p:extLst>
      <p:ext uri="{BB962C8B-B14F-4D97-AF65-F5344CB8AC3E}">
        <p14:creationId xmlns:p14="http://schemas.microsoft.com/office/powerpoint/2010/main" val="7643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250D52-F493-4B55-BFC4-E060A0450257}"/>
              </a:ext>
            </a:extLst>
          </p:cNvPr>
          <p:cNvPicPr/>
          <p:nvPr/>
        </p:nvPicPr>
        <p:blipFill>
          <a:blip r:embed="rId2"/>
          <a:stretch>
            <a:fillRect/>
          </a:stretch>
        </p:blipFill>
        <p:spPr>
          <a:xfrm>
            <a:off x="1783080" y="1652587"/>
            <a:ext cx="8519160" cy="4588193"/>
          </a:xfrm>
          <a:prstGeom prst="rect">
            <a:avLst/>
          </a:prstGeom>
        </p:spPr>
      </p:pic>
    </p:spTree>
    <p:extLst>
      <p:ext uri="{BB962C8B-B14F-4D97-AF65-F5344CB8AC3E}">
        <p14:creationId xmlns:p14="http://schemas.microsoft.com/office/powerpoint/2010/main" val="15281654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56</TotalTime>
  <Words>637</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Segoe UI 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BHATT</dc:creator>
  <cp:lastModifiedBy>ANJALI BHATT</cp:lastModifiedBy>
  <cp:revision>4</cp:revision>
  <dcterms:created xsi:type="dcterms:W3CDTF">2021-10-07T17:30:01Z</dcterms:created>
  <dcterms:modified xsi:type="dcterms:W3CDTF">2021-10-07T18:26:58Z</dcterms:modified>
</cp:coreProperties>
</file>