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7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226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082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94218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284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181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2504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8130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947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306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6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904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09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5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9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751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9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D6E202-B606-4609-B914-27C9371A1F6D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9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rgbClr val="191B0E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HOUSE PRICES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2400" dirty="0">
                <a:solidFill>
                  <a:srgbClr val="191B0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Advanced Regression Technique 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3618963"/>
            <a:ext cx="6269347" cy="2075274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rgbClr val="8C8D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Team ID:</a:t>
            </a:r>
            <a:r>
              <a:rPr lang="en-IN" sz="1800" dirty="0">
                <a:solidFill>
                  <a:srgbClr val="500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PTID-CDS-AUG-1010</a:t>
            </a:r>
          </a:p>
          <a:p>
            <a:r>
              <a:rPr lang="en-IN" sz="1800" dirty="0">
                <a:solidFill>
                  <a:srgbClr val="8C8D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Project ID:</a:t>
            </a:r>
            <a:r>
              <a:rPr lang="en-IN" sz="1800" dirty="0">
                <a:solidFill>
                  <a:srgbClr val="500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PRCP-1020 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58C6CE6-8E34-4A6B-A5D8-38D1291D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82249"/>
          </a:xfrm>
        </p:spPr>
        <p:txBody>
          <a:bodyPr/>
          <a:lstStyle/>
          <a:p>
            <a:r>
              <a:rPr lang="en-US" dirty="0"/>
              <a:t>Architecture Diagram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D286A47-72E0-466F-8069-3C1AC9917A9C}"/>
              </a:ext>
            </a:extLst>
          </p:cNvPr>
          <p:cNvPicPr>
            <a:picLocks noGrp="1"/>
          </p:cNvPicPr>
          <p:nvPr>
            <p:ph sz="quarter" idx="13"/>
          </p:nvPr>
        </p:nvPicPr>
        <p:blipFill rotWithShape="1">
          <a:blip r:embed="rId2"/>
          <a:srcRect l="49104" t="41187" r="22880" b="28107"/>
          <a:stretch/>
        </p:blipFill>
        <p:spPr bwMode="auto">
          <a:xfrm>
            <a:off x="1223492" y="1718998"/>
            <a:ext cx="9453093" cy="45204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988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3E8F-8F1F-4BBD-AD74-1D74F6E9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A3897-DBB0-4580-B2DF-698954BFAA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38648"/>
            <a:ext cx="10363826" cy="46106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Our model had a low </a:t>
            </a:r>
            <a:r>
              <a:rPr lang="en-US" dirty="0" err="1"/>
              <a:t>rmse</a:t>
            </a:r>
            <a:r>
              <a:rPr lang="en-US" dirty="0"/>
              <a:t> score, but there is still room for improvement. In a real world scenario, we can use such a model to predict house prices. This model should check for new data, once in a month, and incorporate them to expand the dataset and produce better results.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We can try out other dimensionality reduction techniques like Univariate Feature Selection and Recursive feature elimination in the initial stages.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can try out other advanced regression techniques, like Random Forest and Bayesian Ridge Algorithm, for prediction. Since the data is highly correlated, we should also try Elastic Net regression technique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90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106E-C8BC-4B87-A137-9F5E8B0DC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AAC5A-921C-4F2F-8BBD-5228D4D49A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28800"/>
            <a:ext cx="5106027" cy="3962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Project summary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Technology Used            </a:t>
            </a:r>
            <a:r>
              <a:rPr lang="en-US" dirty="0"/>
              <a:t>           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Tools Used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61CAD3-77D0-4BC0-95A6-33A889138F7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1674254"/>
            <a:ext cx="5105401" cy="41169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How it works ?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What it does ?</a:t>
            </a:r>
          </a:p>
        </p:txBody>
      </p:sp>
    </p:spTree>
    <p:extLst>
      <p:ext uri="{BB962C8B-B14F-4D97-AF65-F5344CB8AC3E}">
        <p14:creationId xmlns:p14="http://schemas.microsoft.com/office/powerpoint/2010/main" val="85951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D61E77B-56E2-42A0-84D7-AB46B507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Introduction 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ACA37AC-3EEA-42CE-B5B8-E204DF5153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16946"/>
            <a:ext cx="10363826" cy="41944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Problems faced during buying a house: </a:t>
            </a:r>
          </a:p>
          <a:p>
            <a:pPr marL="0" indent="0">
              <a:buNone/>
            </a:pPr>
            <a:r>
              <a:rPr lang="en-US" sz="1600" dirty="0"/>
              <a:t>1) Buying a house is a stressful thing. </a:t>
            </a:r>
          </a:p>
          <a:p>
            <a:pPr marL="0" indent="0">
              <a:buNone/>
            </a:pPr>
            <a:r>
              <a:rPr lang="en-US" sz="1600" dirty="0"/>
              <a:t>2) Buyers are generally not aware of factors that influence the house prices. </a:t>
            </a:r>
          </a:p>
          <a:p>
            <a:pPr marL="0" indent="0">
              <a:buNone/>
            </a:pPr>
            <a:r>
              <a:rPr lang="en-US" sz="1600" dirty="0"/>
              <a:t>3) Many problems are faced during buying a house. </a:t>
            </a:r>
          </a:p>
          <a:p>
            <a:pPr marL="0" indent="0">
              <a:buNone/>
            </a:pPr>
            <a:r>
              <a:rPr lang="en-US" sz="1600" dirty="0"/>
              <a:t>4) Hence real estate agents are trusted with the communication between buyers and sellers as well as laying down a legal contract for the transfer. This just creates a middle man and increases the cost of houses.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7650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9075-FD94-40D9-9227-C14516ACC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171978"/>
            <a:ext cx="10363826" cy="46192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They believe that it depends upon: </a:t>
            </a:r>
          </a:p>
          <a:p>
            <a:pPr marL="0" indent="0">
              <a:buNone/>
            </a:pPr>
            <a:r>
              <a:rPr lang="en-US" dirty="0"/>
              <a:t>1) The square foot area</a:t>
            </a:r>
          </a:p>
          <a:p>
            <a:pPr marL="0" indent="0">
              <a:buNone/>
            </a:pPr>
            <a:r>
              <a:rPr lang="en-US" dirty="0"/>
              <a:t> 2) Neighborhood</a:t>
            </a:r>
          </a:p>
          <a:p>
            <a:pPr marL="0" indent="0">
              <a:buNone/>
            </a:pPr>
            <a:r>
              <a:rPr lang="en-US" dirty="0"/>
              <a:t>3) The no. of bedrooms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600" dirty="0"/>
              <a:t>But it depends upon many factors also…..Such as: </a:t>
            </a:r>
          </a:p>
          <a:p>
            <a:pPr marL="0" indent="0">
              <a:buNone/>
            </a:pPr>
            <a:r>
              <a:rPr lang="en-US" dirty="0"/>
              <a:t>1) No. of stores. </a:t>
            </a:r>
          </a:p>
          <a:p>
            <a:pPr marL="0" indent="0">
              <a:buNone/>
            </a:pPr>
            <a:r>
              <a:rPr lang="en-US" dirty="0"/>
              <a:t>2) Area outside the house.</a:t>
            </a:r>
          </a:p>
          <a:p>
            <a:pPr marL="0" indent="0">
              <a:buNone/>
            </a:pPr>
            <a:r>
              <a:rPr lang="en-US" dirty="0"/>
              <a:t>3) Rooms on one floor.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28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FF92-F0C6-433F-8B6F-A92BEF9F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5FD33-3BC9-4549-832C-793A0CC75A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93194"/>
            <a:ext cx="10363826" cy="38980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Our project is a machine learning app, based on certain specifications of your future home it will try to guess the most accurate price.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Information such as state, city, area, stores.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50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2553-1089-452E-8A4D-774AF101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0185-053E-48C9-990B-9E3F069188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1. Machine Learning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600" dirty="0"/>
              <a:t>Tom Mitchell provides explained: "A computer program is said to learn from experience E with respect to some class of tasks T and performance measure P, if its performance at tasks in T, as measured by P, improves with experience E." </a:t>
            </a:r>
          </a:p>
          <a:p>
            <a:pPr marL="0" indent="0">
              <a:buNone/>
            </a:pPr>
            <a:r>
              <a:rPr lang="en-US" sz="1600" dirty="0"/>
              <a:t> Example: playing checkers. </a:t>
            </a:r>
          </a:p>
          <a:p>
            <a:pPr marL="0" indent="0">
              <a:buNone/>
            </a:pPr>
            <a:r>
              <a:rPr lang="en-US" sz="1600" dirty="0"/>
              <a:t> E = the experience of playing many games of checkers</a:t>
            </a:r>
          </a:p>
          <a:p>
            <a:pPr marL="0" indent="0">
              <a:buNone/>
            </a:pPr>
            <a:r>
              <a:rPr lang="en-US" sz="1600" dirty="0"/>
              <a:t> T = the task of playing checkers. </a:t>
            </a:r>
          </a:p>
          <a:p>
            <a:pPr marL="0" indent="0">
              <a:buNone/>
            </a:pPr>
            <a:r>
              <a:rPr lang="en-US" sz="1600" dirty="0"/>
              <a:t> P = the probability that the program will win the next game.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3955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02F21-20D7-4632-B900-43D9AE1F12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184856"/>
            <a:ext cx="10363826" cy="4606343"/>
          </a:xfrm>
        </p:spPr>
        <p:txBody>
          <a:bodyPr/>
          <a:lstStyle/>
          <a:p>
            <a:r>
              <a:rPr lang="en-US" dirty="0"/>
              <a:t>In general, any machine learning problem can be assigned to one of two broad classifications: Supervised learning and Unsupervised learning. </a:t>
            </a:r>
          </a:p>
          <a:p>
            <a:pPr marL="0" indent="0">
              <a:buNone/>
            </a:pPr>
            <a:r>
              <a:rPr lang="en-US" sz="1600" dirty="0"/>
              <a:t>1) Supervised Learning: - In supervised learning, we are given a data set and already know what our correct output should look like, having the idea that there is a relationship between the input and the output. Supervised learning problems are categorized into "regression" and "classification" problems. </a:t>
            </a:r>
          </a:p>
          <a:p>
            <a:pPr marL="0" indent="0">
              <a:buNone/>
            </a:pPr>
            <a:r>
              <a:rPr lang="en-US" sz="1600" dirty="0"/>
              <a:t>2) In a regression problem, we are trying to predict results within a continuous output, meaning that we are trying to map input variables to some continuous function. </a:t>
            </a:r>
          </a:p>
          <a:p>
            <a:pPr marL="0" indent="0">
              <a:buNone/>
            </a:pPr>
            <a:r>
              <a:rPr lang="en-US" sz="1400" dirty="0"/>
              <a:t>3) In a classification problem, we are instead trying to predict results in a discrete output. In other words, we are trying to map input variables into discrete categories.</a:t>
            </a:r>
          </a:p>
          <a:p>
            <a:pPr marL="0" indent="0">
              <a:buNone/>
            </a:pPr>
            <a:r>
              <a:rPr lang="en-US" sz="1400" dirty="0"/>
              <a:t> • Unsupervised Learning:- We can derive this structure by clustering the data based on relationships among the variables in the data. With unsupervised learning there is no feedback based on the prediction results.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8322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F7B7-BCC0-4146-B790-93F97DCB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Tool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B417-7FE3-4795-A38A-370949F291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PYTHON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Anaconda </a:t>
            </a:r>
          </a:p>
        </p:txBody>
      </p:sp>
    </p:spTree>
    <p:extLst>
      <p:ext uri="{BB962C8B-B14F-4D97-AF65-F5344CB8AC3E}">
        <p14:creationId xmlns:p14="http://schemas.microsoft.com/office/powerpoint/2010/main" val="501041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BAD1-CCAB-46FD-B5BF-79E9B788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HOW IT WORKS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B19A9-4029-4D6A-B59B-B6C02E966B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COLLECTING DATA : FIRST STEP WAS TO COLLECT DATA WE COLLECTED DATA FROM DIFFERENT SOURCES &amp; MERGED THEM TOGETHER TO FORM OUR TRAINING DATA SET.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THEN WE TRAINED THE MODEL USING MACHINE LEARNIG ALGORITHM WHICH IN THIS CASE IS MULTIPLE LINEAR REGRESSION.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BASED ON THE GENERATED GRAPHS WE PREDICT THE COST OF THE HOUSE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63982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54</TotalTime>
  <Words>674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Wingdings</vt:lpstr>
      <vt:lpstr>Droplet</vt:lpstr>
      <vt:lpstr>HOUSE PRICES Advanced Regression Technique  </vt:lpstr>
      <vt:lpstr>OUTLINE </vt:lpstr>
      <vt:lpstr>Introduction </vt:lpstr>
      <vt:lpstr>PowerPoint Presentation</vt:lpstr>
      <vt:lpstr>Project Summary</vt:lpstr>
      <vt:lpstr>Technology Used</vt:lpstr>
      <vt:lpstr>PowerPoint Presentation</vt:lpstr>
      <vt:lpstr>Tool Used</vt:lpstr>
      <vt:lpstr>HOW IT WORKS ?</vt:lpstr>
      <vt:lpstr>Architecture Diagram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 Advanced Regression Technique</dc:title>
  <dc:creator>jeshal desai</dc:creator>
  <cp:lastModifiedBy>jeshal desai</cp:lastModifiedBy>
  <cp:revision>5</cp:revision>
  <dcterms:created xsi:type="dcterms:W3CDTF">2020-09-08T08:53:52Z</dcterms:created>
  <dcterms:modified xsi:type="dcterms:W3CDTF">2020-09-08T09:48:20Z</dcterms:modified>
</cp:coreProperties>
</file>