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E0669-8698-4AF7-A2F5-0618C12475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A726B-F8F3-427C-B0E6-F27D8D34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2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8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7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67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3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48000">
              <a:schemeClr val="tx2">
                <a:lumMod val="40000"/>
                <a:lumOff val="6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71BE5B-BE0D-45C7-9975-74EC927DE53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9A7CC1-CC69-480E-B92C-7ACB3E56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9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9.223.235.47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EA2B41-3BE2-4FCD-9C15-BC37F43552CB}"/>
              </a:ext>
            </a:extLst>
          </p:cNvPr>
          <p:cNvCxnSpPr>
            <a:cxnSpLocks/>
          </p:cNvCxnSpPr>
          <p:nvPr/>
        </p:nvCxnSpPr>
        <p:spPr>
          <a:xfrm>
            <a:off x="6096000" y="3938957"/>
            <a:ext cx="0" cy="29190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3E098C-78E2-4920-9646-2CBFDC63F03F}"/>
              </a:ext>
            </a:extLst>
          </p:cNvPr>
          <p:cNvCxnSpPr>
            <a:cxnSpLocks/>
          </p:cNvCxnSpPr>
          <p:nvPr/>
        </p:nvCxnSpPr>
        <p:spPr>
          <a:xfrm flipH="1">
            <a:off x="0" y="393895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A2D4931-D009-4FEE-BA34-B769857364B7}"/>
              </a:ext>
            </a:extLst>
          </p:cNvPr>
          <p:cNvSpPr/>
          <p:nvPr/>
        </p:nvSpPr>
        <p:spPr>
          <a:xfrm>
            <a:off x="0" y="782414"/>
            <a:ext cx="12191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SzPct val="75000"/>
            </a:pP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Visit </a:t>
            </a: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github.com</a:t>
            </a:r>
            <a:endParaRPr lang="en-US" sz="32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If you don’t have an account, Sign Up</a:t>
            </a:r>
          </a:p>
          <a:p>
            <a:pPr>
              <a:buSzPct val="75000"/>
            </a:pP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If you do, Sign In</a:t>
            </a:r>
          </a:p>
          <a:p>
            <a:pPr>
              <a:buSzPct val="75000"/>
            </a:pP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Click your profile image in the top</a:t>
            </a:r>
            <a:b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right-hand corner to see your username</a:t>
            </a:r>
          </a:p>
          <a:p>
            <a:pPr>
              <a:buSzPct val="75000"/>
            </a:pP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Provide your username to either Dr. Holmes or Brian before moving 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E5036-1C55-47A5-94E5-EDE4A79C6E25}"/>
              </a:ext>
            </a:extLst>
          </p:cNvPr>
          <p:cNvSpPr/>
          <p:nvPr/>
        </p:nvSpPr>
        <p:spPr>
          <a:xfrm>
            <a:off x="-1" y="0"/>
            <a:ext cx="809771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1. Get your GitHub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2DAC6-FB95-45FE-A7E4-D00A5F8A79CA}"/>
              </a:ext>
            </a:extLst>
          </p:cNvPr>
          <p:cNvSpPr/>
          <p:nvPr/>
        </p:nvSpPr>
        <p:spPr>
          <a:xfrm>
            <a:off x="6120221" y="3978495"/>
            <a:ext cx="4477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3. You’re Ready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470B3D-DCAB-4917-9901-B1F121150644}"/>
              </a:ext>
            </a:extLst>
          </p:cNvPr>
          <p:cNvSpPr/>
          <p:nvPr/>
        </p:nvSpPr>
        <p:spPr>
          <a:xfrm>
            <a:off x="6093845" y="4866272"/>
            <a:ext cx="6096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SzPct val="75000"/>
            </a:pP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Feel free to browse the materials provided in your </a:t>
            </a:r>
            <a:r>
              <a:rPr lang="en-US" sz="3200" dirty="0" err="1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home space until the presentation begins.</a:t>
            </a:r>
            <a:endParaRPr lang="en-US" sz="32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F2E69C-3A16-4E16-8486-809C8B728D9C}"/>
              </a:ext>
            </a:extLst>
          </p:cNvPr>
          <p:cNvSpPr/>
          <p:nvPr/>
        </p:nvSpPr>
        <p:spPr>
          <a:xfrm>
            <a:off x="-38371" y="4620051"/>
            <a:ext cx="562950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Visit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https://199.223.235.47</a:t>
            </a:r>
            <a:endParaRPr lang="en-US" sz="32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Add security exception</a:t>
            </a:r>
          </a:p>
          <a:p>
            <a:r>
              <a:rPr lang="en-US" sz="3200" b="0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Sign In with GitHub</a:t>
            </a:r>
          </a:p>
          <a:p>
            <a:r>
              <a:rPr lang="en-US" sz="3200" b="0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Authorize </a:t>
            </a:r>
            <a:r>
              <a:rPr lang="en-US" sz="3200" b="0" cap="none" spc="0" dirty="0" err="1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brian-albertson</a:t>
            </a:r>
            <a:endParaRPr lang="en-US" sz="32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DE286-1101-496A-BEF1-6702C72A257D}"/>
              </a:ext>
            </a:extLst>
          </p:cNvPr>
          <p:cNvSpPr/>
          <p:nvPr/>
        </p:nvSpPr>
        <p:spPr>
          <a:xfrm>
            <a:off x="0" y="3977640"/>
            <a:ext cx="50862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2. Access Server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F75079-9D46-43D8-A90C-8139ABDB1939}"/>
              </a:ext>
            </a:extLst>
          </p:cNvPr>
          <p:cNvSpPr/>
          <p:nvPr/>
        </p:nvSpPr>
        <p:spPr>
          <a:xfrm>
            <a:off x="7688897" y="958300"/>
            <a:ext cx="4269927" cy="2092881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  <a:effectLst>
            <a:softEdge rad="31750"/>
          </a:effectLst>
        </p:spPr>
        <p:txBody>
          <a:bodyPr wrap="square" lIns="91440" tIns="45720" rIns="91440" bIns="45720">
            <a:spAutoFit/>
          </a:bodyPr>
          <a:lstStyle/>
          <a:p>
            <a:pPr>
              <a:buSzPct val="75000"/>
            </a:pPr>
            <a:r>
              <a:rPr lang="en-US" sz="2600" i="1" dirty="0">
                <a:ln w="3810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New account details:</a:t>
            </a:r>
          </a:p>
          <a:p>
            <a:pPr>
              <a:buSzPct val="75000"/>
            </a:pPr>
            <a:r>
              <a:rPr lang="en-US" sz="2600" i="1" dirty="0">
                <a:ln w="3810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Choose a free account</a:t>
            </a:r>
          </a:p>
          <a:p>
            <a:pPr>
              <a:buSzPct val="75000"/>
            </a:pPr>
            <a:r>
              <a:rPr lang="en-US" sz="2600" i="1" dirty="0">
                <a:ln w="3810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Don’t create an organization</a:t>
            </a:r>
          </a:p>
          <a:p>
            <a:pPr>
              <a:buSzPct val="75000"/>
            </a:pPr>
            <a:r>
              <a:rPr lang="en-US" sz="2600" i="1" dirty="0">
                <a:ln w="3810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The questionnaire is optional</a:t>
            </a:r>
          </a:p>
          <a:p>
            <a:pPr>
              <a:buSzPct val="75000"/>
            </a:pPr>
            <a:r>
              <a:rPr lang="en-US" sz="2600" i="1" dirty="0">
                <a:ln w="3810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 Verify your email address</a:t>
            </a:r>
            <a:endParaRPr lang="en-US" sz="2600" b="0" i="1" cap="none" spc="0" dirty="0">
              <a:ln w="3810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1B96DD-7D3F-40A5-B862-A1B6FF7CE456}"/>
              </a:ext>
            </a:extLst>
          </p:cNvPr>
          <p:cNvSpPr/>
          <p:nvPr/>
        </p:nvSpPr>
        <p:spPr>
          <a:xfrm rot="20730963">
            <a:off x="6493979" y="1259010"/>
            <a:ext cx="1135460" cy="282562"/>
          </a:xfrm>
          <a:prstGeom prst="rightArrow">
            <a:avLst>
              <a:gd name="adj1" fmla="val 31787"/>
              <a:gd name="adj2" fmla="val 10214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14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1706</TotalTime>
  <Words>102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Albertson</dc:creator>
  <cp:lastModifiedBy>Brian Albertson</cp:lastModifiedBy>
  <cp:revision>20</cp:revision>
  <dcterms:created xsi:type="dcterms:W3CDTF">2018-11-13T02:34:47Z</dcterms:created>
  <dcterms:modified xsi:type="dcterms:W3CDTF">2018-11-16T18:36:02Z</dcterms:modified>
</cp:coreProperties>
</file>