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68">
          <p15:clr>
            <a:srgbClr val="A4A3A4"/>
          </p15:clr>
        </p15:guide>
        <p15:guide id="2" pos="408">
          <p15:clr>
            <a:srgbClr val="A4A3A4"/>
          </p15:clr>
        </p15:guide>
        <p15:guide id="3" orient="horz" pos="3912">
          <p15:clr>
            <a:srgbClr val="A4A3A4"/>
          </p15:clr>
        </p15:guide>
        <p15:guide id="4" pos="7272">
          <p15:clr>
            <a:srgbClr val="A4A3A4"/>
          </p15:clr>
        </p15:guide>
        <p15:guide id="5" orient="horz" pos="1656">
          <p15:clr>
            <a:srgbClr val="A4A3A4"/>
          </p15:clr>
        </p15:guide>
      </p15:sldGuideLst>
    </p:ext>
    <p:ext uri="GoogleSlidesCustomDataVersion2">
      <go:slidesCustomData xmlns:go="http://customooxmlschemas.google.com/" r:id="rId18" roundtripDataSignature="AMtx7mgwDtgL/8liGXlQOasHYIFT3OVP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968" orient="horz"/>
        <p:guide pos="408"/>
        <p:guide pos="3912" orient="horz"/>
        <p:guide pos="7272"/>
        <p:guide pos="1656"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29" name="Shape 29"/>
        <p:cNvGrpSpPr/>
        <p:nvPr/>
      </p:nvGrpSpPr>
      <p:grpSpPr>
        <a:xfrm>
          <a:off x="0" y="0"/>
          <a:ext cx="0" cy="0"/>
          <a:chOff x="0" y="0"/>
          <a:chExt cx="0" cy="0"/>
        </a:xfrm>
      </p:grpSpPr>
      <p:sp>
        <p:nvSpPr>
          <p:cNvPr id="30" name="Google Shape;30;p14"/>
          <p:cNvSpPr txBox="1"/>
          <p:nvPr>
            <p:ph idx="1" type="body"/>
          </p:nvPr>
        </p:nvSpPr>
        <p:spPr>
          <a:xfrm>
            <a:off x="6312871" y="4141999"/>
            <a:ext cx="4220845" cy="861497"/>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228600" lvl="1" marL="914400" algn="l">
              <a:spcBef>
                <a:spcPts val="1000"/>
              </a:spcBef>
              <a:spcAft>
                <a:spcPts val="0"/>
              </a:spcAft>
              <a:buSzPts val="1600"/>
              <a:buNone/>
              <a:defRPr sz="2000"/>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1" name="Google Shape;31;p14"/>
          <p:cNvSpPr/>
          <p:nvPr/>
        </p:nvSpPr>
        <p:spPr>
          <a:xfrm>
            <a:off x="740309" y="1382809"/>
            <a:ext cx="1229566" cy="1059971"/>
          </a:xfrm>
          <a:prstGeom prst="hexagon">
            <a:avLst>
              <a:gd fmla="val 25000" name="adj"/>
              <a:gd fmla="val 115470" name="vf"/>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32" name="Google Shape;32;p14"/>
          <p:cNvSpPr/>
          <p:nvPr/>
        </p:nvSpPr>
        <p:spPr>
          <a:xfrm>
            <a:off x="3755031" y="1194620"/>
            <a:ext cx="1666162" cy="1436347"/>
          </a:xfrm>
          <a:prstGeom prst="hexagon">
            <a:avLst>
              <a:gd fmla="val 25000" name="adj"/>
              <a:gd fmla="val 115470" name="vf"/>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33" name="Google Shape;33;p14"/>
          <p:cNvSpPr/>
          <p:nvPr/>
        </p:nvSpPr>
        <p:spPr>
          <a:xfrm>
            <a:off x="3804994" y="5233183"/>
            <a:ext cx="718261" cy="619191"/>
          </a:xfrm>
          <a:prstGeom prst="hexagon">
            <a:avLst>
              <a:gd fmla="val 25000" name="adj"/>
              <a:gd fmla="val 115470" name="vf"/>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34" name="Google Shape;34;p14"/>
          <p:cNvSpPr/>
          <p:nvPr/>
        </p:nvSpPr>
        <p:spPr>
          <a:xfrm>
            <a:off x="1837838" y="1101306"/>
            <a:ext cx="651613" cy="561736"/>
          </a:xfrm>
          <a:prstGeom prst="hexagon">
            <a:avLst>
              <a:gd fmla="val 25000" name="adj"/>
              <a:gd fmla="val 115470" name="vf"/>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35" name="Google Shape;35;p14"/>
          <p:cNvSpPr/>
          <p:nvPr>
            <p:ph idx="2" type="pic"/>
          </p:nvPr>
        </p:nvSpPr>
        <p:spPr>
          <a:xfrm>
            <a:off x="1571515" y="1914044"/>
            <a:ext cx="3993624" cy="3617848"/>
          </a:xfrm>
          <a:prstGeom prst="rect">
            <a:avLst/>
          </a:prstGeom>
          <a:noFill/>
          <a:ln>
            <a:noFill/>
          </a:ln>
        </p:spPr>
      </p:sp>
      <p:sp>
        <p:nvSpPr>
          <p:cNvPr id="36" name="Google Shape;36;p14"/>
          <p:cNvSpPr txBox="1"/>
          <p:nvPr>
            <p:ph type="title"/>
          </p:nvPr>
        </p:nvSpPr>
        <p:spPr>
          <a:xfrm>
            <a:off x="6312871" y="2050552"/>
            <a:ext cx="4998720" cy="1748983"/>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Trebuchet MS"/>
              <a:buNone/>
              <a:defRPr sz="2800">
                <a:solidFill>
                  <a:schemeClr val="dk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orient="horz" pos="127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6" name="Shape 116"/>
        <p:cNvGrpSpPr/>
        <p:nvPr/>
      </p:nvGrpSpPr>
      <p:grpSpPr>
        <a:xfrm>
          <a:off x="0" y="0"/>
          <a:ext cx="0" cy="0"/>
          <a:chOff x="0" y="0"/>
          <a:chExt cx="0" cy="0"/>
        </a:xfrm>
      </p:grpSpPr>
      <p:sp>
        <p:nvSpPr>
          <p:cNvPr id="117" name="Google Shape;117;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1" name="Shape 121"/>
        <p:cNvGrpSpPr/>
        <p:nvPr/>
      </p:nvGrpSpPr>
      <p:grpSpPr>
        <a:xfrm>
          <a:off x="0" y="0"/>
          <a:ext cx="0" cy="0"/>
          <a:chOff x="0" y="0"/>
          <a:chExt cx="0" cy="0"/>
        </a:xfrm>
      </p:grpSpPr>
      <p:sp>
        <p:nvSpPr>
          <p:cNvPr id="122" name="Google Shape;122;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5" name="Shape 125"/>
        <p:cNvGrpSpPr/>
        <p:nvPr/>
      </p:nvGrpSpPr>
      <p:grpSpPr>
        <a:xfrm>
          <a:off x="0" y="0"/>
          <a:ext cx="0" cy="0"/>
          <a:chOff x="0" y="0"/>
          <a:chExt cx="0" cy="0"/>
        </a:xfrm>
      </p:grpSpPr>
      <p:sp>
        <p:nvSpPr>
          <p:cNvPr id="126" name="Google Shape;126;p25"/>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5"/>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8" name="Google Shape;128;p25"/>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129" name="Google Shape;129;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2" name="Shape 132"/>
        <p:cNvGrpSpPr/>
        <p:nvPr/>
      </p:nvGrpSpPr>
      <p:grpSpPr>
        <a:xfrm>
          <a:off x="0" y="0"/>
          <a:ext cx="0" cy="0"/>
          <a:chOff x="0" y="0"/>
          <a:chExt cx="0" cy="0"/>
        </a:xfrm>
      </p:grpSpPr>
      <p:sp>
        <p:nvSpPr>
          <p:cNvPr id="133" name="Google Shape;133;p26"/>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6"/>
          <p:cNvSpPr/>
          <p:nvPr>
            <p:ph idx="2" type="pic"/>
          </p:nvPr>
        </p:nvSpPr>
        <p:spPr>
          <a:xfrm>
            <a:off x="677334" y="609600"/>
            <a:ext cx="8596668" cy="3845718"/>
          </a:xfrm>
          <a:prstGeom prst="rect">
            <a:avLst/>
          </a:prstGeom>
          <a:noFill/>
          <a:ln>
            <a:noFill/>
          </a:ln>
        </p:spPr>
      </p:sp>
      <p:sp>
        <p:nvSpPr>
          <p:cNvPr id="135" name="Google Shape;135;p26"/>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36" name="Google Shape;136;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8" name="Google Shape;138;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39" name="Shape 139"/>
        <p:cNvGrpSpPr/>
        <p:nvPr/>
      </p:nvGrpSpPr>
      <p:grpSpPr>
        <a:xfrm>
          <a:off x="0" y="0"/>
          <a:ext cx="0" cy="0"/>
          <a:chOff x="0" y="0"/>
          <a:chExt cx="0" cy="0"/>
        </a:xfrm>
      </p:grpSpPr>
      <p:sp>
        <p:nvSpPr>
          <p:cNvPr id="140" name="Google Shape;140;p27"/>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7"/>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42" name="Google Shape;142;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45" name="Shape 145"/>
        <p:cNvGrpSpPr/>
        <p:nvPr/>
      </p:nvGrpSpPr>
      <p:grpSpPr>
        <a:xfrm>
          <a:off x="0" y="0"/>
          <a:ext cx="0" cy="0"/>
          <a:chOff x="0" y="0"/>
          <a:chExt cx="0" cy="0"/>
        </a:xfrm>
      </p:grpSpPr>
      <p:sp>
        <p:nvSpPr>
          <p:cNvPr id="146" name="Google Shape;146;p28"/>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28"/>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8" name="Google Shape;148;p28"/>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49" name="Google Shape;149;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2" name="Google Shape;152;p28"/>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EDFF5"/>
                </a:solidFill>
                <a:latin typeface="Arial"/>
                <a:ea typeface="Arial"/>
                <a:cs typeface="Arial"/>
                <a:sym typeface="Arial"/>
              </a:rPr>
              <a:t>“</a:t>
            </a:r>
            <a:endParaRPr/>
          </a:p>
        </p:txBody>
      </p:sp>
      <p:sp>
        <p:nvSpPr>
          <p:cNvPr id="153" name="Google Shape;153;p28"/>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EDFF5"/>
                </a:solidFill>
                <a:latin typeface="Arial"/>
                <a:ea typeface="Arial"/>
                <a:cs typeface="Arial"/>
                <a:sym typeface="Arial"/>
              </a:rPr>
              <a:t>”</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54" name="Shape 154"/>
        <p:cNvGrpSpPr/>
        <p:nvPr/>
      </p:nvGrpSpPr>
      <p:grpSpPr>
        <a:xfrm>
          <a:off x="0" y="0"/>
          <a:ext cx="0" cy="0"/>
          <a:chOff x="0" y="0"/>
          <a:chExt cx="0" cy="0"/>
        </a:xfrm>
      </p:grpSpPr>
      <p:sp>
        <p:nvSpPr>
          <p:cNvPr id="155" name="Google Shape;155;p29"/>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29"/>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57" name="Google Shape;157;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60" name="Shape 160"/>
        <p:cNvGrpSpPr/>
        <p:nvPr/>
      </p:nvGrpSpPr>
      <p:grpSpPr>
        <a:xfrm>
          <a:off x="0" y="0"/>
          <a:ext cx="0" cy="0"/>
          <a:chOff x="0" y="0"/>
          <a:chExt cx="0" cy="0"/>
        </a:xfrm>
      </p:grpSpPr>
      <p:sp>
        <p:nvSpPr>
          <p:cNvPr id="161" name="Google Shape;161;p30"/>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30"/>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63" name="Google Shape;163;p30"/>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64" name="Google Shape;164;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7" name="Google Shape;167;p30"/>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EDFF5"/>
                </a:solidFill>
                <a:latin typeface="Arial"/>
                <a:ea typeface="Arial"/>
                <a:cs typeface="Arial"/>
                <a:sym typeface="Arial"/>
              </a:rPr>
              <a:t>“</a:t>
            </a:r>
            <a:endParaRPr/>
          </a:p>
        </p:txBody>
      </p:sp>
      <p:sp>
        <p:nvSpPr>
          <p:cNvPr id="168" name="Google Shape;168;p30"/>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EDFF5"/>
                </a:solidFill>
                <a:latin typeface="Arial"/>
                <a:ea typeface="Arial"/>
                <a:cs typeface="Arial"/>
                <a:sym typeface="Arial"/>
              </a:rPr>
              <a:t>”</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69" name="Shape 169"/>
        <p:cNvGrpSpPr/>
        <p:nvPr/>
      </p:nvGrpSpPr>
      <p:grpSpPr>
        <a:xfrm>
          <a:off x="0" y="0"/>
          <a:ext cx="0" cy="0"/>
          <a:chOff x="0" y="0"/>
          <a:chExt cx="0" cy="0"/>
        </a:xfrm>
      </p:grpSpPr>
      <p:sp>
        <p:nvSpPr>
          <p:cNvPr id="170" name="Google Shape;170;p31"/>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31"/>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72" name="Google Shape;172;p31"/>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73" name="Google Shape;173;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6" name="Shape 176"/>
        <p:cNvGrpSpPr/>
        <p:nvPr/>
      </p:nvGrpSpPr>
      <p:grpSpPr>
        <a:xfrm>
          <a:off x="0" y="0"/>
          <a:ext cx="0" cy="0"/>
          <a:chOff x="0" y="0"/>
          <a:chExt cx="0" cy="0"/>
        </a:xfrm>
      </p:grpSpPr>
      <p:sp>
        <p:nvSpPr>
          <p:cNvPr id="177" name="Google Shape;177;p3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32"/>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79" name="Google Shape;179;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37" name="Shape 37"/>
        <p:cNvGrpSpPr/>
        <p:nvPr/>
      </p:nvGrpSpPr>
      <p:grpSpPr>
        <a:xfrm>
          <a:off x="0" y="0"/>
          <a:ext cx="0" cy="0"/>
          <a:chOff x="0" y="0"/>
          <a:chExt cx="0" cy="0"/>
        </a:xfrm>
      </p:grpSpPr>
      <p:sp>
        <p:nvSpPr>
          <p:cNvPr id="38" name="Google Shape;38;p15"/>
          <p:cNvSpPr txBox="1"/>
          <p:nvPr>
            <p:ph idx="1" type="body"/>
          </p:nvPr>
        </p:nvSpPr>
        <p:spPr>
          <a:xfrm>
            <a:off x="660400" y="2044700"/>
            <a:ext cx="4275138" cy="3560763"/>
          </a:xfrm>
          <a:prstGeom prst="rect">
            <a:avLst/>
          </a:prstGeom>
          <a:noFill/>
          <a:ln>
            <a:noFill/>
          </a:ln>
        </p:spPr>
        <p:txBody>
          <a:bodyPr anchorCtr="0" anchor="t" bIns="45700" lIns="91425" spcFirstLastPara="1" rIns="91425" wrap="square" tIns="45700">
            <a:normAutofit/>
          </a:bodyPr>
          <a:lstStyle>
            <a:lvl1pPr indent="-330200" lvl="0" marL="457200" algn="l">
              <a:spcBef>
                <a:spcPts val="1000"/>
              </a:spcBef>
              <a:spcAft>
                <a:spcPts val="0"/>
              </a:spcAft>
              <a:buClr>
                <a:schemeClr val="accent4"/>
              </a:buClr>
              <a:buSzPts val="1600"/>
              <a:buFont typeface="Noto Sans Symbols"/>
              <a:buChar char="▪"/>
              <a:defRPr sz="2000"/>
            </a:lvl1pPr>
            <a:lvl2pPr indent="-320040" lvl="1" marL="914400" algn="l">
              <a:spcBef>
                <a:spcPts val="1000"/>
              </a:spcBef>
              <a:spcAft>
                <a:spcPts val="0"/>
              </a:spcAft>
              <a:buClr>
                <a:schemeClr val="accent4"/>
              </a:buClr>
              <a:buSzPts val="1440"/>
              <a:buFont typeface="Noto Sans Symbols"/>
              <a:buChar char="▪"/>
              <a:defRPr sz="1800"/>
            </a:lvl2pPr>
            <a:lvl3pPr indent="-309880" lvl="2" marL="1371600" algn="l">
              <a:spcBef>
                <a:spcPts val="1000"/>
              </a:spcBef>
              <a:spcAft>
                <a:spcPts val="0"/>
              </a:spcAft>
              <a:buClr>
                <a:schemeClr val="accent4"/>
              </a:buClr>
              <a:buSzPts val="1280"/>
              <a:buFont typeface="Noto Sans Symbols"/>
              <a:buChar char="▪"/>
              <a:defRPr sz="1600"/>
            </a:lvl3pPr>
            <a:lvl4pPr indent="-309880" lvl="3" marL="1828800" algn="l">
              <a:spcBef>
                <a:spcPts val="1000"/>
              </a:spcBef>
              <a:spcAft>
                <a:spcPts val="0"/>
              </a:spcAft>
              <a:buClr>
                <a:schemeClr val="accent4"/>
              </a:buClr>
              <a:buSzPts val="1280"/>
              <a:buFont typeface="Noto Sans Symbols"/>
              <a:buChar char="▪"/>
              <a:defRPr sz="1600"/>
            </a:lvl4pPr>
            <a:lvl5pPr indent="-309879" lvl="4" marL="2286000" algn="l">
              <a:spcBef>
                <a:spcPts val="1000"/>
              </a:spcBef>
              <a:spcAft>
                <a:spcPts val="0"/>
              </a:spcAft>
              <a:buClr>
                <a:schemeClr val="accent4"/>
              </a:buClr>
              <a:buSzPts val="1280"/>
              <a:buFont typeface="Noto Sans Symbols"/>
              <a:buChar char="▪"/>
              <a:defRPr sz="1600"/>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9" name="Google Shape;39;p15"/>
          <p:cNvSpPr/>
          <p:nvPr/>
        </p:nvSpPr>
        <p:spPr>
          <a:xfrm>
            <a:off x="9354457" y="5363987"/>
            <a:ext cx="457200" cy="4572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40" name="Google Shape;40;p15"/>
          <p:cNvSpPr/>
          <p:nvPr/>
        </p:nvSpPr>
        <p:spPr>
          <a:xfrm>
            <a:off x="6692791" y="1699889"/>
            <a:ext cx="319749" cy="31974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41" name="Google Shape;41;p15"/>
          <p:cNvSpPr/>
          <p:nvPr/>
        </p:nvSpPr>
        <p:spPr>
          <a:xfrm>
            <a:off x="9354457" y="5897738"/>
            <a:ext cx="179977" cy="179977"/>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42" name="Google Shape;42;p15"/>
          <p:cNvSpPr/>
          <p:nvPr>
            <p:ph idx="2" type="pic"/>
          </p:nvPr>
        </p:nvSpPr>
        <p:spPr>
          <a:xfrm>
            <a:off x="7090227" y="786181"/>
            <a:ext cx="4441372" cy="5393036"/>
          </a:xfrm>
          <a:prstGeom prst="rect">
            <a:avLst/>
          </a:prstGeom>
          <a:noFill/>
          <a:ln>
            <a:noFill/>
          </a:ln>
        </p:spPr>
      </p:sp>
      <p:sp>
        <p:nvSpPr>
          <p:cNvPr id="43" name="Google Shape;43;p15"/>
          <p:cNvSpPr txBox="1"/>
          <p:nvPr>
            <p:ph type="title"/>
          </p:nvPr>
        </p:nvSpPr>
        <p:spPr>
          <a:xfrm>
            <a:off x="660400" y="805213"/>
            <a:ext cx="4275138" cy="830997"/>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800"/>
              <a:buFont typeface="Trebuchet MS"/>
              <a:buNone/>
              <a:defRPr b="1" sz="48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2" name="Shape 182"/>
        <p:cNvGrpSpPr/>
        <p:nvPr/>
      </p:nvGrpSpPr>
      <p:grpSpPr>
        <a:xfrm>
          <a:off x="0" y="0"/>
          <a:ext cx="0" cy="0"/>
          <a:chOff x="0" y="0"/>
          <a:chExt cx="0" cy="0"/>
        </a:xfrm>
      </p:grpSpPr>
      <p:sp>
        <p:nvSpPr>
          <p:cNvPr id="183" name="Google Shape;183;p33"/>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33"/>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85" name="Google Shape;185;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showMasterSp="0">
  <p:cSld name="1_Custom Layout">
    <p:bg>
      <p:bgPr>
        <a:solidFill>
          <a:schemeClr val="dk1"/>
        </a:solidFill>
      </p:bgPr>
    </p:bg>
    <p:spTree>
      <p:nvGrpSpPr>
        <p:cNvPr id="188" name="Shape 188"/>
        <p:cNvGrpSpPr/>
        <p:nvPr/>
      </p:nvGrpSpPr>
      <p:grpSpPr>
        <a:xfrm>
          <a:off x="0" y="0"/>
          <a:ext cx="0" cy="0"/>
          <a:chOff x="0" y="0"/>
          <a:chExt cx="0" cy="0"/>
        </a:xfrm>
      </p:grpSpPr>
      <p:sp>
        <p:nvSpPr>
          <p:cNvPr id="189" name="Google Shape;189;p34"/>
          <p:cNvSpPr/>
          <p:nvPr>
            <p:ph idx="2" type="pic"/>
          </p:nvPr>
        </p:nvSpPr>
        <p:spPr>
          <a:xfrm>
            <a:off x="0" y="0"/>
            <a:ext cx="12192000" cy="6858000"/>
          </a:xfrm>
          <a:prstGeom prst="rect">
            <a:avLst/>
          </a:prstGeom>
          <a:noFill/>
          <a:ln>
            <a:noFill/>
          </a:ln>
        </p:spPr>
      </p:sp>
      <p:sp>
        <p:nvSpPr>
          <p:cNvPr descr="Tall office building looking up" id="190" name="Google Shape;190;p34"/>
          <p:cNvSpPr/>
          <p:nvPr/>
        </p:nvSpPr>
        <p:spPr>
          <a:xfrm>
            <a:off x="3718560" y="1181123"/>
            <a:ext cx="4754880" cy="4495754"/>
          </a:xfrm>
          <a:prstGeom prst="rect">
            <a:avLst/>
          </a:prstGeom>
          <a:solidFill>
            <a:schemeClr val="accent5">
              <a:alpha val="40000"/>
            </a:schemeClr>
          </a:solidFill>
          <a:ln cap="flat" cmpd="sng" w="603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91" name="Google Shape;191;p34"/>
          <p:cNvSpPr txBox="1"/>
          <p:nvPr>
            <p:ph idx="1" type="body"/>
          </p:nvPr>
        </p:nvSpPr>
        <p:spPr>
          <a:xfrm>
            <a:off x="4149139" y="4859469"/>
            <a:ext cx="3924934" cy="490538"/>
          </a:xfrm>
          <a:prstGeom prst="rect">
            <a:avLst/>
          </a:prstGeom>
          <a:noFill/>
          <a:ln>
            <a:noFill/>
          </a:ln>
        </p:spPr>
        <p:txBody>
          <a:bodyPr anchorCtr="0" anchor="t" bIns="45700" lIns="91425" spcFirstLastPara="1" rIns="91425" wrap="square" tIns="45700">
            <a:normAutofit/>
          </a:bodyPr>
          <a:lstStyle>
            <a:lvl1pPr indent="-228600" lvl="0" marL="457200" algn="r">
              <a:spcBef>
                <a:spcPts val="1000"/>
              </a:spcBef>
              <a:spcAft>
                <a:spcPts val="0"/>
              </a:spcAft>
              <a:buSzPts val="1920"/>
              <a:buNone/>
              <a:defRPr b="1" sz="2400">
                <a:solidFill>
                  <a:schemeClr val="accent4"/>
                </a:solidFill>
                <a:latin typeface="Calibri"/>
                <a:ea typeface="Calibri"/>
                <a:cs typeface="Calibri"/>
                <a:sym typeface="Calibri"/>
              </a:defRPr>
            </a:lvl1pPr>
            <a:lvl2pPr indent="-228600" lvl="1" marL="914400" algn="l">
              <a:spcBef>
                <a:spcPts val="1000"/>
              </a:spcBef>
              <a:spcAft>
                <a:spcPts val="0"/>
              </a:spcAft>
              <a:buSzPts val="1280"/>
              <a:buNone/>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92" name="Google Shape;192;p34"/>
          <p:cNvSpPr txBox="1"/>
          <p:nvPr>
            <p:ph type="title"/>
          </p:nvPr>
        </p:nvSpPr>
        <p:spPr>
          <a:xfrm>
            <a:off x="4149139" y="1529685"/>
            <a:ext cx="3924934" cy="1695637"/>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Clr>
                <a:schemeClr val="lt1"/>
              </a:buClr>
              <a:buSzPts val="4800"/>
              <a:buFont typeface="Trebuchet MS"/>
              <a:buNone/>
              <a:defRPr b="1" sz="48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44" name="Shape 44"/>
        <p:cNvGrpSpPr/>
        <p:nvPr/>
      </p:nvGrpSpPr>
      <p:grpSpPr>
        <a:xfrm>
          <a:off x="0" y="0"/>
          <a:ext cx="0" cy="0"/>
          <a:chOff x="0" y="0"/>
          <a:chExt cx="0" cy="0"/>
        </a:xfrm>
      </p:grpSpPr>
      <p:sp>
        <p:nvSpPr>
          <p:cNvPr id="45" name="Google Shape;45;p16"/>
          <p:cNvSpPr/>
          <p:nvPr/>
        </p:nvSpPr>
        <p:spPr>
          <a:xfrm>
            <a:off x="7362825" y="443263"/>
            <a:ext cx="361950" cy="361950"/>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5"/>
              </a:solidFill>
              <a:latin typeface="Trebuchet MS"/>
              <a:ea typeface="Trebuchet MS"/>
              <a:cs typeface="Trebuchet MS"/>
              <a:sym typeface="Trebuchet MS"/>
            </a:endParaRPr>
          </a:p>
        </p:txBody>
      </p:sp>
      <p:sp>
        <p:nvSpPr>
          <p:cNvPr id="46" name="Google Shape;46;p16"/>
          <p:cNvSpPr/>
          <p:nvPr/>
        </p:nvSpPr>
        <p:spPr>
          <a:xfrm>
            <a:off x="11007246" y="5605994"/>
            <a:ext cx="654227" cy="6542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5"/>
              </a:solidFill>
              <a:latin typeface="Trebuchet MS"/>
              <a:ea typeface="Trebuchet MS"/>
              <a:cs typeface="Trebuchet MS"/>
              <a:sym typeface="Trebuchet MS"/>
            </a:endParaRPr>
          </a:p>
        </p:txBody>
      </p:sp>
      <p:sp>
        <p:nvSpPr>
          <p:cNvPr id="47" name="Google Shape;47;p16"/>
          <p:cNvSpPr/>
          <p:nvPr/>
        </p:nvSpPr>
        <p:spPr>
          <a:xfrm>
            <a:off x="10683791" y="6132439"/>
            <a:ext cx="251152" cy="25115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5"/>
              </a:solidFill>
              <a:latin typeface="Trebuchet MS"/>
              <a:ea typeface="Trebuchet MS"/>
              <a:cs typeface="Trebuchet MS"/>
              <a:sym typeface="Trebuchet MS"/>
            </a:endParaRPr>
          </a:p>
        </p:txBody>
      </p:sp>
      <p:sp>
        <p:nvSpPr>
          <p:cNvPr id="48" name="Google Shape;48;p16"/>
          <p:cNvSpPr/>
          <p:nvPr>
            <p:ph idx="2" type="pic"/>
          </p:nvPr>
        </p:nvSpPr>
        <p:spPr>
          <a:xfrm>
            <a:off x="5733416" y="624239"/>
            <a:ext cx="5855754" cy="5631571"/>
          </a:xfrm>
          <a:prstGeom prst="rect">
            <a:avLst/>
          </a:prstGeom>
          <a:noFill/>
          <a:ln>
            <a:noFill/>
          </a:ln>
        </p:spPr>
      </p:sp>
      <p:sp>
        <p:nvSpPr>
          <p:cNvPr id="49" name="Google Shape;49;p16"/>
          <p:cNvSpPr txBox="1"/>
          <p:nvPr>
            <p:ph idx="1" type="body"/>
          </p:nvPr>
        </p:nvSpPr>
        <p:spPr>
          <a:xfrm>
            <a:off x="660400" y="2044700"/>
            <a:ext cx="4275138" cy="3560763"/>
          </a:xfrm>
          <a:prstGeom prst="rect">
            <a:avLst/>
          </a:prstGeom>
          <a:noFill/>
          <a:ln>
            <a:noFill/>
          </a:ln>
        </p:spPr>
        <p:txBody>
          <a:bodyPr anchorCtr="0" anchor="t" bIns="45700" lIns="91425" spcFirstLastPara="1" rIns="91425" wrap="square" tIns="45700">
            <a:normAutofit/>
          </a:bodyPr>
          <a:lstStyle>
            <a:lvl1pPr indent="-330200" lvl="0" marL="457200" algn="l">
              <a:lnSpc>
                <a:spcPct val="150000"/>
              </a:lnSpc>
              <a:spcBef>
                <a:spcPts val="1000"/>
              </a:spcBef>
              <a:spcAft>
                <a:spcPts val="0"/>
              </a:spcAft>
              <a:buClr>
                <a:schemeClr val="accent4"/>
              </a:buClr>
              <a:buSzPts val="1600"/>
              <a:buFont typeface="Noto Sans Symbols"/>
              <a:buChar char="▪"/>
              <a:defRPr sz="2000"/>
            </a:lvl1pPr>
            <a:lvl2pPr indent="-330200" lvl="1" marL="914400" algn="l">
              <a:spcBef>
                <a:spcPts val="1000"/>
              </a:spcBef>
              <a:spcAft>
                <a:spcPts val="0"/>
              </a:spcAft>
              <a:buClr>
                <a:schemeClr val="accent4"/>
              </a:buClr>
              <a:buSzPts val="1600"/>
              <a:buFont typeface="Noto Sans Symbols"/>
              <a:buChar char="▪"/>
              <a:defRPr sz="2000"/>
            </a:lvl2pPr>
            <a:lvl3pPr indent="-320039" lvl="2" marL="1371600" algn="l">
              <a:spcBef>
                <a:spcPts val="1000"/>
              </a:spcBef>
              <a:spcAft>
                <a:spcPts val="0"/>
              </a:spcAft>
              <a:buClr>
                <a:schemeClr val="accent4"/>
              </a:buClr>
              <a:buSzPts val="1440"/>
              <a:buFont typeface="Noto Sans Symbols"/>
              <a:buChar char="▪"/>
              <a:defRPr sz="1800"/>
            </a:lvl3pPr>
            <a:lvl4pPr indent="-320039" lvl="3" marL="1828800" algn="l">
              <a:spcBef>
                <a:spcPts val="1000"/>
              </a:spcBef>
              <a:spcAft>
                <a:spcPts val="0"/>
              </a:spcAft>
              <a:buClr>
                <a:schemeClr val="accent4"/>
              </a:buClr>
              <a:buSzPts val="1440"/>
              <a:buFont typeface="Noto Sans Symbols"/>
              <a:buChar char="▪"/>
              <a:defRPr sz="1800"/>
            </a:lvl4pPr>
            <a:lvl5pPr indent="-320039" lvl="4" marL="2286000" algn="l">
              <a:spcBef>
                <a:spcPts val="1000"/>
              </a:spcBef>
              <a:spcAft>
                <a:spcPts val="0"/>
              </a:spcAft>
              <a:buClr>
                <a:schemeClr val="accent4"/>
              </a:buClr>
              <a:buSzPts val="1440"/>
              <a:buFont typeface="Noto Sans Symbols"/>
              <a:buChar char="▪"/>
              <a:defRPr sz="1800"/>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0" name="Google Shape;50;p16"/>
          <p:cNvSpPr txBox="1"/>
          <p:nvPr>
            <p:ph type="title"/>
          </p:nvPr>
        </p:nvSpPr>
        <p:spPr>
          <a:xfrm>
            <a:off x="660400" y="805213"/>
            <a:ext cx="4275138" cy="830997"/>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800"/>
              <a:buFont typeface="Trebuchet MS"/>
              <a:buNone/>
              <a:defRPr b="1" sz="48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spTree>
      <p:nvGrpSpPr>
        <p:cNvPr id="51" name="Shape 51"/>
        <p:cNvGrpSpPr/>
        <p:nvPr/>
      </p:nvGrpSpPr>
      <p:grpSpPr>
        <a:xfrm>
          <a:off x="0" y="0"/>
          <a:ext cx="0" cy="0"/>
          <a:chOff x="0" y="0"/>
          <a:chExt cx="0" cy="0"/>
        </a:xfrm>
      </p:grpSpPr>
      <p:sp>
        <p:nvSpPr>
          <p:cNvPr id="52" name="Google Shape;52;p17"/>
          <p:cNvSpPr/>
          <p:nvPr>
            <p:ph idx="2" type="pic"/>
          </p:nvPr>
        </p:nvSpPr>
        <p:spPr>
          <a:xfrm>
            <a:off x="5353508" y="2555551"/>
            <a:ext cx="1484985" cy="1280160"/>
          </a:xfrm>
          <a:prstGeom prst="rect">
            <a:avLst/>
          </a:prstGeom>
          <a:noFill/>
          <a:ln>
            <a:noFill/>
          </a:ln>
        </p:spPr>
      </p:sp>
      <p:sp>
        <p:nvSpPr>
          <p:cNvPr id="53" name="Google Shape;53;p17"/>
          <p:cNvSpPr/>
          <p:nvPr>
            <p:ph idx="3" type="pic"/>
          </p:nvPr>
        </p:nvSpPr>
        <p:spPr>
          <a:xfrm>
            <a:off x="3115921" y="2555551"/>
            <a:ext cx="1484985" cy="1280160"/>
          </a:xfrm>
          <a:prstGeom prst="rect">
            <a:avLst/>
          </a:prstGeom>
          <a:noFill/>
          <a:ln>
            <a:noFill/>
          </a:ln>
        </p:spPr>
      </p:sp>
      <p:sp>
        <p:nvSpPr>
          <p:cNvPr id="54" name="Google Shape;54;p17"/>
          <p:cNvSpPr/>
          <p:nvPr>
            <p:ph idx="4" type="pic"/>
          </p:nvPr>
        </p:nvSpPr>
        <p:spPr>
          <a:xfrm>
            <a:off x="7602465" y="2555551"/>
            <a:ext cx="1484985" cy="1280160"/>
          </a:xfrm>
          <a:prstGeom prst="rect">
            <a:avLst/>
          </a:prstGeom>
          <a:noFill/>
          <a:ln>
            <a:noFill/>
          </a:ln>
        </p:spPr>
      </p:sp>
      <p:sp>
        <p:nvSpPr>
          <p:cNvPr id="55" name="Google Shape;55;p17"/>
          <p:cNvSpPr/>
          <p:nvPr>
            <p:ph idx="5" type="pic"/>
          </p:nvPr>
        </p:nvSpPr>
        <p:spPr>
          <a:xfrm>
            <a:off x="9840051" y="2555551"/>
            <a:ext cx="1484985" cy="1280160"/>
          </a:xfrm>
          <a:prstGeom prst="rect">
            <a:avLst/>
          </a:prstGeom>
          <a:noFill/>
          <a:ln>
            <a:noFill/>
          </a:ln>
        </p:spPr>
      </p:sp>
      <p:sp>
        <p:nvSpPr>
          <p:cNvPr id="56" name="Google Shape;56;p17"/>
          <p:cNvSpPr txBox="1"/>
          <p:nvPr>
            <p:ph type="title"/>
          </p:nvPr>
        </p:nvSpPr>
        <p:spPr>
          <a:xfrm>
            <a:off x="432000" y="647700"/>
            <a:ext cx="11340000" cy="7001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p:nvPr/>
        </p:nvSpPr>
        <p:spPr>
          <a:xfrm>
            <a:off x="546669" y="3467555"/>
            <a:ext cx="458268" cy="395059"/>
          </a:xfrm>
          <a:prstGeom prst="hexagon">
            <a:avLst>
              <a:gd fmla="val 25000" name="adj"/>
              <a:gd fmla="val 115470" name="vf"/>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58" name="Google Shape;58;p17"/>
          <p:cNvSpPr/>
          <p:nvPr/>
        </p:nvSpPr>
        <p:spPr>
          <a:xfrm>
            <a:off x="11113337" y="2394722"/>
            <a:ext cx="358391" cy="308958"/>
          </a:xfrm>
          <a:prstGeom prst="hexagon">
            <a:avLst>
              <a:gd fmla="val 25000" name="adj"/>
              <a:gd fmla="val 115470" name="vf"/>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59" name="Google Shape;59;p17"/>
          <p:cNvSpPr/>
          <p:nvPr/>
        </p:nvSpPr>
        <p:spPr>
          <a:xfrm>
            <a:off x="10882649" y="2202202"/>
            <a:ext cx="230688" cy="198869"/>
          </a:xfrm>
          <a:prstGeom prst="hexagon">
            <a:avLst>
              <a:gd fmla="val 25000" name="adj"/>
              <a:gd fmla="val 115470" name="vf"/>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60" name="Google Shape;60;p17"/>
          <p:cNvSpPr txBox="1"/>
          <p:nvPr>
            <p:ph idx="1" type="body"/>
          </p:nvPr>
        </p:nvSpPr>
        <p:spPr>
          <a:xfrm>
            <a:off x="546668"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1" name="Google Shape;61;p17"/>
          <p:cNvSpPr txBox="1"/>
          <p:nvPr>
            <p:ph idx="6" type="body"/>
          </p:nvPr>
        </p:nvSpPr>
        <p:spPr>
          <a:xfrm>
            <a:off x="556692"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17"/>
          <p:cNvSpPr txBox="1"/>
          <p:nvPr>
            <p:ph idx="7" type="body"/>
          </p:nvPr>
        </p:nvSpPr>
        <p:spPr>
          <a:xfrm>
            <a:off x="2789482"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3" name="Google Shape;63;p17"/>
          <p:cNvSpPr txBox="1"/>
          <p:nvPr>
            <p:ph idx="8" type="body"/>
          </p:nvPr>
        </p:nvSpPr>
        <p:spPr>
          <a:xfrm>
            <a:off x="2789483"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17"/>
          <p:cNvSpPr txBox="1"/>
          <p:nvPr>
            <p:ph idx="9" type="body"/>
          </p:nvPr>
        </p:nvSpPr>
        <p:spPr>
          <a:xfrm>
            <a:off x="5032296"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5" name="Google Shape;65;p17"/>
          <p:cNvSpPr txBox="1"/>
          <p:nvPr>
            <p:ph idx="13" type="body"/>
          </p:nvPr>
        </p:nvSpPr>
        <p:spPr>
          <a:xfrm>
            <a:off x="5029201"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17"/>
          <p:cNvSpPr txBox="1"/>
          <p:nvPr>
            <p:ph idx="14" type="body"/>
          </p:nvPr>
        </p:nvSpPr>
        <p:spPr>
          <a:xfrm>
            <a:off x="7275110"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7" name="Google Shape;67;p17"/>
          <p:cNvSpPr txBox="1"/>
          <p:nvPr>
            <p:ph idx="15" type="body"/>
          </p:nvPr>
        </p:nvSpPr>
        <p:spPr>
          <a:xfrm>
            <a:off x="7275111"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17"/>
          <p:cNvSpPr txBox="1"/>
          <p:nvPr>
            <p:ph idx="16" type="body"/>
          </p:nvPr>
        </p:nvSpPr>
        <p:spPr>
          <a:xfrm>
            <a:off x="9517923"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9" name="Google Shape;69;p17"/>
          <p:cNvSpPr txBox="1"/>
          <p:nvPr>
            <p:ph idx="17" type="body"/>
          </p:nvPr>
        </p:nvSpPr>
        <p:spPr>
          <a:xfrm>
            <a:off x="9517923"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0" name="Google Shape;70;p17"/>
          <p:cNvSpPr/>
          <p:nvPr>
            <p:ph idx="18" type="pic"/>
          </p:nvPr>
        </p:nvSpPr>
        <p:spPr>
          <a:xfrm>
            <a:off x="878337" y="2555551"/>
            <a:ext cx="1484985" cy="1280160"/>
          </a:xfrm>
          <a:prstGeom prst="rect">
            <a:avLst/>
          </a:prstGeom>
          <a:noFill/>
          <a:ln>
            <a:noFill/>
          </a:ln>
        </p:spPr>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71" name="Shape 71"/>
        <p:cNvGrpSpPr/>
        <p:nvPr/>
      </p:nvGrpSpPr>
      <p:grpSpPr>
        <a:xfrm>
          <a:off x="0" y="0"/>
          <a:ext cx="0" cy="0"/>
          <a:chOff x="0" y="0"/>
          <a:chExt cx="0" cy="0"/>
        </a:xfrm>
      </p:grpSpPr>
      <p:grpSp>
        <p:nvGrpSpPr>
          <p:cNvPr id="72" name="Google Shape;72;p18"/>
          <p:cNvGrpSpPr/>
          <p:nvPr/>
        </p:nvGrpSpPr>
        <p:grpSpPr>
          <a:xfrm>
            <a:off x="0" y="-8467"/>
            <a:ext cx="12192000" cy="6866467"/>
            <a:chOff x="0" y="-8467"/>
            <a:chExt cx="12192000" cy="6866467"/>
          </a:xfrm>
        </p:grpSpPr>
        <p:sp>
          <p:nvSpPr>
            <p:cNvPr id="73" name="Google Shape;73;p18"/>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74" name="Google Shape;74;p18"/>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75" name="Google Shape;75;p18"/>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76" name="Google Shape;76;p18"/>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77" name="Google Shape;77;p18"/>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78" name="Google Shape;78;p18"/>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8"/>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80" name="Google Shape;80;p18"/>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81" name="Google Shape;81;p18"/>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82" name="Google Shape;82;p18"/>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18"/>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8"/>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85" name="Google Shape;85;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8" name="Shape 88"/>
        <p:cNvGrpSpPr/>
        <p:nvPr/>
      </p:nvGrpSpPr>
      <p:grpSpPr>
        <a:xfrm>
          <a:off x="0" y="0"/>
          <a:ext cx="0" cy="0"/>
          <a:chOff x="0" y="0"/>
          <a:chExt cx="0" cy="0"/>
        </a:xfrm>
      </p:grpSpPr>
      <p:sp>
        <p:nvSpPr>
          <p:cNvPr id="89" name="Google Shape;89;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1" name="Google Shape;91;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4" name="Shape 94"/>
        <p:cNvGrpSpPr/>
        <p:nvPr/>
      </p:nvGrpSpPr>
      <p:grpSpPr>
        <a:xfrm>
          <a:off x="0" y="0"/>
          <a:ext cx="0" cy="0"/>
          <a:chOff x="0" y="0"/>
          <a:chExt cx="0" cy="0"/>
        </a:xfrm>
      </p:grpSpPr>
      <p:sp>
        <p:nvSpPr>
          <p:cNvPr id="95" name="Google Shape;95;p20"/>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0"/>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7" name="Google Shape;97;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0" name="Shape 100"/>
        <p:cNvGrpSpPr/>
        <p:nvPr/>
      </p:nvGrpSpPr>
      <p:grpSpPr>
        <a:xfrm>
          <a:off x="0" y="0"/>
          <a:ext cx="0" cy="0"/>
          <a:chOff x="0" y="0"/>
          <a:chExt cx="0" cy="0"/>
        </a:xfrm>
      </p:grpSpPr>
      <p:sp>
        <p:nvSpPr>
          <p:cNvPr id="101" name="Google Shape;101;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1"/>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21"/>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4" name="Google Shape;104;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7" name="Shape 107"/>
        <p:cNvGrpSpPr/>
        <p:nvPr/>
      </p:nvGrpSpPr>
      <p:grpSpPr>
        <a:xfrm>
          <a:off x="0" y="0"/>
          <a:ext cx="0" cy="0"/>
          <a:chOff x="0" y="0"/>
          <a:chExt cx="0" cy="0"/>
        </a:xfrm>
      </p:grpSpPr>
      <p:sp>
        <p:nvSpPr>
          <p:cNvPr id="108" name="Google Shape;108;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2"/>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0" name="Google Shape;110;p22"/>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1" name="Google Shape;111;p22"/>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2" name="Google Shape;112;p22"/>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3" name="Google Shape;113;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3"/>
          <p:cNvGrpSpPr/>
          <p:nvPr/>
        </p:nvGrpSpPr>
        <p:grpSpPr>
          <a:xfrm>
            <a:off x="0" y="-8467"/>
            <a:ext cx="12192000" cy="6866467"/>
            <a:chOff x="0" y="-8467"/>
            <a:chExt cx="12192000" cy="6866467"/>
          </a:xfrm>
        </p:grpSpPr>
        <p:cxnSp>
          <p:nvCxnSpPr>
            <p:cNvPr id="11" name="Google Shape;11;p13"/>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12" name="Google Shape;12;p13"/>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13" name="Google Shape;13;p1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1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3"/>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7" name="Google Shape;17;p1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1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13"/>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3"/>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1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13"/>
          <p:cNvSpPr txBox="1"/>
          <p:nvPr/>
        </p:nvSpPr>
        <p:spPr>
          <a:xfrm>
            <a:off x="660396" y="6378906"/>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chemeClr val="accent2"/>
                </a:solidFill>
                <a:latin typeface="Trebuchet MS"/>
                <a:ea typeface="Trebuchet MS"/>
                <a:cs typeface="Trebuchet MS"/>
                <a:sym typeface="Trebuchet MS"/>
              </a:rPr>
              <a:t>9/25/2025</a:t>
            </a:r>
            <a:endParaRPr b="0" i="0" sz="1100" u="none" cap="none" strike="noStrike">
              <a:solidFill>
                <a:schemeClr val="accent2"/>
              </a:solidFill>
              <a:latin typeface="Trebuchet MS"/>
              <a:ea typeface="Trebuchet MS"/>
              <a:cs typeface="Trebuchet MS"/>
              <a:sym typeface="Trebuchet MS"/>
            </a:endParaRPr>
          </a:p>
        </p:txBody>
      </p:sp>
      <p:sp>
        <p:nvSpPr>
          <p:cNvPr id="27" name="Google Shape;27;p13"/>
          <p:cNvSpPr txBox="1"/>
          <p:nvPr/>
        </p:nvSpPr>
        <p:spPr>
          <a:xfrm>
            <a:off x="1445526" y="6378906"/>
            <a:ext cx="41148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chemeClr val="accent2"/>
                </a:solidFill>
                <a:latin typeface="Trebuchet MS"/>
                <a:ea typeface="Trebuchet MS"/>
                <a:cs typeface="Trebuchet MS"/>
                <a:sym typeface="Trebuchet MS"/>
              </a:rPr>
              <a:t>Annual Review</a:t>
            </a:r>
            <a:endParaRPr/>
          </a:p>
        </p:txBody>
      </p:sp>
      <p:sp>
        <p:nvSpPr>
          <p:cNvPr id="28" name="Google Shape;28;p13"/>
          <p:cNvSpPr txBox="1"/>
          <p:nvPr/>
        </p:nvSpPr>
        <p:spPr>
          <a:xfrm>
            <a:off x="8805338" y="6378906"/>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100" u="none" cap="none" strike="noStrike">
                <a:solidFill>
                  <a:schemeClr val="accent4"/>
                </a:solidFill>
                <a:latin typeface="Trebuchet MS"/>
                <a:ea typeface="Trebuchet MS"/>
                <a:cs typeface="Trebuchet MS"/>
                <a:sym typeface="Trebuchet MS"/>
              </a:rPr>
              <a:t>‹#›</a:t>
            </a:fld>
            <a:endParaRPr b="0" i="0" sz="1100" u="none" cap="none" strike="noStrike">
              <a:solidFill>
                <a:schemeClr val="accent4"/>
              </a:solidFill>
              <a:latin typeface="Trebuchet MS"/>
              <a:ea typeface="Trebuchet MS"/>
              <a:cs typeface="Trebuchet MS"/>
              <a:sym typeface="Trebuchet MS"/>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hyperlink" Target="https://github.com/KrishnaG-101/VOIS_AICTE_Oct2025_KrishnaGelra/tree/main" TargetMode="External"/><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hyperlink" Target="https://github.com/KrishnaG-101/VOIS_AICTE_Oct2025_KrishnaGelra/tree/main" TargetMode="External"/><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hyperlink" Target="https://github.com/KrishnaG-101/VOIS_AICTE_Oct2025_KrishnaGelra/tree/main" TargetMode="External"/><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hyperlink" Target="https://github.com/KrishnaG-101/VOIS_AICTE_Oct2025_KrishnaGelra/tree/mai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
          <p:cNvSpPr txBox="1"/>
          <p:nvPr>
            <p:ph idx="1" type="body"/>
          </p:nvPr>
        </p:nvSpPr>
        <p:spPr>
          <a:xfrm>
            <a:off x="5622225" y="3721900"/>
            <a:ext cx="5190000" cy="861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SzPts val="1600"/>
              <a:buNone/>
            </a:pPr>
            <a:r>
              <a:rPr b="0" lang="en-US" sz="2200">
                <a:solidFill>
                  <a:schemeClr val="dk1"/>
                </a:solidFill>
              </a:rPr>
              <a:t>Krishna Gelra</a:t>
            </a:r>
            <a:endParaRPr sz="2200"/>
          </a:p>
          <a:p>
            <a:pPr indent="0" lvl="0" marL="0" rtl="0" algn="r">
              <a:spcBef>
                <a:spcPts val="1000"/>
              </a:spcBef>
              <a:spcAft>
                <a:spcPts val="0"/>
              </a:spcAft>
              <a:buSzPts val="1600"/>
              <a:buNone/>
            </a:pPr>
            <a:r>
              <a:rPr b="0" lang="en-US" sz="2200">
                <a:solidFill>
                  <a:schemeClr val="dk1"/>
                </a:solidFill>
              </a:rPr>
              <a:t>APPLY_175556150468a3be2048388</a:t>
            </a:r>
            <a:endParaRPr b="0" sz="2200">
              <a:solidFill>
                <a:schemeClr val="dk1"/>
              </a:solidFill>
            </a:endParaRPr>
          </a:p>
        </p:txBody>
      </p:sp>
      <p:sp>
        <p:nvSpPr>
          <p:cNvPr id="198" name="Google Shape;198;p1"/>
          <p:cNvSpPr txBox="1"/>
          <p:nvPr>
            <p:ph type="title"/>
          </p:nvPr>
        </p:nvSpPr>
        <p:spPr>
          <a:xfrm>
            <a:off x="5313375" y="2075275"/>
            <a:ext cx="5807700" cy="7434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rebuchet MS"/>
              <a:buNone/>
            </a:pPr>
            <a:r>
              <a:rPr lang="en-US" sz="3200"/>
              <a:t>AIRBNB HOTEL BOOKING ANALYSIS</a:t>
            </a:r>
            <a:endParaRPr sz="3200"/>
          </a:p>
        </p:txBody>
      </p:sp>
      <p:pic>
        <p:nvPicPr>
          <p:cNvPr id="199" name="Google Shape;199;p1"/>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822"/>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animEffect filter="fade" transition="in">
                                      <p:cBhvr>
                                        <p:cTn dur="500"/>
                                        <p:tgtEl>
                                          <p:spTgt spid="1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animEffect filter="fade" transition="in">
                                      <p:cBhvr>
                                        <p:cTn dur="500"/>
                                        <p:tgtEl>
                                          <p:spTgt spid="19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10"/>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74" name="Google Shape;274;p10"/>
          <p:cNvSpPr txBox="1"/>
          <p:nvPr>
            <p:ph type="title"/>
          </p:nvPr>
        </p:nvSpPr>
        <p:spPr>
          <a:xfrm>
            <a:off x="675957" y="370589"/>
            <a:ext cx="10892066" cy="90478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600"/>
              <a:buFont typeface="Trebuchet MS"/>
              <a:buNone/>
            </a:pPr>
            <a:r>
              <a:rPr lang="en-US" sz="3600"/>
              <a:t>Getting started with Basics of Python Certificate  </a:t>
            </a:r>
            <a:endParaRPr sz="3600"/>
          </a:p>
        </p:txBody>
      </p:sp>
      <p:sp>
        <p:nvSpPr>
          <p:cNvPr id="275" name="Google Shape;275;p10"/>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sp>
        <p:nvSpPr>
          <p:cNvPr id="276" name="Google Shape;276;p10"/>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pic>
        <p:nvPicPr>
          <p:cNvPr id="277" name="Google Shape;277;p10" title="Screenshot 2025-10-07 at 10.30.52 PM.png"/>
          <p:cNvPicPr preferRelativeResize="0"/>
          <p:nvPr/>
        </p:nvPicPr>
        <p:blipFill>
          <a:blip r:embed="rId4">
            <a:alphaModFix/>
          </a:blip>
          <a:stretch>
            <a:fillRect/>
          </a:stretch>
        </p:blipFill>
        <p:spPr>
          <a:xfrm>
            <a:off x="2346450" y="1275375"/>
            <a:ext cx="7499100" cy="52984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74"/>
                                        </p:tgtEl>
                                        <p:attrNameLst>
                                          <p:attrName>style.visibility</p:attrName>
                                        </p:attrNameLst>
                                      </p:cBhvr>
                                      <p:to>
                                        <p:strVal val="visible"/>
                                      </p:to>
                                    </p:set>
                                    <p:anim calcmode="lin" valueType="num">
                                      <p:cBhvr additive="base">
                                        <p:cTn dur="500"/>
                                        <p:tgtEl>
                                          <p:spTgt spid="274"/>
                                        </p:tgtEl>
                                        <p:attrNameLst>
                                          <p:attrName>ppt_w</p:attrName>
                                        </p:attrNameLst>
                                      </p:cBhvr>
                                      <p:tavLst>
                                        <p:tav fmla="" tm="0">
                                          <p:val>
                                            <p:strVal val="0"/>
                                          </p:val>
                                        </p:tav>
                                        <p:tav fmla="" tm="100000">
                                          <p:val>
                                            <p:strVal val="#ppt_w"/>
                                          </p:val>
                                        </p:tav>
                                      </p:tavLst>
                                    </p:anim>
                                    <p:anim calcmode="lin" valueType="num">
                                      <p:cBhvr additive="base">
                                        <p:cTn dur="500"/>
                                        <p:tgtEl>
                                          <p:spTgt spid="27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11"/>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83" name="Google Shape;283;p11"/>
          <p:cNvSpPr txBox="1"/>
          <p:nvPr>
            <p:ph type="title"/>
          </p:nvPr>
        </p:nvSpPr>
        <p:spPr>
          <a:xfrm>
            <a:off x="675957" y="370589"/>
            <a:ext cx="10892066" cy="90478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600"/>
              <a:buFont typeface="Trebuchet MS"/>
              <a:buNone/>
            </a:pPr>
            <a:r>
              <a:rPr lang="en-US" sz="3600"/>
              <a:t>Data Visualization Certificate  </a:t>
            </a:r>
            <a:endParaRPr sz="3600"/>
          </a:p>
        </p:txBody>
      </p:sp>
      <p:sp>
        <p:nvSpPr>
          <p:cNvPr id="284" name="Google Shape;284;p11"/>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sp>
        <p:nvSpPr>
          <p:cNvPr id="285" name="Google Shape;285;p11"/>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pic>
        <p:nvPicPr>
          <p:cNvPr id="286" name="Google Shape;286;p11" title="Screenshot 2025-10-07 at 10.26.55 PM.png"/>
          <p:cNvPicPr preferRelativeResize="0"/>
          <p:nvPr/>
        </p:nvPicPr>
        <p:blipFill>
          <a:blip r:embed="rId4">
            <a:alphaModFix/>
          </a:blip>
          <a:stretch>
            <a:fillRect/>
          </a:stretch>
        </p:blipFill>
        <p:spPr>
          <a:xfrm>
            <a:off x="2358775" y="1275375"/>
            <a:ext cx="7474452" cy="52737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83"/>
                                        </p:tgtEl>
                                        <p:attrNameLst>
                                          <p:attrName>style.visibility</p:attrName>
                                        </p:attrNameLst>
                                      </p:cBhvr>
                                      <p:to>
                                        <p:strVal val="visible"/>
                                      </p:to>
                                    </p:set>
                                    <p:anim calcmode="lin" valueType="num">
                                      <p:cBhvr additive="base">
                                        <p:cTn dur="500"/>
                                        <p:tgtEl>
                                          <p:spTgt spid="283"/>
                                        </p:tgtEl>
                                        <p:attrNameLst>
                                          <p:attrName>ppt_w</p:attrName>
                                        </p:attrNameLst>
                                      </p:cBhvr>
                                      <p:tavLst>
                                        <p:tav fmla="" tm="0">
                                          <p:val>
                                            <p:strVal val="0"/>
                                          </p:val>
                                        </p:tav>
                                        <p:tav fmla="" tm="100000">
                                          <p:val>
                                            <p:strVal val="#ppt_w"/>
                                          </p:val>
                                        </p:tav>
                                      </p:tavLst>
                                    </p:anim>
                                    <p:anim calcmode="lin" valueType="num">
                                      <p:cBhvr additive="base">
                                        <p:cTn dur="500"/>
                                        <p:tgtEl>
                                          <p:spTgt spid="283"/>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2"/>
          <p:cNvSpPr txBox="1"/>
          <p:nvPr>
            <p:ph type="title"/>
          </p:nvPr>
        </p:nvSpPr>
        <p:spPr>
          <a:xfrm>
            <a:off x="426000" y="2774138"/>
            <a:ext cx="11340000" cy="7002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rebuchet MS"/>
              <a:buNone/>
            </a:pPr>
            <a:r>
              <a:rPr b="1" lang="en-US" sz="4800">
                <a:solidFill>
                  <a:schemeClr val="dk1"/>
                </a:solidFill>
              </a:rPr>
              <a:t>Thank you</a:t>
            </a:r>
            <a:endParaRPr/>
          </a:p>
        </p:txBody>
      </p:sp>
      <p:sp>
        <p:nvSpPr>
          <p:cNvPr id="292" name="Google Shape;292;p12"/>
          <p:cNvSpPr txBox="1"/>
          <p:nvPr/>
        </p:nvSpPr>
        <p:spPr>
          <a:xfrm>
            <a:off x="878337" y="4134780"/>
            <a:ext cx="2596574" cy="453919"/>
          </a:xfrm>
          <a:prstGeom prst="rect">
            <a:avLst/>
          </a:prstGeom>
          <a:noFill/>
          <a:ln>
            <a:noFill/>
          </a:ln>
        </p:spPr>
        <p:txBody>
          <a:bodyPr anchorCtr="0" anchor="t" bIns="45700" lIns="91425" spcFirstLastPara="1" rIns="91425" wrap="square" tIns="45700">
            <a:normAutofit lnSpcReduction="10000"/>
          </a:bodyPr>
          <a:lstStyle/>
          <a:p>
            <a:pPr indent="0" lvl="0" marL="0" marR="0" rtl="0" algn="ctr">
              <a:spcBef>
                <a:spcPts val="0"/>
              </a:spcBef>
              <a:spcAft>
                <a:spcPts val="0"/>
              </a:spcAft>
              <a:buClr>
                <a:schemeClr val="accent1"/>
              </a:buClr>
              <a:buSzPts val="1920"/>
              <a:buFont typeface="Noto Sans Symbols"/>
              <a:buNone/>
            </a:pPr>
            <a:r>
              <a:t/>
            </a:r>
            <a:endParaRPr b="1" i="0" sz="2400" u="none" cap="none" strike="noStrike">
              <a:solidFill>
                <a:schemeClr val="accent4"/>
              </a:solidFill>
              <a:latin typeface="Trebuchet MS"/>
              <a:ea typeface="Trebuchet MS"/>
              <a:cs typeface="Trebuchet MS"/>
              <a:sym typeface="Trebuchet MS"/>
            </a:endParaRPr>
          </a:p>
        </p:txBody>
      </p:sp>
      <p:sp>
        <p:nvSpPr>
          <p:cNvPr id="293" name="Google Shape;293;p12"/>
          <p:cNvSpPr txBox="1"/>
          <p:nvPr/>
        </p:nvSpPr>
        <p:spPr>
          <a:xfrm>
            <a:off x="5353508" y="3962573"/>
            <a:ext cx="2596574" cy="453919"/>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760"/>
              <a:buFont typeface="Noto Sans Symbols"/>
              <a:buNone/>
            </a:pPr>
            <a:r>
              <a:t/>
            </a:r>
            <a:endParaRPr b="1" i="0" sz="2200" u="none" cap="none" strike="noStrike">
              <a:solidFill>
                <a:schemeClr val="accent4"/>
              </a:solidFill>
              <a:latin typeface="Trebuchet MS"/>
              <a:ea typeface="Trebuchet MS"/>
              <a:cs typeface="Trebuchet MS"/>
              <a:sym typeface="Trebuchet MS"/>
            </a:endParaRPr>
          </a:p>
        </p:txBody>
      </p:sp>
      <p:sp>
        <p:nvSpPr>
          <p:cNvPr id="294" name="Google Shape;294;p12"/>
          <p:cNvSpPr txBox="1"/>
          <p:nvPr/>
        </p:nvSpPr>
        <p:spPr>
          <a:xfrm>
            <a:off x="7789163" y="3962572"/>
            <a:ext cx="2596574" cy="453919"/>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760"/>
              <a:buFont typeface="Noto Sans Symbols"/>
              <a:buNone/>
            </a:pPr>
            <a:r>
              <a:t/>
            </a:r>
            <a:endParaRPr b="1" i="0" sz="2200" u="none" cap="none" strike="noStrike">
              <a:solidFill>
                <a:schemeClr val="accent4"/>
              </a:solidFill>
              <a:latin typeface="Trebuchet MS"/>
              <a:ea typeface="Trebuchet MS"/>
              <a:cs typeface="Trebuchet MS"/>
              <a:sym typeface="Trebuchet MS"/>
            </a:endParaRPr>
          </a:p>
        </p:txBody>
      </p:sp>
      <p:sp>
        <p:nvSpPr>
          <p:cNvPr id="295" name="Google Shape;295;p12"/>
          <p:cNvSpPr txBox="1"/>
          <p:nvPr/>
        </p:nvSpPr>
        <p:spPr>
          <a:xfrm>
            <a:off x="6096000" y="4641925"/>
            <a:ext cx="2139695" cy="1108635"/>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280"/>
              <a:buFont typeface="Noto Sans Symbols"/>
              <a:buNone/>
            </a:pPr>
            <a:r>
              <a:t/>
            </a:r>
            <a:endParaRPr b="0" i="0" sz="1600" u="none" cap="none" strike="noStrike">
              <a:solidFill>
                <a:schemeClr val="dk1"/>
              </a:solidFill>
              <a:latin typeface="Trebuchet MS"/>
              <a:ea typeface="Trebuchet MS"/>
              <a:cs typeface="Trebuchet MS"/>
              <a:sym typeface="Trebuchet MS"/>
            </a:endParaRPr>
          </a:p>
        </p:txBody>
      </p:sp>
      <p:pic>
        <p:nvPicPr>
          <p:cNvPr id="296" name="Google Shape;296;p12"/>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91"/>
                                        </p:tgtEl>
                                        <p:attrNameLst>
                                          <p:attrName>style.visibility</p:attrName>
                                        </p:attrNameLst>
                                      </p:cBhvr>
                                      <p:to>
                                        <p:strVal val="visible"/>
                                      </p:to>
                                    </p:set>
                                    <p:anim calcmode="lin" valueType="num">
                                      <p:cBhvr additive="base">
                                        <p:cTn dur="500"/>
                                        <p:tgtEl>
                                          <p:spTgt spid="291"/>
                                        </p:tgtEl>
                                        <p:attrNameLst>
                                          <p:attrName>ppt_w</p:attrName>
                                        </p:attrNameLst>
                                      </p:cBhvr>
                                      <p:tavLst>
                                        <p:tav fmla="" tm="0">
                                          <p:val>
                                            <p:strVal val="0"/>
                                          </p:val>
                                        </p:tav>
                                        <p:tav fmla="" tm="100000">
                                          <p:val>
                                            <p:strVal val="#ppt_w"/>
                                          </p:val>
                                        </p:tav>
                                      </p:tavLst>
                                    </p:anim>
                                    <p:anim calcmode="lin" valueType="num">
                                      <p:cBhvr additive="base">
                                        <p:cTn dur="500"/>
                                        <p:tgtEl>
                                          <p:spTgt spid="29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500"/>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500"/>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500"/>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500"/>
                                        <p:tgtEl>
                                          <p:spTgt spid="2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
          <p:cNvSpPr txBox="1"/>
          <p:nvPr>
            <p:ph idx="1" type="body"/>
          </p:nvPr>
        </p:nvSpPr>
        <p:spPr>
          <a:xfrm>
            <a:off x="754600" y="1986775"/>
            <a:ext cx="7665000" cy="36081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lang="en-US" sz="1800">
                <a:solidFill>
                  <a:schemeClr val="dk1"/>
                </a:solidFill>
              </a:rPr>
              <a:t>Property owners frequently utilize Airbnb to rent out their homes or apartments to travelers. However, the most challenging aspect for these hosts is establishing an appropriate rental price. This price is not fixed; rather, it fluctuates based on numerous factors like the number of bedrooms and bathrooms, the property's cleanliness, the accuracy of the listing's descriptions, and the quality of communication between host and guest.</a:t>
            </a:r>
            <a:endParaRPr sz="1800"/>
          </a:p>
        </p:txBody>
      </p:sp>
      <p:sp>
        <p:nvSpPr>
          <p:cNvPr id="205" name="Google Shape;205;p2"/>
          <p:cNvSpPr txBox="1"/>
          <p:nvPr>
            <p:ph type="title"/>
          </p:nvPr>
        </p:nvSpPr>
        <p:spPr>
          <a:xfrm>
            <a:off x="754602" y="550417"/>
            <a:ext cx="6995604" cy="790111"/>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rebuchet MS"/>
              <a:buNone/>
            </a:pPr>
            <a:r>
              <a:rPr lang="en-US"/>
              <a:t>PROBLEM STATEMENT</a:t>
            </a:r>
            <a:endParaRPr/>
          </a:p>
        </p:txBody>
      </p:sp>
      <p:pic>
        <p:nvPicPr>
          <p:cNvPr id="206" name="Google Shape;206;p2"/>
          <p:cNvPicPr preferRelativeResize="0"/>
          <p:nvPr/>
        </p:nvPicPr>
        <p:blipFill rotWithShape="1">
          <a:blip r:embed="rId3">
            <a:alphaModFix/>
          </a:blip>
          <a:srcRect b="0" l="0" r="0" t="0"/>
          <a:stretch/>
        </p:blipFill>
        <p:spPr>
          <a:xfrm>
            <a:off x="8428159" y="2945884"/>
            <a:ext cx="2760756" cy="3264408"/>
          </a:xfrm>
          <a:prstGeom prst="rect">
            <a:avLst/>
          </a:prstGeom>
          <a:noFill/>
          <a:ln>
            <a:noFill/>
          </a:ln>
        </p:spPr>
      </p:pic>
      <p:pic>
        <p:nvPicPr>
          <p:cNvPr id="207" name="Google Shape;207;p2"/>
          <p:cNvPicPr preferRelativeResize="0"/>
          <p:nvPr/>
        </p:nvPicPr>
        <p:blipFill rotWithShape="1">
          <a:blip r:embed="rId4">
            <a:alphaModFix/>
          </a:blip>
          <a:srcRect b="0" l="0" r="0" t="96181"/>
          <a:stretch/>
        </p:blipFill>
        <p:spPr>
          <a:xfrm>
            <a:off x="675957" y="6471920"/>
            <a:ext cx="2143125" cy="1930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05"/>
                                        </p:tgtEl>
                                        <p:attrNameLst>
                                          <p:attrName>style.visibility</p:attrName>
                                        </p:attrNameLst>
                                      </p:cBhvr>
                                      <p:to>
                                        <p:strVal val="visible"/>
                                      </p:to>
                                    </p:set>
                                    <p:anim calcmode="lin" valueType="num">
                                      <p:cBhvr additive="base">
                                        <p:cTn dur="500"/>
                                        <p:tgtEl>
                                          <p:spTgt spid="205"/>
                                        </p:tgtEl>
                                        <p:attrNameLst>
                                          <p:attrName>ppt_w</p:attrName>
                                        </p:attrNameLst>
                                      </p:cBhvr>
                                      <p:tavLst>
                                        <p:tav fmla="" tm="0">
                                          <p:val>
                                            <p:strVal val="0"/>
                                          </p:val>
                                        </p:tav>
                                        <p:tav fmla="" tm="100000">
                                          <p:val>
                                            <p:strVal val="#ppt_w"/>
                                          </p:val>
                                        </p:tav>
                                      </p:tavLst>
                                    </p:anim>
                                    <p:anim calcmode="lin" valueType="num">
                                      <p:cBhvr additive="base">
                                        <p:cTn dur="500"/>
                                        <p:tgtEl>
                                          <p:spTgt spid="205"/>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0" st="0"/>
                                            </p:txEl>
                                          </p:spTgt>
                                        </p:tgtEl>
                                        <p:attrNameLst>
                                          <p:attrName>style.visibility</p:attrName>
                                        </p:attrNameLst>
                                      </p:cBhvr>
                                      <p:to>
                                        <p:strVal val="visible"/>
                                      </p:to>
                                    </p:set>
                                    <p:animEffect filter="fade" transition="in">
                                      <p:cBhvr>
                                        <p:cTn dur="1000"/>
                                        <p:tgtEl>
                                          <p:spTgt spid="20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1" name="Shape 211"/>
        <p:cNvGrpSpPr/>
        <p:nvPr/>
      </p:nvGrpSpPr>
      <p:grpSpPr>
        <a:xfrm>
          <a:off x="0" y="0"/>
          <a:ext cx="0" cy="0"/>
          <a:chOff x="0" y="0"/>
          <a:chExt cx="0" cy="0"/>
        </a:xfrm>
      </p:grpSpPr>
      <p:sp>
        <p:nvSpPr>
          <p:cNvPr id="212" name="Google Shape;212;p3"/>
          <p:cNvSpPr txBox="1"/>
          <p:nvPr>
            <p:ph type="title"/>
          </p:nvPr>
        </p:nvSpPr>
        <p:spPr>
          <a:xfrm>
            <a:off x="675949" y="595163"/>
            <a:ext cx="6276000" cy="8310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rebuchet MS"/>
              <a:buNone/>
            </a:pPr>
            <a:r>
              <a:rPr lang="en-US"/>
              <a:t>PROJECT DESCRIPTION</a:t>
            </a:r>
            <a:endParaRPr/>
          </a:p>
        </p:txBody>
      </p:sp>
      <p:pic>
        <p:nvPicPr>
          <p:cNvPr id="213" name="Google Shape;213;p3"/>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14" name="Google Shape;214;p3"/>
          <p:cNvSpPr txBox="1"/>
          <p:nvPr/>
        </p:nvSpPr>
        <p:spPr>
          <a:xfrm>
            <a:off x="675950" y="1915300"/>
            <a:ext cx="7611900" cy="3793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1800">
                <a:solidFill>
                  <a:srgbClr val="3F3F3F"/>
                </a:solidFill>
                <a:latin typeface="Trebuchet MS"/>
                <a:ea typeface="Trebuchet MS"/>
                <a:cs typeface="Trebuchet MS"/>
                <a:sym typeface="Trebuchet MS"/>
              </a:rPr>
              <a:t>This project aims to develop a robust machine learning regression model designed to accurately forecast the price of Airbnb listings. Optimal pricing is essential for both market participants: hosts seek to maximize both their earnings and property occupancy, while guests demand competitive and fair rental rates. By analyzing historical Airbnb transaction data, the model will establish and utilize the correlations between specific property characteristics—such as the count of bedrooms, number of bathrooms, and overall guest ratings—and the observed price fluctuations.</a:t>
            </a:r>
            <a:endParaRPr sz="1800">
              <a:solidFill>
                <a:srgbClr val="3F3F3F"/>
              </a:solidFill>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2"/>
                                        </p:tgtEl>
                                        <p:attrNameLst>
                                          <p:attrName>style.visibility</p:attrName>
                                        </p:attrNameLst>
                                      </p:cBhvr>
                                      <p:to>
                                        <p:strVal val="visible"/>
                                      </p:to>
                                    </p:set>
                                    <p:anim calcmode="lin" valueType="num">
                                      <p:cBhvr additive="base">
                                        <p:cTn dur="500"/>
                                        <p:tgtEl>
                                          <p:spTgt spid="212"/>
                                        </p:tgtEl>
                                        <p:attrNameLst>
                                          <p:attrName>ppt_w</p:attrName>
                                        </p:attrNameLst>
                                      </p:cBhvr>
                                      <p:tavLst>
                                        <p:tav fmla="" tm="0">
                                          <p:val>
                                            <p:strVal val="0"/>
                                          </p:val>
                                        </p:tav>
                                        <p:tav fmla="" tm="100000">
                                          <p:val>
                                            <p:strVal val="#ppt_w"/>
                                          </p:val>
                                        </p:tav>
                                      </p:tavLst>
                                    </p:anim>
                                    <p:anim calcmode="lin" valueType="num">
                                      <p:cBhvr additive="base">
                                        <p:cTn dur="500"/>
                                        <p:tgtEl>
                                          <p:spTgt spid="21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
          <p:cNvSpPr txBox="1"/>
          <p:nvPr>
            <p:ph idx="1" type="body"/>
          </p:nvPr>
        </p:nvSpPr>
        <p:spPr>
          <a:xfrm>
            <a:off x="620000" y="1991350"/>
            <a:ext cx="9080100" cy="4218900"/>
          </a:xfrm>
          <a:prstGeom prst="rect">
            <a:avLst/>
          </a:prstGeom>
          <a:noFill/>
          <a:ln>
            <a:noFill/>
          </a:ln>
        </p:spPr>
        <p:txBody>
          <a:bodyPr anchorCtr="0" anchor="t" bIns="45700" lIns="91425" spcFirstLastPara="1" rIns="91425" wrap="square" tIns="45700">
            <a:normAutofit/>
          </a:bodyPr>
          <a:lstStyle/>
          <a:p>
            <a:pPr indent="-342900" lvl="0" marL="457200" rtl="0" algn="just">
              <a:lnSpc>
                <a:spcPct val="150000"/>
              </a:lnSpc>
              <a:spcBef>
                <a:spcPts val="0"/>
              </a:spcBef>
              <a:spcAft>
                <a:spcPts val="0"/>
              </a:spcAft>
              <a:buSzPts val="1800"/>
              <a:buChar char="▪"/>
            </a:pPr>
            <a:r>
              <a:rPr b="1" lang="en-US" sz="1800"/>
              <a:t>Airbnb Hosts</a:t>
            </a:r>
            <a:r>
              <a:rPr b="1" lang="en-US" sz="1800"/>
              <a:t>:</a:t>
            </a:r>
            <a:r>
              <a:rPr lang="en-US" sz="1800"/>
              <a:t> To analyze pricings of their listings based on various property features and guest reviews.</a:t>
            </a:r>
            <a:endParaRPr sz="1800"/>
          </a:p>
          <a:p>
            <a:pPr indent="0" lvl="0" marL="457200" rtl="0" algn="just">
              <a:lnSpc>
                <a:spcPct val="150000"/>
              </a:lnSpc>
              <a:spcBef>
                <a:spcPts val="0"/>
              </a:spcBef>
              <a:spcAft>
                <a:spcPts val="0"/>
              </a:spcAft>
              <a:buNone/>
            </a:pPr>
            <a:r>
              <a:t/>
            </a:r>
            <a:endParaRPr sz="1400"/>
          </a:p>
          <a:p>
            <a:pPr indent="-342900" lvl="0" marL="457200" rtl="0" algn="just">
              <a:lnSpc>
                <a:spcPct val="150000"/>
              </a:lnSpc>
              <a:spcBef>
                <a:spcPts val="0"/>
              </a:spcBef>
              <a:spcAft>
                <a:spcPts val="0"/>
              </a:spcAft>
              <a:buSzPts val="1800"/>
              <a:buChar char="▪"/>
            </a:pPr>
            <a:r>
              <a:rPr b="1" lang="en-US" sz="1800"/>
              <a:t>Travellers:</a:t>
            </a:r>
            <a:r>
              <a:rPr lang="en-US" sz="1800"/>
              <a:t> To evaluate whether a listing is overpriced or reasonably priced.</a:t>
            </a:r>
            <a:endParaRPr sz="1800"/>
          </a:p>
          <a:p>
            <a:pPr indent="0" lvl="0" marL="457200" rtl="0" algn="just">
              <a:lnSpc>
                <a:spcPct val="150000"/>
              </a:lnSpc>
              <a:spcBef>
                <a:spcPts val="0"/>
              </a:spcBef>
              <a:spcAft>
                <a:spcPts val="0"/>
              </a:spcAft>
              <a:buNone/>
            </a:pPr>
            <a:r>
              <a:t/>
            </a:r>
            <a:endParaRPr sz="1400"/>
          </a:p>
          <a:p>
            <a:pPr indent="-342900" lvl="0" marL="457200" rtl="0" algn="just">
              <a:lnSpc>
                <a:spcPct val="150000"/>
              </a:lnSpc>
              <a:spcBef>
                <a:spcPts val="0"/>
              </a:spcBef>
              <a:spcAft>
                <a:spcPts val="0"/>
              </a:spcAft>
              <a:buSzPts val="1800"/>
              <a:buChar char="▪"/>
            </a:pPr>
            <a:r>
              <a:rPr b="1" lang="en-US" sz="1800"/>
              <a:t>Airbnb Platform Analysts:</a:t>
            </a:r>
            <a:r>
              <a:rPr lang="en-US" sz="1800"/>
              <a:t> To improve the automated pricing </a:t>
            </a:r>
            <a:r>
              <a:rPr lang="en-US" sz="1800"/>
              <a:t>suggestions</a:t>
            </a:r>
            <a:r>
              <a:rPr lang="en-US" sz="1800"/>
              <a:t> on the platform.</a:t>
            </a:r>
            <a:endParaRPr sz="1800"/>
          </a:p>
          <a:p>
            <a:pPr indent="0" lvl="0" marL="457200" rtl="0" algn="just">
              <a:lnSpc>
                <a:spcPct val="150000"/>
              </a:lnSpc>
              <a:spcBef>
                <a:spcPts val="0"/>
              </a:spcBef>
              <a:spcAft>
                <a:spcPts val="0"/>
              </a:spcAft>
              <a:buNone/>
            </a:pPr>
            <a:r>
              <a:t/>
            </a:r>
            <a:endParaRPr sz="1400"/>
          </a:p>
          <a:p>
            <a:pPr indent="-342900" lvl="0" marL="457200" rtl="0" algn="just">
              <a:lnSpc>
                <a:spcPct val="150000"/>
              </a:lnSpc>
              <a:spcBef>
                <a:spcPts val="0"/>
              </a:spcBef>
              <a:spcAft>
                <a:spcPts val="0"/>
              </a:spcAft>
              <a:buSzPts val="1800"/>
              <a:buChar char="▪"/>
            </a:pPr>
            <a:r>
              <a:rPr b="1" lang="en-US" sz="1800"/>
              <a:t>Researchers/Students:</a:t>
            </a:r>
            <a:r>
              <a:rPr lang="en-US" sz="1800"/>
              <a:t> To study the impact of property features and reviews on the rental prices.</a:t>
            </a:r>
            <a:endParaRPr sz="1800"/>
          </a:p>
        </p:txBody>
      </p:sp>
      <p:sp>
        <p:nvSpPr>
          <p:cNvPr id="220" name="Google Shape;220;p4"/>
          <p:cNvSpPr txBox="1"/>
          <p:nvPr>
            <p:ph type="title"/>
          </p:nvPr>
        </p:nvSpPr>
        <p:spPr>
          <a:xfrm>
            <a:off x="620008" y="580042"/>
            <a:ext cx="10046100" cy="802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Trebuchet MS"/>
              <a:buNone/>
            </a:pPr>
            <a:r>
              <a:rPr lang="en-US" sz="4300"/>
              <a:t>WHO ARE THE END USERS?</a:t>
            </a:r>
            <a:endParaRPr sz="4300"/>
          </a:p>
        </p:txBody>
      </p:sp>
      <p:pic>
        <p:nvPicPr>
          <p:cNvPr id="221" name="Google Shape;221;p4"/>
          <p:cNvPicPr preferRelativeResize="0"/>
          <p:nvPr/>
        </p:nvPicPr>
        <p:blipFill rotWithShape="1">
          <a:blip r:embed="rId3">
            <a:alphaModFix/>
          </a:blip>
          <a:srcRect b="0" l="0" r="0" t="0"/>
          <a:stretch/>
        </p:blipFill>
        <p:spPr>
          <a:xfrm>
            <a:off x="721359" y="6176804"/>
            <a:ext cx="2181225" cy="485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20"/>
                                        </p:tgtEl>
                                        <p:attrNameLst>
                                          <p:attrName>style.visibility</p:attrName>
                                        </p:attrNameLst>
                                      </p:cBhvr>
                                      <p:to>
                                        <p:strVal val="visible"/>
                                      </p:to>
                                    </p:set>
                                    <p:anim calcmode="lin" valueType="num">
                                      <p:cBhvr additive="base">
                                        <p:cTn dur="500"/>
                                        <p:tgtEl>
                                          <p:spTgt spid="220"/>
                                        </p:tgtEl>
                                        <p:attrNameLst>
                                          <p:attrName>ppt_w</p:attrName>
                                        </p:attrNameLst>
                                      </p:cBhvr>
                                      <p:tavLst>
                                        <p:tav fmla="" tm="0">
                                          <p:val>
                                            <p:strVal val="0"/>
                                          </p:val>
                                        </p:tav>
                                        <p:tav fmla="" tm="100000">
                                          <p:val>
                                            <p:strVal val="#ppt_w"/>
                                          </p:val>
                                        </p:tav>
                                      </p:tavLst>
                                    </p:anim>
                                    <p:anim calcmode="lin" valueType="num">
                                      <p:cBhvr additive="base">
                                        <p:cTn dur="500"/>
                                        <p:tgtEl>
                                          <p:spTgt spid="22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0" st="0"/>
                                            </p:txEl>
                                          </p:spTgt>
                                        </p:tgtEl>
                                        <p:attrNameLst>
                                          <p:attrName>style.visibility</p:attrName>
                                        </p:attrNameLst>
                                      </p:cBhvr>
                                      <p:to>
                                        <p:strVal val="visible"/>
                                      </p:to>
                                    </p:set>
                                    <p:animEffect filter="fade" transition="in">
                                      <p:cBhvr>
                                        <p:cTn dur="1000"/>
                                        <p:tgtEl>
                                          <p:spTgt spid="2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1" st="1"/>
                                            </p:txEl>
                                          </p:spTgt>
                                        </p:tgtEl>
                                        <p:attrNameLst>
                                          <p:attrName>style.visibility</p:attrName>
                                        </p:attrNameLst>
                                      </p:cBhvr>
                                      <p:to>
                                        <p:strVal val="visible"/>
                                      </p:to>
                                    </p:set>
                                    <p:animEffect filter="fade" transition="in">
                                      <p:cBhvr>
                                        <p:cTn dur="1000"/>
                                        <p:tgtEl>
                                          <p:spTgt spid="2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2" st="2"/>
                                            </p:txEl>
                                          </p:spTgt>
                                        </p:tgtEl>
                                        <p:attrNameLst>
                                          <p:attrName>style.visibility</p:attrName>
                                        </p:attrNameLst>
                                      </p:cBhvr>
                                      <p:to>
                                        <p:strVal val="visible"/>
                                      </p:to>
                                    </p:set>
                                    <p:animEffect filter="fade" transition="in">
                                      <p:cBhvr>
                                        <p:cTn dur="1000"/>
                                        <p:tgtEl>
                                          <p:spTgt spid="2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3" st="3"/>
                                            </p:txEl>
                                          </p:spTgt>
                                        </p:tgtEl>
                                        <p:attrNameLst>
                                          <p:attrName>style.visibility</p:attrName>
                                        </p:attrNameLst>
                                      </p:cBhvr>
                                      <p:to>
                                        <p:strVal val="visible"/>
                                      </p:to>
                                    </p:set>
                                    <p:animEffect filter="fade" transition="in">
                                      <p:cBhvr>
                                        <p:cTn dur="1000"/>
                                        <p:tgtEl>
                                          <p:spTgt spid="21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4" st="4"/>
                                            </p:txEl>
                                          </p:spTgt>
                                        </p:tgtEl>
                                        <p:attrNameLst>
                                          <p:attrName>style.visibility</p:attrName>
                                        </p:attrNameLst>
                                      </p:cBhvr>
                                      <p:to>
                                        <p:strVal val="visible"/>
                                      </p:to>
                                    </p:set>
                                    <p:animEffect filter="fade" transition="in">
                                      <p:cBhvr>
                                        <p:cTn dur="1000"/>
                                        <p:tgtEl>
                                          <p:spTgt spid="21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5" st="5"/>
                                            </p:txEl>
                                          </p:spTgt>
                                        </p:tgtEl>
                                        <p:attrNameLst>
                                          <p:attrName>style.visibility</p:attrName>
                                        </p:attrNameLst>
                                      </p:cBhvr>
                                      <p:to>
                                        <p:strVal val="visible"/>
                                      </p:to>
                                    </p:set>
                                    <p:animEffect filter="fade" transition="in">
                                      <p:cBhvr>
                                        <p:cTn dur="1000"/>
                                        <p:tgtEl>
                                          <p:spTgt spid="21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6" st="6"/>
                                            </p:txEl>
                                          </p:spTgt>
                                        </p:tgtEl>
                                        <p:attrNameLst>
                                          <p:attrName>style.visibility</p:attrName>
                                        </p:attrNameLst>
                                      </p:cBhvr>
                                      <p:to>
                                        <p:strVal val="visible"/>
                                      </p:to>
                                    </p:set>
                                    <p:animEffect filter="fade" transition="in">
                                      <p:cBhvr>
                                        <p:cTn dur="1000"/>
                                        <p:tgtEl>
                                          <p:spTgt spid="21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pic>
        <p:nvPicPr>
          <p:cNvPr id="227" name="Google Shape;227;p5"/>
          <p:cNvPicPr preferRelativeResize="0"/>
          <p:nvPr/>
        </p:nvPicPr>
        <p:blipFill rotWithShape="1">
          <a:blip r:embed="rId3">
            <a:alphaModFix/>
          </a:blip>
          <a:srcRect b="0" l="0" r="0" t="0"/>
          <a:stretch/>
        </p:blipFill>
        <p:spPr>
          <a:xfrm flipH="1">
            <a:off x="9415745" y="3708300"/>
            <a:ext cx="1729374" cy="3013774"/>
          </a:xfrm>
          <a:prstGeom prst="rect">
            <a:avLst/>
          </a:prstGeom>
          <a:noFill/>
          <a:ln>
            <a:noFill/>
          </a:ln>
        </p:spPr>
      </p:pic>
      <p:sp>
        <p:nvSpPr>
          <p:cNvPr id="228" name="Google Shape;228;p5"/>
          <p:cNvSpPr txBox="1"/>
          <p:nvPr>
            <p:ph type="title"/>
          </p:nvPr>
        </p:nvSpPr>
        <p:spPr>
          <a:xfrm>
            <a:off x="660399" y="430567"/>
            <a:ext cx="5306291" cy="847817"/>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rebuchet MS"/>
              <a:buNone/>
            </a:pPr>
            <a:r>
              <a:rPr lang="en-US"/>
              <a:t>TECHNOLOGY USED</a:t>
            </a:r>
            <a:endParaRPr/>
          </a:p>
        </p:txBody>
      </p:sp>
      <p:sp>
        <p:nvSpPr>
          <p:cNvPr id="229" name="Google Shape;229;p5"/>
          <p:cNvSpPr/>
          <p:nvPr/>
        </p:nvSpPr>
        <p:spPr>
          <a:xfrm flipH="1" rot="10800000">
            <a:off x="654900" y="6277175"/>
            <a:ext cx="2632200" cy="444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rebuchet MS"/>
              <a:ea typeface="Trebuchet MS"/>
              <a:cs typeface="Trebuchet MS"/>
              <a:sym typeface="Trebuchet MS"/>
            </a:endParaRPr>
          </a:p>
        </p:txBody>
      </p:sp>
      <p:sp>
        <p:nvSpPr>
          <p:cNvPr id="230" name="Google Shape;230;p5"/>
          <p:cNvSpPr txBox="1"/>
          <p:nvPr/>
        </p:nvSpPr>
        <p:spPr>
          <a:xfrm>
            <a:off x="660400" y="1569300"/>
            <a:ext cx="8841900" cy="3013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3F3F3F"/>
              </a:buClr>
              <a:buSzPts val="1800"/>
              <a:buFont typeface="Trebuchet MS"/>
              <a:buChar char="●"/>
            </a:pPr>
            <a:r>
              <a:rPr b="1" lang="en-US" sz="1800">
                <a:solidFill>
                  <a:srgbClr val="3F3F3F"/>
                </a:solidFill>
                <a:latin typeface="Trebuchet MS"/>
                <a:ea typeface="Trebuchet MS"/>
                <a:cs typeface="Trebuchet MS"/>
                <a:sym typeface="Trebuchet MS"/>
              </a:rPr>
              <a:t>Python:</a:t>
            </a:r>
            <a:r>
              <a:rPr lang="en-US" sz="1800">
                <a:solidFill>
                  <a:srgbClr val="3F3F3F"/>
                </a:solidFill>
                <a:latin typeface="Trebuchet MS"/>
                <a:ea typeface="Trebuchet MS"/>
                <a:cs typeface="Trebuchet MS"/>
                <a:sym typeface="Trebuchet MS"/>
              </a:rPr>
              <a:t> used as the primary programming language</a:t>
            </a:r>
            <a:endParaRPr sz="1800">
              <a:solidFill>
                <a:srgbClr val="3F3F3F"/>
              </a:solidFill>
              <a:latin typeface="Trebuchet MS"/>
              <a:ea typeface="Trebuchet MS"/>
              <a:cs typeface="Trebuchet MS"/>
              <a:sym typeface="Trebuchet MS"/>
            </a:endParaRPr>
          </a:p>
          <a:p>
            <a:pPr indent="0" lvl="0" marL="457200" rtl="0" algn="l">
              <a:spcBef>
                <a:spcPts val="0"/>
              </a:spcBef>
              <a:spcAft>
                <a:spcPts val="0"/>
              </a:spcAft>
              <a:buNone/>
            </a:pPr>
            <a:r>
              <a:t/>
            </a:r>
            <a:endParaRPr sz="1800">
              <a:solidFill>
                <a:srgbClr val="3F3F3F"/>
              </a:solidFill>
              <a:latin typeface="Trebuchet MS"/>
              <a:ea typeface="Trebuchet MS"/>
              <a:cs typeface="Trebuchet MS"/>
              <a:sym typeface="Trebuchet MS"/>
            </a:endParaRPr>
          </a:p>
          <a:p>
            <a:pPr indent="-342900" lvl="0" marL="457200" rtl="0" algn="l">
              <a:spcBef>
                <a:spcPts val="0"/>
              </a:spcBef>
              <a:spcAft>
                <a:spcPts val="0"/>
              </a:spcAft>
              <a:buClr>
                <a:srgbClr val="3F3F3F"/>
              </a:buClr>
              <a:buSzPts val="1800"/>
              <a:buFont typeface="Trebuchet MS"/>
              <a:buChar char="●"/>
            </a:pPr>
            <a:r>
              <a:rPr b="1" lang="en-US" sz="1800">
                <a:solidFill>
                  <a:srgbClr val="3F3F3F"/>
                </a:solidFill>
                <a:latin typeface="Trebuchet MS"/>
                <a:ea typeface="Trebuchet MS"/>
                <a:cs typeface="Trebuchet MS"/>
                <a:sym typeface="Trebuchet MS"/>
              </a:rPr>
              <a:t>Pandas &amp; Numpy: </a:t>
            </a:r>
            <a:r>
              <a:rPr lang="en-US" sz="1800">
                <a:solidFill>
                  <a:srgbClr val="3F3F3F"/>
                </a:solidFill>
                <a:latin typeface="Trebuchet MS"/>
                <a:ea typeface="Trebuchet MS"/>
                <a:cs typeface="Trebuchet MS"/>
                <a:sym typeface="Trebuchet MS"/>
              </a:rPr>
              <a:t>used for data cleaning and preprocessing</a:t>
            </a:r>
            <a:endParaRPr sz="1800">
              <a:solidFill>
                <a:srgbClr val="3F3F3F"/>
              </a:solidFill>
              <a:latin typeface="Trebuchet MS"/>
              <a:ea typeface="Trebuchet MS"/>
              <a:cs typeface="Trebuchet MS"/>
              <a:sym typeface="Trebuchet MS"/>
            </a:endParaRPr>
          </a:p>
          <a:p>
            <a:pPr indent="0" lvl="0" marL="457200" rtl="0" algn="l">
              <a:spcBef>
                <a:spcPts val="0"/>
              </a:spcBef>
              <a:spcAft>
                <a:spcPts val="0"/>
              </a:spcAft>
              <a:buNone/>
            </a:pPr>
            <a:r>
              <a:t/>
            </a:r>
            <a:endParaRPr sz="1800">
              <a:solidFill>
                <a:srgbClr val="3F3F3F"/>
              </a:solidFill>
              <a:latin typeface="Trebuchet MS"/>
              <a:ea typeface="Trebuchet MS"/>
              <a:cs typeface="Trebuchet MS"/>
              <a:sym typeface="Trebuchet MS"/>
            </a:endParaRPr>
          </a:p>
          <a:p>
            <a:pPr indent="-342900" lvl="0" marL="457200" rtl="0" algn="l">
              <a:spcBef>
                <a:spcPts val="0"/>
              </a:spcBef>
              <a:spcAft>
                <a:spcPts val="0"/>
              </a:spcAft>
              <a:buClr>
                <a:srgbClr val="3F3F3F"/>
              </a:buClr>
              <a:buSzPts val="1800"/>
              <a:buFont typeface="Trebuchet MS"/>
              <a:buChar char="●"/>
            </a:pPr>
            <a:r>
              <a:rPr b="1" lang="en-US" sz="1800">
                <a:solidFill>
                  <a:srgbClr val="3F3F3F"/>
                </a:solidFill>
                <a:latin typeface="Trebuchet MS"/>
                <a:ea typeface="Trebuchet MS"/>
                <a:cs typeface="Trebuchet MS"/>
                <a:sym typeface="Trebuchet MS"/>
              </a:rPr>
              <a:t>Scikit-learn:</a:t>
            </a:r>
            <a:r>
              <a:rPr lang="en-US" sz="1800">
                <a:solidFill>
                  <a:srgbClr val="3F3F3F"/>
                </a:solidFill>
                <a:latin typeface="Trebuchet MS"/>
                <a:ea typeface="Trebuchet MS"/>
                <a:cs typeface="Trebuchet MS"/>
                <a:sym typeface="Trebuchet MS"/>
              </a:rPr>
              <a:t> used for machine learning (model training, evaluation, etc.)</a:t>
            </a:r>
            <a:endParaRPr sz="1800">
              <a:solidFill>
                <a:srgbClr val="3F3F3F"/>
              </a:solidFill>
              <a:latin typeface="Trebuchet MS"/>
              <a:ea typeface="Trebuchet MS"/>
              <a:cs typeface="Trebuchet MS"/>
              <a:sym typeface="Trebuchet MS"/>
            </a:endParaRPr>
          </a:p>
          <a:p>
            <a:pPr indent="0" lvl="0" marL="457200" rtl="0" algn="l">
              <a:spcBef>
                <a:spcPts val="0"/>
              </a:spcBef>
              <a:spcAft>
                <a:spcPts val="0"/>
              </a:spcAft>
              <a:buNone/>
            </a:pPr>
            <a:r>
              <a:t/>
            </a:r>
            <a:endParaRPr sz="1800">
              <a:solidFill>
                <a:srgbClr val="3F3F3F"/>
              </a:solidFill>
              <a:latin typeface="Trebuchet MS"/>
              <a:ea typeface="Trebuchet MS"/>
              <a:cs typeface="Trebuchet MS"/>
              <a:sym typeface="Trebuchet MS"/>
            </a:endParaRPr>
          </a:p>
          <a:p>
            <a:pPr indent="-342900" lvl="0" marL="457200" rtl="0" algn="l">
              <a:spcBef>
                <a:spcPts val="0"/>
              </a:spcBef>
              <a:spcAft>
                <a:spcPts val="0"/>
              </a:spcAft>
              <a:buClr>
                <a:srgbClr val="3F3F3F"/>
              </a:buClr>
              <a:buSzPts val="1800"/>
              <a:buFont typeface="Trebuchet MS"/>
              <a:buChar char="●"/>
            </a:pPr>
            <a:r>
              <a:rPr b="1" lang="en-US" sz="1800">
                <a:solidFill>
                  <a:srgbClr val="3F3F3F"/>
                </a:solidFill>
                <a:latin typeface="Trebuchet MS"/>
                <a:ea typeface="Trebuchet MS"/>
                <a:cs typeface="Trebuchet MS"/>
                <a:sym typeface="Trebuchet MS"/>
              </a:rPr>
              <a:t>Matplotlib &amp; Seaborn:</a:t>
            </a:r>
            <a:r>
              <a:rPr lang="en-US" sz="1800">
                <a:solidFill>
                  <a:srgbClr val="3F3F3F"/>
                </a:solidFill>
                <a:latin typeface="Trebuchet MS"/>
                <a:ea typeface="Trebuchet MS"/>
                <a:cs typeface="Trebuchet MS"/>
                <a:sym typeface="Trebuchet MS"/>
              </a:rPr>
              <a:t> used of data visualization and feature importance</a:t>
            </a:r>
            <a:endParaRPr sz="1800">
              <a:solidFill>
                <a:srgbClr val="3F3F3F"/>
              </a:solidFill>
              <a:latin typeface="Trebuchet MS"/>
              <a:ea typeface="Trebuchet MS"/>
              <a:cs typeface="Trebuchet MS"/>
              <a:sym typeface="Trebuchet MS"/>
            </a:endParaRPr>
          </a:p>
          <a:p>
            <a:pPr indent="0" lvl="0" marL="457200" rtl="0" algn="l">
              <a:spcBef>
                <a:spcPts val="0"/>
              </a:spcBef>
              <a:spcAft>
                <a:spcPts val="0"/>
              </a:spcAft>
              <a:buNone/>
            </a:pPr>
            <a:r>
              <a:t/>
            </a:r>
            <a:endParaRPr sz="1800">
              <a:solidFill>
                <a:srgbClr val="3F3F3F"/>
              </a:solidFill>
              <a:latin typeface="Trebuchet MS"/>
              <a:ea typeface="Trebuchet MS"/>
              <a:cs typeface="Trebuchet MS"/>
              <a:sym typeface="Trebuchet MS"/>
            </a:endParaRPr>
          </a:p>
          <a:p>
            <a:pPr indent="-342900" lvl="0" marL="457200" rtl="0" algn="l">
              <a:spcBef>
                <a:spcPts val="0"/>
              </a:spcBef>
              <a:spcAft>
                <a:spcPts val="0"/>
              </a:spcAft>
              <a:buClr>
                <a:srgbClr val="3F3F3F"/>
              </a:buClr>
              <a:buSzPts val="1800"/>
              <a:buFont typeface="Trebuchet MS"/>
              <a:buChar char="●"/>
            </a:pPr>
            <a:r>
              <a:rPr b="1" lang="en-US" sz="1800">
                <a:solidFill>
                  <a:srgbClr val="3F3F3F"/>
                </a:solidFill>
                <a:latin typeface="Trebuchet MS"/>
                <a:ea typeface="Trebuchet MS"/>
                <a:cs typeface="Trebuchet MS"/>
                <a:sym typeface="Trebuchet MS"/>
              </a:rPr>
              <a:t>Google Colab:</a:t>
            </a:r>
            <a:r>
              <a:rPr lang="en-US" sz="1800">
                <a:solidFill>
                  <a:srgbClr val="3F3F3F"/>
                </a:solidFill>
                <a:latin typeface="Trebuchet MS"/>
                <a:ea typeface="Trebuchet MS"/>
                <a:cs typeface="Trebuchet MS"/>
                <a:sym typeface="Trebuchet MS"/>
              </a:rPr>
              <a:t> used as the primary IDE for creating and </a:t>
            </a:r>
            <a:r>
              <a:rPr lang="en-US" sz="1800">
                <a:solidFill>
                  <a:srgbClr val="3F3F3F"/>
                </a:solidFill>
                <a:latin typeface="Trebuchet MS"/>
                <a:ea typeface="Trebuchet MS"/>
                <a:cs typeface="Trebuchet MS"/>
                <a:sym typeface="Trebuchet MS"/>
              </a:rPr>
              <a:t>running</a:t>
            </a:r>
            <a:r>
              <a:rPr lang="en-US" sz="1800">
                <a:solidFill>
                  <a:srgbClr val="3F3F3F"/>
                </a:solidFill>
                <a:latin typeface="Trebuchet MS"/>
                <a:ea typeface="Trebuchet MS"/>
                <a:cs typeface="Trebuchet MS"/>
                <a:sym typeface="Trebuchet MS"/>
              </a:rPr>
              <a:t> the project</a:t>
            </a:r>
            <a:endParaRPr sz="1800">
              <a:solidFill>
                <a:srgbClr val="3F3F3F"/>
              </a:solidFill>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28"/>
                                        </p:tgtEl>
                                        <p:attrNameLst>
                                          <p:attrName>style.visibility</p:attrName>
                                        </p:attrNameLst>
                                      </p:cBhvr>
                                      <p:to>
                                        <p:strVal val="visible"/>
                                      </p:to>
                                    </p:set>
                                    <p:anim calcmode="lin" valueType="num">
                                      <p:cBhvr additive="base">
                                        <p:cTn dur="500"/>
                                        <p:tgtEl>
                                          <p:spTgt spid="228"/>
                                        </p:tgtEl>
                                        <p:attrNameLst>
                                          <p:attrName>ppt_w</p:attrName>
                                        </p:attrNameLst>
                                      </p:cBhvr>
                                      <p:tavLst>
                                        <p:tav fmla="" tm="0">
                                          <p:val>
                                            <p:strVal val="0"/>
                                          </p:val>
                                        </p:tav>
                                        <p:tav fmla="" tm="100000">
                                          <p:val>
                                            <p:strVal val="#ppt_w"/>
                                          </p:val>
                                        </p:tav>
                                      </p:tavLst>
                                    </p:anim>
                                    <p:anim calcmode="lin" valueType="num">
                                      <p:cBhvr additive="base">
                                        <p:cTn dur="500"/>
                                        <p:tgtEl>
                                          <p:spTgt spid="22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6"/>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36" name="Google Shape;236;p6"/>
          <p:cNvSpPr txBox="1"/>
          <p:nvPr>
            <p:ph type="title"/>
          </p:nvPr>
        </p:nvSpPr>
        <p:spPr>
          <a:xfrm>
            <a:off x="675957" y="370589"/>
            <a:ext cx="2981700" cy="8310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rebuchet MS"/>
              <a:buNone/>
            </a:pPr>
            <a:r>
              <a:rPr lang="en-US"/>
              <a:t>RESULTS 1 </a:t>
            </a:r>
            <a:endParaRPr/>
          </a:p>
        </p:txBody>
      </p:sp>
      <p:sp>
        <p:nvSpPr>
          <p:cNvPr id="237" name="Google Shape;237;p6"/>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sp>
        <p:nvSpPr>
          <p:cNvPr id="238" name="Google Shape;238;p6"/>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sp>
        <p:nvSpPr>
          <p:cNvPr id="239" name="Google Shape;239;p6"/>
          <p:cNvSpPr txBox="1"/>
          <p:nvPr/>
        </p:nvSpPr>
        <p:spPr>
          <a:xfrm>
            <a:off x="8899678" y="1275375"/>
            <a:ext cx="2143200" cy="8310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4800"/>
              <a:buFont typeface="Trebuchet MS"/>
              <a:buNone/>
            </a:pPr>
            <a:r>
              <a:rPr b="1" i="0" lang="en-US" sz="4800" u="none" cap="none" strike="noStrike">
                <a:solidFill>
                  <a:schemeClr val="dk1"/>
                </a:solidFill>
                <a:latin typeface="Trebuchet MS"/>
                <a:ea typeface="Trebuchet MS"/>
                <a:cs typeface="Trebuchet MS"/>
                <a:sym typeface="Trebuchet MS"/>
              </a:rPr>
              <a:t> </a:t>
            </a:r>
            <a:r>
              <a:rPr lang="en-US" sz="2000" u="sng">
                <a:solidFill>
                  <a:schemeClr val="dk1"/>
                </a:solidFill>
                <a:latin typeface="Trebuchet MS"/>
                <a:ea typeface="Trebuchet MS"/>
                <a:cs typeface="Trebuchet MS"/>
                <a:sym typeface="Trebuchet MS"/>
                <a:hlinkClick r:id="rId4">
                  <a:extLst>
                    <a:ext uri="{A12FA001-AC4F-418D-AE19-62706E023703}">
                      <ahyp:hlinkClr val="tx"/>
                    </a:ext>
                  </a:extLst>
                </a:hlinkClick>
              </a:rPr>
              <a:t>Github Repo</a:t>
            </a:r>
            <a:endParaRPr b="0" i="0" sz="4800" u="sng" cap="none" strike="noStrike">
              <a:solidFill>
                <a:schemeClr val="dk1"/>
              </a:solidFill>
              <a:latin typeface="Trebuchet MS"/>
              <a:ea typeface="Trebuchet MS"/>
              <a:cs typeface="Trebuchet MS"/>
              <a:sym typeface="Trebuchet MS"/>
            </a:endParaRPr>
          </a:p>
        </p:txBody>
      </p:sp>
      <p:pic>
        <p:nvPicPr>
          <p:cNvPr id="240" name="Google Shape;240;p6" title="Screenshot 2025-10-07 at 11.01.27 PM.png"/>
          <p:cNvPicPr preferRelativeResize="0"/>
          <p:nvPr/>
        </p:nvPicPr>
        <p:blipFill>
          <a:blip r:embed="rId5">
            <a:alphaModFix/>
          </a:blip>
          <a:stretch>
            <a:fillRect/>
          </a:stretch>
        </p:blipFill>
        <p:spPr>
          <a:xfrm>
            <a:off x="675950" y="1201600"/>
            <a:ext cx="7943752" cy="55039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36"/>
                                        </p:tgtEl>
                                        <p:attrNameLst>
                                          <p:attrName>style.visibility</p:attrName>
                                        </p:attrNameLst>
                                      </p:cBhvr>
                                      <p:to>
                                        <p:strVal val="visible"/>
                                      </p:to>
                                    </p:set>
                                    <p:anim calcmode="lin" valueType="num">
                                      <p:cBhvr additive="base">
                                        <p:cTn dur="500"/>
                                        <p:tgtEl>
                                          <p:spTgt spid="236"/>
                                        </p:tgtEl>
                                        <p:attrNameLst>
                                          <p:attrName>ppt_w</p:attrName>
                                        </p:attrNameLst>
                                      </p:cBhvr>
                                      <p:tavLst>
                                        <p:tav fmla="" tm="0">
                                          <p:val>
                                            <p:strVal val="0"/>
                                          </p:val>
                                        </p:tav>
                                        <p:tav fmla="" tm="100000">
                                          <p:val>
                                            <p:strVal val="#ppt_w"/>
                                          </p:val>
                                        </p:tav>
                                      </p:tavLst>
                                    </p:anim>
                                    <p:anim calcmode="lin" valueType="num">
                                      <p:cBhvr additive="base">
                                        <p:cTn dur="500"/>
                                        <p:tgtEl>
                                          <p:spTgt spid="23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7"/>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46" name="Google Shape;246;p7"/>
          <p:cNvSpPr txBox="1"/>
          <p:nvPr>
            <p:ph type="title"/>
          </p:nvPr>
        </p:nvSpPr>
        <p:spPr>
          <a:xfrm>
            <a:off x="675957" y="370589"/>
            <a:ext cx="2981700" cy="8310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rebuchet MS"/>
              <a:buNone/>
            </a:pPr>
            <a:r>
              <a:rPr lang="en-US"/>
              <a:t>RESULTS 2</a:t>
            </a:r>
            <a:endParaRPr/>
          </a:p>
        </p:txBody>
      </p:sp>
      <p:sp>
        <p:nvSpPr>
          <p:cNvPr id="247" name="Google Shape;247;p7"/>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sp>
        <p:nvSpPr>
          <p:cNvPr id="248" name="Google Shape;248;p7"/>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sp>
        <p:nvSpPr>
          <p:cNvPr id="249" name="Google Shape;249;p7"/>
          <p:cNvSpPr txBox="1"/>
          <p:nvPr/>
        </p:nvSpPr>
        <p:spPr>
          <a:xfrm>
            <a:off x="9420903" y="1192925"/>
            <a:ext cx="2123400" cy="8310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4800"/>
              <a:buFont typeface="Trebuchet MS"/>
              <a:buNone/>
            </a:pPr>
            <a:r>
              <a:rPr b="1" i="0" lang="en-US" sz="4800" u="none" cap="none" strike="noStrike">
                <a:solidFill>
                  <a:schemeClr val="dk1"/>
                </a:solidFill>
                <a:latin typeface="Trebuchet MS"/>
                <a:ea typeface="Trebuchet MS"/>
                <a:cs typeface="Trebuchet MS"/>
                <a:sym typeface="Trebuchet MS"/>
              </a:rPr>
              <a:t> </a:t>
            </a:r>
            <a:r>
              <a:rPr lang="en-US" sz="2000" u="sng">
                <a:solidFill>
                  <a:schemeClr val="dk1"/>
                </a:solidFill>
                <a:latin typeface="Trebuchet MS"/>
                <a:ea typeface="Trebuchet MS"/>
                <a:cs typeface="Trebuchet MS"/>
                <a:sym typeface="Trebuchet MS"/>
                <a:hlinkClick r:id="rId4">
                  <a:extLst>
                    <a:ext uri="{A12FA001-AC4F-418D-AE19-62706E023703}">
                      <ahyp:hlinkClr val="tx"/>
                    </a:ext>
                  </a:extLst>
                </a:hlinkClick>
              </a:rPr>
              <a:t>Github Repo</a:t>
            </a:r>
            <a:endParaRPr b="0" i="0" sz="4800" u="sng" cap="none" strike="noStrike">
              <a:solidFill>
                <a:schemeClr val="dk1"/>
              </a:solidFill>
              <a:latin typeface="Trebuchet MS"/>
              <a:ea typeface="Trebuchet MS"/>
              <a:cs typeface="Trebuchet MS"/>
              <a:sym typeface="Trebuchet MS"/>
            </a:endParaRPr>
          </a:p>
        </p:txBody>
      </p:sp>
      <p:pic>
        <p:nvPicPr>
          <p:cNvPr id="250" name="Google Shape;250;p7" title="Screenshot 2025-10-07 at 11.04.53 PM.png"/>
          <p:cNvPicPr preferRelativeResize="0"/>
          <p:nvPr/>
        </p:nvPicPr>
        <p:blipFill>
          <a:blip r:embed="rId5">
            <a:alphaModFix/>
          </a:blip>
          <a:stretch>
            <a:fillRect/>
          </a:stretch>
        </p:blipFill>
        <p:spPr>
          <a:xfrm>
            <a:off x="675953" y="1201600"/>
            <a:ext cx="8744945" cy="55040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46"/>
                                        </p:tgtEl>
                                        <p:attrNameLst>
                                          <p:attrName>style.visibility</p:attrName>
                                        </p:attrNameLst>
                                      </p:cBhvr>
                                      <p:to>
                                        <p:strVal val="visible"/>
                                      </p:to>
                                    </p:set>
                                    <p:anim calcmode="lin" valueType="num">
                                      <p:cBhvr additive="base">
                                        <p:cTn dur="500"/>
                                        <p:tgtEl>
                                          <p:spTgt spid="246"/>
                                        </p:tgtEl>
                                        <p:attrNameLst>
                                          <p:attrName>ppt_w</p:attrName>
                                        </p:attrNameLst>
                                      </p:cBhvr>
                                      <p:tavLst>
                                        <p:tav fmla="" tm="0">
                                          <p:val>
                                            <p:strVal val="0"/>
                                          </p:val>
                                        </p:tav>
                                        <p:tav fmla="" tm="100000">
                                          <p:val>
                                            <p:strVal val="#ppt_w"/>
                                          </p:val>
                                        </p:tav>
                                      </p:tavLst>
                                    </p:anim>
                                    <p:anim calcmode="lin" valueType="num">
                                      <p:cBhvr additive="base">
                                        <p:cTn dur="500"/>
                                        <p:tgtEl>
                                          <p:spTgt spid="24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8"/>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56" name="Google Shape;256;p8"/>
          <p:cNvSpPr txBox="1"/>
          <p:nvPr>
            <p:ph type="title"/>
          </p:nvPr>
        </p:nvSpPr>
        <p:spPr>
          <a:xfrm>
            <a:off x="675957" y="370589"/>
            <a:ext cx="2981643" cy="830997"/>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rebuchet MS"/>
              <a:buNone/>
            </a:pPr>
            <a:r>
              <a:rPr lang="en-US"/>
              <a:t>RESULTS 3 </a:t>
            </a:r>
            <a:endParaRPr/>
          </a:p>
        </p:txBody>
      </p:sp>
      <p:sp>
        <p:nvSpPr>
          <p:cNvPr id="257" name="Google Shape;257;p8"/>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sp>
        <p:nvSpPr>
          <p:cNvPr id="258" name="Google Shape;258;p8"/>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sp>
        <p:nvSpPr>
          <p:cNvPr id="259" name="Google Shape;259;p8"/>
          <p:cNvSpPr txBox="1"/>
          <p:nvPr/>
        </p:nvSpPr>
        <p:spPr>
          <a:xfrm>
            <a:off x="9468675" y="1192925"/>
            <a:ext cx="2075700" cy="8310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4800"/>
              <a:buFont typeface="Trebuchet MS"/>
              <a:buNone/>
            </a:pPr>
            <a:r>
              <a:rPr b="1" i="0" lang="en-US" sz="4800" u="none" cap="none" strike="noStrike">
                <a:solidFill>
                  <a:schemeClr val="dk1"/>
                </a:solidFill>
                <a:latin typeface="Trebuchet MS"/>
                <a:ea typeface="Trebuchet MS"/>
                <a:cs typeface="Trebuchet MS"/>
                <a:sym typeface="Trebuchet MS"/>
              </a:rPr>
              <a:t> </a:t>
            </a:r>
            <a:r>
              <a:rPr lang="en-US" sz="2000" u="sng">
                <a:solidFill>
                  <a:schemeClr val="dk1"/>
                </a:solidFill>
                <a:latin typeface="Trebuchet MS"/>
                <a:ea typeface="Trebuchet MS"/>
                <a:cs typeface="Trebuchet MS"/>
                <a:sym typeface="Trebuchet MS"/>
                <a:hlinkClick r:id="rId4">
                  <a:extLst>
                    <a:ext uri="{A12FA001-AC4F-418D-AE19-62706E023703}">
                      <ahyp:hlinkClr val="tx"/>
                    </a:ext>
                  </a:extLst>
                </a:hlinkClick>
              </a:rPr>
              <a:t>Github Repo</a:t>
            </a:r>
            <a:endParaRPr b="0" i="0" sz="4800" u="sng" cap="none" strike="noStrike">
              <a:solidFill>
                <a:schemeClr val="dk1"/>
              </a:solidFill>
              <a:latin typeface="Trebuchet MS"/>
              <a:ea typeface="Trebuchet MS"/>
              <a:cs typeface="Trebuchet MS"/>
              <a:sym typeface="Trebuchet MS"/>
            </a:endParaRPr>
          </a:p>
        </p:txBody>
      </p:sp>
      <p:pic>
        <p:nvPicPr>
          <p:cNvPr id="260" name="Google Shape;260;p8" title="Screenshot 2025-10-07 at 11.06.58 PM.png"/>
          <p:cNvPicPr preferRelativeResize="0"/>
          <p:nvPr/>
        </p:nvPicPr>
        <p:blipFill>
          <a:blip r:embed="rId5">
            <a:alphaModFix/>
          </a:blip>
          <a:stretch>
            <a:fillRect/>
          </a:stretch>
        </p:blipFill>
        <p:spPr>
          <a:xfrm>
            <a:off x="675961" y="1192900"/>
            <a:ext cx="8792714" cy="550402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56"/>
                                        </p:tgtEl>
                                        <p:attrNameLst>
                                          <p:attrName>style.visibility</p:attrName>
                                        </p:attrNameLst>
                                      </p:cBhvr>
                                      <p:to>
                                        <p:strVal val="visible"/>
                                      </p:to>
                                    </p:set>
                                    <p:anim calcmode="lin" valueType="num">
                                      <p:cBhvr additive="base">
                                        <p:cTn dur="500"/>
                                        <p:tgtEl>
                                          <p:spTgt spid="256"/>
                                        </p:tgtEl>
                                        <p:attrNameLst>
                                          <p:attrName>ppt_w</p:attrName>
                                        </p:attrNameLst>
                                      </p:cBhvr>
                                      <p:tavLst>
                                        <p:tav fmla="" tm="0">
                                          <p:val>
                                            <p:strVal val="0"/>
                                          </p:val>
                                        </p:tav>
                                        <p:tav fmla="" tm="100000">
                                          <p:val>
                                            <p:strVal val="#ppt_w"/>
                                          </p:val>
                                        </p:tav>
                                      </p:tavLst>
                                    </p:anim>
                                    <p:anim calcmode="lin" valueType="num">
                                      <p:cBhvr additive="base">
                                        <p:cTn dur="500"/>
                                        <p:tgtEl>
                                          <p:spTgt spid="25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9"/>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66" name="Google Shape;266;p9"/>
          <p:cNvSpPr txBox="1"/>
          <p:nvPr>
            <p:ph type="title"/>
          </p:nvPr>
        </p:nvSpPr>
        <p:spPr>
          <a:xfrm>
            <a:off x="675957" y="370589"/>
            <a:ext cx="6115368" cy="87862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US"/>
              <a:t>GitHub repository </a:t>
            </a:r>
            <a:endParaRPr/>
          </a:p>
        </p:txBody>
      </p:sp>
      <p:sp>
        <p:nvSpPr>
          <p:cNvPr id="267" name="Google Shape;267;p9"/>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sp>
        <p:nvSpPr>
          <p:cNvPr id="268" name="Google Shape;268;p9"/>
          <p:cNvSpPr txBox="1"/>
          <p:nvPr>
            <p:ph idx="1" type="body"/>
          </p:nvPr>
        </p:nvSpPr>
        <p:spPr>
          <a:xfrm>
            <a:off x="675950" y="1542613"/>
            <a:ext cx="9984000" cy="25539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SzPts val="1600"/>
              <a:buNone/>
            </a:pPr>
            <a:r>
              <a:rPr lang="en-US"/>
              <a:t>Github Repo Link:</a:t>
            </a:r>
            <a:endParaRPr/>
          </a:p>
          <a:p>
            <a:pPr indent="0" lvl="0" marL="0" rtl="0" algn="l">
              <a:spcBef>
                <a:spcPts val="1000"/>
              </a:spcBef>
              <a:spcAft>
                <a:spcPts val="0"/>
              </a:spcAft>
              <a:buSzPts val="1600"/>
              <a:buNone/>
            </a:pPr>
            <a:r>
              <a:rPr lang="en-US" u="sng">
                <a:solidFill>
                  <a:schemeClr val="hlink"/>
                </a:solidFill>
                <a:hlinkClick r:id="rId4"/>
              </a:rPr>
              <a:t>https://github.com/KrishnaG-101/VOIS_AICTE_Oct2025_KrishnaGelra/tree/main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66"/>
                                        </p:tgtEl>
                                        <p:attrNameLst>
                                          <p:attrName>style.visibility</p:attrName>
                                        </p:attrNameLst>
                                      </p:cBhvr>
                                      <p:to>
                                        <p:strVal val="visible"/>
                                      </p:to>
                                    </p:set>
                                    <p:anim calcmode="lin" valueType="num">
                                      <p:cBhvr additive="base">
                                        <p:cTn dur="500"/>
                                        <p:tgtEl>
                                          <p:spTgt spid="266"/>
                                        </p:tgtEl>
                                        <p:attrNameLst>
                                          <p:attrName>ppt_w</p:attrName>
                                        </p:attrNameLst>
                                      </p:cBhvr>
                                      <p:tavLst>
                                        <p:tav fmla="" tm="0">
                                          <p:val>
                                            <p:strVal val="0"/>
                                          </p:val>
                                        </p:tav>
                                        <p:tav fmla="" tm="100000">
                                          <p:val>
                                            <p:strVal val="#ppt_w"/>
                                          </p:val>
                                        </p:tav>
                                      </p:tavLst>
                                    </p:anim>
                                    <p:anim calcmode="lin" valueType="num">
                                      <p:cBhvr additive="base">
                                        <p:cTn dur="500"/>
                                        <p:tgtEl>
                                          <p:spTgt spid="26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0" st="0"/>
                                            </p:txEl>
                                          </p:spTgt>
                                        </p:tgtEl>
                                        <p:attrNameLst>
                                          <p:attrName>style.visibility</p:attrName>
                                        </p:attrNameLst>
                                      </p:cBhvr>
                                      <p:to>
                                        <p:strVal val="visible"/>
                                      </p:to>
                                    </p:set>
                                    <p:animEffect filter="fade" transition="in">
                                      <p:cBhvr>
                                        <p:cTn dur="1000"/>
                                        <p:tgtEl>
                                          <p:spTgt spid="2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1" st="1"/>
                                            </p:txEl>
                                          </p:spTgt>
                                        </p:tgtEl>
                                        <p:attrNameLst>
                                          <p:attrName>style.visibility</p:attrName>
                                        </p:attrNameLst>
                                      </p:cBhvr>
                                      <p:to>
                                        <p:strVal val="visible"/>
                                      </p:to>
                                    </p:set>
                                    <p:animEffect filter="fade" transition="in">
                                      <p:cBhvr>
                                        <p:cTn dur="1000"/>
                                        <p:tgtEl>
                                          <p:spTgt spid="26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2021-07-11T13:13:15Z</dcterms:created>
  <dc:creator>Venkataswamy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