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gif" ContentType="image/gif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62840" y="152280"/>
            <a:ext cx="0" cy="1523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815328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832140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48952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15328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832140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848952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8657640" y="32040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8153280" y="48816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8321400" y="48816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489520" y="488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657640" y="488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8825400" y="488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8153280" y="656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8321400" y="65628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8489520" y="65628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8657640" y="65628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8153280" y="82404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8321400" y="82404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8489520" y="82404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8657640" y="82404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8825400" y="82404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8153280" y="992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8321400" y="992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8489520" y="992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25" name="CustomShape 26"/>
          <p:cNvSpPr/>
          <p:nvPr/>
        </p:nvSpPr>
        <p:spPr>
          <a:xfrm>
            <a:off x="8657640" y="99216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26" name="CustomShape 27"/>
          <p:cNvSpPr/>
          <p:nvPr/>
        </p:nvSpPr>
        <p:spPr>
          <a:xfrm>
            <a:off x="8153280" y="115992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27" name="CustomShape 28"/>
          <p:cNvSpPr/>
          <p:nvPr/>
        </p:nvSpPr>
        <p:spPr>
          <a:xfrm>
            <a:off x="8321400" y="115992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28" name="CustomShape 29"/>
          <p:cNvSpPr/>
          <p:nvPr/>
        </p:nvSpPr>
        <p:spPr>
          <a:xfrm>
            <a:off x="8489520" y="115992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29" name="CustomShape 30"/>
          <p:cNvSpPr/>
          <p:nvPr/>
        </p:nvSpPr>
        <p:spPr>
          <a:xfrm>
            <a:off x="8657640" y="115992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30" name="CustomShape 31"/>
          <p:cNvSpPr/>
          <p:nvPr/>
        </p:nvSpPr>
        <p:spPr>
          <a:xfrm>
            <a:off x="8321400" y="132768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31" name="CustomShape 32"/>
          <p:cNvSpPr/>
          <p:nvPr/>
        </p:nvSpPr>
        <p:spPr>
          <a:xfrm>
            <a:off x="8657640" y="132768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32" name="Line 33"/>
          <p:cNvSpPr/>
          <p:nvPr/>
        </p:nvSpPr>
        <p:spPr>
          <a:xfrm>
            <a:off x="7315200" y="1066680"/>
            <a:ext cx="0" cy="4495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>
            <a:off x="7493040" y="299232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34" name="CustomShape 35"/>
          <p:cNvSpPr/>
          <p:nvPr/>
        </p:nvSpPr>
        <p:spPr>
          <a:xfrm>
            <a:off x="7777080" y="299232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35" name="CustomShape 36"/>
          <p:cNvSpPr/>
          <p:nvPr/>
        </p:nvSpPr>
        <p:spPr>
          <a:xfrm>
            <a:off x="8061480" y="299232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36" name="CustomShape 37"/>
          <p:cNvSpPr/>
          <p:nvPr/>
        </p:nvSpPr>
        <p:spPr>
          <a:xfrm>
            <a:off x="7493040" y="327672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37" name="CustomShape 38"/>
          <p:cNvSpPr/>
          <p:nvPr/>
        </p:nvSpPr>
        <p:spPr>
          <a:xfrm>
            <a:off x="7777080" y="327672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38" name="CustomShape 39"/>
          <p:cNvSpPr/>
          <p:nvPr/>
        </p:nvSpPr>
        <p:spPr>
          <a:xfrm>
            <a:off x="8061480" y="327672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39" name="CustomShape 40"/>
          <p:cNvSpPr/>
          <p:nvPr/>
        </p:nvSpPr>
        <p:spPr>
          <a:xfrm>
            <a:off x="8345520" y="3276720"/>
            <a:ext cx="200160" cy="20016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40" name="CustomShape 41"/>
          <p:cNvSpPr/>
          <p:nvPr/>
        </p:nvSpPr>
        <p:spPr>
          <a:xfrm>
            <a:off x="7493040" y="356076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41" name="CustomShape 42"/>
          <p:cNvSpPr/>
          <p:nvPr/>
        </p:nvSpPr>
        <p:spPr>
          <a:xfrm>
            <a:off x="7777080" y="3560760"/>
            <a:ext cx="200160" cy="20016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42" name="CustomShape 43"/>
          <p:cNvSpPr/>
          <p:nvPr/>
        </p:nvSpPr>
        <p:spPr>
          <a:xfrm>
            <a:off x="8061480" y="3560760"/>
            <a:ext cx="200160" cy="20016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43" name="CustomShape 44"/>
          <p:cNvSpPr/>
          <p:nvPr/>
        </p:nvSpPr>
        <p:spPr>
          <a:xfrm>
            <a:off x="8345520" y="3560760"/>
            <a:ext cx="200160" cy="20016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44" name="CustomShape 45"/>
          <p:cNvSpPr/>
          <p:nvPr/>
        </p:nvSpPr>
        <p:spPr>
          <a:xfrm>
            <a:off x="8629560" y="3560760"/>
            <a:ext cx="200160" cy="20016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45" name="CustomShape 46"/>
          <p:cNvSpPr/>
          <p:nvPr/>
        </p:nvSpPr>
        <p:spPr>
          <a:xfrm>
            <a:off x="7493040" y="3843360"/>
            <a:ext cx="200160" cy="20160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46" name="CustomShape 47"/>
          <p:cNvSpPr/>
          <p:nvPr/>
        </p:nvSpPr>
        <p:spPr>
          <a:xfrm>
            <a:off x="7777080" y="3843360"/>
            <a:ext cx="200160" cy="20160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47" name="CustomShape 48"/>
          <p:cNvSpPr/>
          <p:nvPr/>
        </p:nvSpPr>
        <p:spPr>
          <a:xfrm>
            <a:off x="8061480" y="3843360"/>
            <a:ext cx="200160" cy="20160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48" name="CustomShape 49"/>
          <p:cNvSpPr/>
          <p:nvPr/>
        </p:nvSpPr>
        <p:spPr>
          <a:xfrm>
            <a:off x="8345520" y="3843360"/>
            <a:ext cx="200160" cy="20160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49" name="CustomShape 50"/>
          <p:cNvSpPr/>
          <p:nvPr/>
        </p:nvSpPr>
        <p:spPr>
          <a:xfrm>
            <a:off x="7493040" y="4127400"/>
            <a:ext cx="200160" cy="20160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50" name="CustomShape 51"/>
          <p:cNvSpPr/>
          <p:nvPr/>
        </p:nvSpPr>
        <p:spPr>
          <a:xfrm>
            <a:off x="7777080" y="4127400"/>
            <a:ext cx="200160" cy="20160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51" name="CustomShape 52"/>
          <p:cNvSpPr/>
          <p:nvPr/>
        </p:nvSpPr>
        <p:spPr>
          <a:xfrm>
            <a:off x="8061480" y="4127400"/>
            <a:ext cx="200160" cy="20160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52" name="CustomShape 53"/>
          <p:cNvSpPr/>
          <p:nvPr/>
        </p:nvSpPr>
        <p:spPr>
          <a:xfrm>
            <a:off x="8345520" y="4127400"/>
            <a:ext cx="200160" cy="20160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53" name="CustomShape 54"/>
          <p:cNvSpPr/>
          <p:nvPr/>
        </p:nvSpPr>
        <p:spPr>
          <a:xfrm>
            <a:off x="8629560" y="4127400"/>
            <a:ext cx="200160" cy="20160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54" name="CustomShape 55"/>
          <p:cNvSpPr/>
          <p:nvPr/>
        </p:nvSpPr>
        <p:spPr>
          <a:xfrm>
            <a:off x="7493040" y="4411800"/>
            <a:ext cx="200160" cy="20016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55" name="CustomShape 56"/>
          <p:cNvSpPr/>
          <p:nvPr/>
        </p:nvSpPr>
        <p:spPr>
          <a:xfrm>
            <a:off x="7777080" y="4411800"/>
            <a:ext cx="200160" cy="20016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56" name="CustomShape 57"/>
          <p:cNvSpPr/>
          <p:nvPr/>
        </p:nvSpPr>
        <p:spPr>
          <a:xfrm>
            <a:off x="8061480" y="4411800"/>
            <a:ext cx="200160" cy="20016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57" name="CustomShape 58"/>
          <p:cNvSpPr/>
          <p:nvPr/>
        </p:nvSpPr>
        <p:spPr>
          <a:xfrm>
            <a:off x="8345520" y="4411800"/>
            <a:ext cx="200160" cy="20016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58" name="CustomShape 59"/>
          <p:cNvSpPr/>
          <p:nvPr/>
        </p:nvSpPr>
        <p:spPr>
          <a:xfrm>
            <a:off x="7493040" y="4695840"/>
            <a:ext cx="200160" cy="20016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59" name="CustomShape 60"/>
          <p:cNvSpPr/>
          <p:nvPr/>
        </p:nvSpPr>
        <p:spPr>
          <a:xfrm>
            <a:off x="7777080" y="4695840"/>
            <a:ext cx="200160" cy="20016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60" name="CustomShape 61"/>
          <p:cNvSpPr/>
          <p:nvPr/>
        </p:nvSpPr>
        <p:spPr>
          <a:xfrm>
            <a:off x="8061480" y="4695840"/>
            <a:ext cx="200160" cy="20016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61" name="CustomShape 62"/>
          <p:cNvSpPr/>
          <p:nvPr/>
        </p:nvSpPr>
        <p:spPr>
          <a:xfrm>
            <a:off x="8345520" y="4695840"/>
            <a:ext cx="200160" cy="20016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62" name="CustomShape 63"/>
          <p:cNvSpPr/>
          <p:nvPr/>
        </p:nvSpPr>
        <p:spPr>
          <a:xfrm>
            <a:off x="7777080" y="4979880"/>
            <a:ext cx="200160" cy="20016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63" name="CustomShape 64"/>
          <p:cNvSpPr/>
          <p:nvPr/>
        </p:nvSpPr>
        <p:spPr>
          <a:xfrm>
            <a:off x="8345520" y="4979880"/>
            <a:ext cx="200160" cy="20016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64" name="Line 65"/>
          <p:cNvSpPr/>
          <p:nvPr/>
        </p:nvSpPr>
        <p:spPr>
          <a:xfrm>
            <a:off x="304560" y="2819160"/>
            <a:ext cx="82296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</p:sp>
      <p:sp>
        <p:nvSpPr>
          <p:cNvPr id="65" name="PlaceHolder 6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6" name="PlaceHolder 6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1"/>
          <p:cNvSpPr/>
          <p:nvPr/>
        </p:nvSpPr>
        <p:spPr>
          <a:xfrm>
            <a:off x="7962840" y="152280"/>
            <a:ext cx="0" cy="1523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2" name="CustomShape 2"/>
          <p:cNvSpPr/>
          <p:nvPr/>
        </p:nvSpPr>
        <p:spPr>
          <a:xfrm>
            <a:off x="815328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03" name="CustomShape 3"/>
          <p:cNvSpPr/>
          <p:nvPr/>
        </p:nvSpPr>
        <p:spPr>
          <a:xfrm>
            <a:off x="832140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04" name="CustomShape 4"/>
          <p:cNvSpPr/>
          <p:nvPr/>
        </p:nvSpPr>
        <p:spPr>
          <a:xfrm>
            <a:off x="848952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05" name="CustomShape 5"/>
          <p:cNvSpPr/>
          <p:nvPr/>
        </p:nvSpPr>
        <p:spPr>
          <a:xfrm>
            <a:off x="815328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06" name="CustomShape 6"/>
          <p:cNvSpPr/>
          <p:nvPr/>
        </p:nvSpPr>
        <p:spPr>
          <a:xfrm>
            <a:off x="832140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07" name="CustomShape 7"/>
          <p:cNvSpPr/>
          <p:nvPr/>
        </p:nvSpPr>
        <p:spPr>
          <a:xfrm>
            <a:off x="848952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08" name="CustomShape 8"/>
          <p:cNvSpPr/>
          <p:nvPr/>
        </p:nvSpPr>
        <p:spPr>
          <a:xfrm>
            <a:off x="8657640" y="32040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09" name="CustomShape 9"/>
          <p:cNvSpPr/>
          <p:nvPr/>
        </p:nvSpPr>
        <p:spPr>
          <a:xfrm>
            <a:off x="8153280" y="48816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10" name="CustomShape 10"/>
          <p:cNvSpPr/>
          <p:nvPr/>
        </p:nvSpPr>
        <p:spPr>
          <a:xfrm>
            <a:off x="8321400" y="48816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11" name="CustomShape 11"/>
          <p:cNvSpPr/>
          <p:nvPr/>
        </p:nvSpPr>
        <p:spPr>
          <a:xfrm>
            <a:off x="8489520" y="488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12" name="CustomShape 12"/>
          <p:cNvSpPr/>
          <p:nvPr/>
        </p:nvSpPr>
        <p:spPr>
          <a:xfrm>
            <a:off x="8657640" y="488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13" name="CustomShape 13"/>
          <p:cNvSpPr/>
          <p:nvPr/>
        </p:nvSpPr>
        <p:spPr>
          <a:xfrm>
            <a:off x="8825400" y="488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14" name="CustomShape 14"/>
          <p:cNvSpPr/>
          <p:nvPr/>
        </p:nvSpPr>
        <p:spPr>
          <a:xfrm>
            <a:off x="8153280" y="656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15" name="CustomShape 15"/>
          <p:cNvSpPr/>
          <p:nvPr/>
        </p:nvSpPr>
        <p:spPr>
          <a:xfrm>
            <a:off x="8321400" y="65628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16" name="CustomShape 16"/>
          <p:cNvSpPr/>
          <p:nvPr/>
        </p:nvSpPr>
        <p:spPr>
          <a:xfrm>
            <a:off x="8489520" y="65628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17" name="CustomShape 17"/>
          <p:cNvSpPr/>
          <p:nvPr/>
        </p:nvSpPr>
        <p:spPr>
          <a:xfrm>
            <a:off x="8657640" y="65628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18" name="CustomShape 18"/>
          <p:cNvSpPr/>
          <p:nvPr/>
        </p:nvSpPr>
        <p:spPr>
          <a:xfrm>
            <a:off x="8153280" y="82404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19" name="CustomShape 19"/>
          <p:cNvSpPr/>
          <p:nvPr/>
        </p:nvSpPr>
        <p:spPr>
          <a:xfrm>
            <a:off x="8321400" y="82404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20" name="CustomShape 20"/>
          <p:cNvSpPr/>
          <p:nvPr/>
        </p:nvSpPr>
        <p:spPr>
          <a:xfrm>
            <a:off x="8489520" y="82404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21" name="CustomShape 21"/>
          <p:cNvSpPr/>
          <p:nvPr/>
        </p:nvSpPr>
        <p:spPr>
          <a:xfrm>
            <a:off x="8657640" y="82404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22" name="CustomShape 22"/>
          <p:cNvSpPr/>
          <p:nvPr/>
        </p:nvSpPr>
        <p:spPr>
          <a:xfrm>
            <a:off x="8825400" y="82404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23" name="CustomShape 23"/>
          <p:cNvSpPr/>
          <p:nvPr/>
        </p:nvSpPr>
        <p:spPr>
          <a:xfrm>
            <a:off x="8153280" y="992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24" name="CustomShape 24"/>
          <p:cNvSpPr/>
          <p:nvPr/>
        </p:nvSpPr>
        <p:spPr>
          <a:xfrm>
            <a:off x="8321400" y="992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25" name="CustomShape 25"/>
          <p:cNvSpPr/>
          <p:nvPr/>
        </p:nvSpPr>
        <p:spPr>
          <a:xfrm>
            <a:off x="8489520" y="992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26" name="CustomShape 26"/>
          <p:cNvSpPr/>
          <p:nvPr/>
        </p:nvSpPr>
        <p:spPr>
          <a:xfrm>
            <a:off x="8657640" y="99216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27" name="CustomShape 27"/>
          <p:cNvSpPr/>
          <p:nvPr/>
        </p:nvSpPr>
        <p:spPr>
          <a:xfrm>
            <a:off x="8153280" y="115992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28" name="CustomShape 28"/>
          <p:cNvSpPr/>
          <p:nvPr/>
        </p:nvSpPr>
        <p:spPr>
          <a:xfrm>
            <a:off x="8321400" y="115992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29" name="CustomShape 29"/>
          <p:cNvSpPr/>
          <p:nvPr/>
        </p:nvSpPr>
        <p:spPr>
          <a:xfrm>
            <a:off x="8489520" y="115992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30" name="CustomShape 30"/>
          <p:cNvSpPr/>
          <p:nvPr/>
        </p:nvSpPr>
        <p:spPr>
          <a:xfrm>
            <a:off x="8657640" y="115992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31" name="CustomShape 31"/>
          <p:cNvSpPr/>
          <p:nvPr/>
        </p:nvSpPr>
        <p:spPr>
          <a:xfrm>
            <a:off x="8321400" y="132768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32" name="CustomShape 32"/>
          <p:cNvSpPr/>
          <p:nvPr/>
        </p:nvSpPr>
        <p:spPr>
          <a:xfrm>
            <a:off x="8657640" y="132768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33" name="PlaceHolder 3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34" name="PlaceHolder 3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7962840" y="152280"/>
            <a:ext cx="0" cy="1523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0" name="CustomShape 2"/>
          <p:cNvSpPr/>
          <p:nvPr/>
        </p:nvSpPr>
        <p:spPr>
          <a:xfrm>
            <a:off x="815328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1" name="CustomShape 3"/>
          <p:cNvSpPr/>
          <p:nvPr/>
        </p:nvSpPr>
        <p:spPr>
          <a:xfrm>
            <a:off x="832140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2" name="CustomShape 4"/>
          <p:cNvSpPr/>
          <p:nvPr/>
        </p:nvSpPr>
        <p:spPr>
          <a:xfrm>
            <a:off x="8489520" y="152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3" name="CustomShape 5"/>
          <p:cNvSpPr/>
          <p:nvPr/>
        </p:nvSpPr>
        <p:spPr>
          <a:xfrm>
            <a:off x="815328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4" name="CustomShape 6"/>
          <p:cNvSpPr/>
          <p:nvPr/>
        </p:nvSpPr>
        <p:spPr>
          <a:xfrm>
            <a:off x="832140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5" name="CustomShape 7"/>
          <p:cNvSpPr/>
          <p:nvPr/>
        </p:nvSpPr>
        <p:spPr>
          <a:xfrm>
            <a:off x="8489520" y="32040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6" name="CustomShape 8"/>
          <p:cNvSpPr/>
          <p:nvPr/>
        </p:nvSpPr>
        <p:spPr>
          <a:xfrm>
            <a:off x="8657640" y="32040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77" name="CustomShape 9"/>
          <p:cNvSpPr/>
          <p:nvPr/>
        </p:nvSpPr>
        <p:spPr>
          <a:xfrm>
            <a:off x="8153280" y="48816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8" name="CustomShape 10"/>
          <p:cNvSpPr/>
          <p:nvPr/>
        </p:nvSpPr>
        <p:spPr>
          <a:xfrm>
            <a:off x="8321400" y="48816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79" name="CustomShape 11"/>
          <p:cNvSpPr/>
          <p:nvPr/>
        </p:nvSpPr>
        <p:spPr>
          <a:xfrm>
            <a:off x="8489520" y="488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80" name="CustomShape 12"/>
          <p:cNvSpPr/>
          <p:nvPr/>
        </p:nvSpPr>
        <p:spPr>
          <a:xfrm>
            <a:off x="8657640" y="488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81" name="CustomShape 13"/>
          <p:cNvSpPr/>
          <p:nvPr/>
        </p:nvSpPr>
        <p:spPr>
          <a:xfrm>
            <a:off x="8825400" y="488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82" name="CustomShape 14"/>
          <p:cNvSpPr/>
          <p:nvPr/>
        </p:nvSpPr>
        <p:spPr>
          <a:xfrm>
            <a:off x="8153280" y="656280"/>
            <a:ext cx="118440" cy="118440"/>
          </a:xfrm>
          <a:prstGeom prst="ellipse">
            <a:avLst/>
          </a:prstGeom>
          <a:solidFill>
            <a:srgbClr val="330066"/>
          </a:solidFill>
          <a:ln w="9360">
            <a:noFill/>
          </a:ln>
        </p:spPr>
      </p:sp>
      <p:sp>
        <p:nvSpPr>
          <p:cNvPr id="183" name="CustomShape 15"/>
          <p:cNvSpPr/>
          <p:nvPr/>
        </p:nvSpPr>
        <p:spPr>
          <a:xfrm>
            <a:off x="8321400" y="65628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84" name="CustomShape 16"/>
          <p:cNvSpPr/>
          <p:nvPr/>
        </p:nvSpPr>
        <p:spPr>
          <a:xfrm>
            <a:off x="8489520" y="65628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85" name="CustomShape 17"/>
          <p:cNvSpPr/>
          <p:nvPr/>
        </p:nvSpPr>
        <p:spPr>
          <a:xfrm>
            <a:off x="8657640" y="65628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86" name="CustomShape 18"/>
          <p:cNvSpPr/>
          <p:nvPr/>
        </p:nvSpPr>
        <p:spPr>
          <a:xfrm>
            <a:off x="8153280" y="82404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87" name="CustomShape 19"/>
          <p:cNvSpPr/>
          <p:nvPr/>
        </p:nvSpPr>
        <p:spPr>
          <a:xfrm>
            <a:off x="8321400" y="82404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88" name="CustomShape 20"/>
          <p:cNvSpPr/>
          <p:nvPr/>
        </p:nvSpPr>
        <p:spPr>
          <a:xfrm>
            <a:off x="8489520" y="82404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89" name="CustomShape 21"/>
          <p:cNvSpPr/>
          <p:nvPr/>
        </p:nvSpPr>
        <p:spPr>
          <a:xfrm>
            <a:off x="8657640" y="82404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90" name="CustomShape 22"/>
          <p:cNvSpPr/>
          <p:nvPr/>
        </p:nvSpPr>
        <p:spPr>
          <a:xfrm>
            <a:off x="8825400" y="82404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91" name="CustomShape 23"/>
          <p:cNvSpPr/>
          <p:nvPr/>
        </p:nvSpPr>
        <p:spPr>
          <a:xfrm>
            <a:off x="8153280" y="992160"/>
            <a:ext cx="118440" cy="118440"/>
          </a:xfrm>
          <a:prstGeom prst="ellipse">
            <a:avLst/>
          </a:prstGeom>
          <a:solidFill>
            <a:srgbClr val="669999"/>
          </a:solidFill>
          <a:ln w="9360">
            <a:noFill/>
          </a:ln>
        </p:spPr>
      </p:sp>
      <p:sp>
        <p:nvSpPr>
          <p:cNvPr id="192" name="CustomShape 24"/>
          <p:cNvSpPr/>
          <p:nvPr/>
        </p:nvSpPr>
        <p:spPr>
          <a:xfrm>
            <a:off x="8321400" y="992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93" name="CustomShape 25"/>
          <p:cNvSpPr/>
          <p:nvPr/>
        </p:nvSpPr>
        <p:spPr>
          <a:xfrm>
            <a:off x="8489520" y="99216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94" name="CustomShape 26"/>
          <p:cNvSpPr/>
          <p:nvPr/>
        </p:nvSpPr>
        <p:spPr>
          <a:xfrm>
            <a:off x="8657640" y="99216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95" name="CustomShape 27"/>
          <p:cNvSpPr/>
          <p:nvPr/>
        </p:nvSpPr>
        <p:spPr>
          <a:xfrm>
            <a:off x="8153280" y="115992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96" name="CustomShape 28"/>
          <p:cNvSpPr/>
          <p:nvPr/>
        </p:nvSpPr>
        <p:spPr>
          <a:xfrm>
            <a:off x="8321400" y="1159920"/>
            <a:ext cx="118440" cy="118440"/>
          </a:xfrm>
          <a:prstGeom prst="ellipse">
            <a:avLst/>
          </a:prstGeom>
          <a:solidFill>
            <a:srgbClr val="cccc00"/>
          </a:solidFill>
          <a:ln w="9360">
            <a:noFill/>
          </a:ln>
        </p:spPr>
      </p:sp>
      <p:sp>
        <p:nvSpPr>
          <p:cNvPr id="197" name="CustomShape 29"/>
          <p:cNvSpPr/>
          <p:nvPr/>
        </p:nvSpPr>
        <p:spPr>
          <a:xfrm>
            <a:off x="8489520" y="115992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98" name="CustomShape 30"/>
          <p:cNvSpPr/>
          <p:nvPr/>
        </p:nvSpPr>
        <p:spPr>
          <a:xfrm>
            <a:off x="8657640" y="115992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199" name="CustomShape 31"/>
          <p:cNvSpPr/>
          <p:nvPr/>
        </p:nvSpPr>
        <p:spPr>
          <a:xfrm>
            <a:off x="8321400" y="132768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200" name="CustomShape 32"/>
          <p:cNvSpPr/>
          <p:nvPr/>
        </p:nvSpPr>
        <p:spPr>
          <a:xfrm>
            <a:off x="8657640" y="1327680"/>
            <a:ext cx="118440" cy="118440"/>
          </a:xfrm>
          <a:prstGeom prst="ellipse">
            <a:avLst/>
          </a:prstGeom>
          <a:solidFill>
            <a:srgbClr val="d8d8ec"/>
          </a:solidFill>
          <a:ln w="9360">
            <a:noFill/>
          </a:ln>
        </p:spPr>
      </p:sp>
      <p:sp>
        <p:nvSpPr>
          <p:cNvPr id="201" name="PlaceHolder 3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02" name="PlaceHolder 3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16080" y="466560"/>
            <a:ext cx="6780240" cy="213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3600">
                <a:solidFill>
                  <a:srgbClr val="330066"/>
                </a:solidFill>
                <a:latin typeface="Arial"/>
              </a:rPr>
              <a:t>DISTRIBUTED WHITEBOARD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849240" y="3049560"/>
            <a:ext cx="6247080" cy="236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1600200" y="2971800"/>
            <a:ext cx="5104080" cy="2970360"/>
          </a:xfrm>
          <a:prstGeom prst="rect">
            <a:avLst/>
          </a:prstGeom>
          <a:solidFill>
            <a:srgbClr val="bcd2d2"/>
          </a:solidFill>
          <a:ln w="25560">
            <a:solidFill>
              <a:srgbClr val="330066"/>
            </a:solidFill>
            <a:round/>
          </a:ln>
        </p:spPr>
      </p:sp>
      <p:sp>
        <p:nvSpPr>
          <p:cNvPr id="240" name="CustomShape 4"/>
          <p:cNvSpPr/>
          <p:nvPr/>
        </p:nvSpPr>
        <p:spPr>
          <a:xfrm>
            <a:off x="2133720" y="3276720"/>
            <a:ext cx="4037040" cy="2284560"/>
          </a:xfrm>
          <a:prstGeom prst="rect">
            <a:avLst/>
          </a:prstGeom>
          <a:solidFill>
            <a:srgbClr val="ffffff"/>
          </a:solidFill>
          <a:ln w="25560">
            <a:solidFill>
              <a:srgbClr val="33006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2060"/>
                </a:solidFill>
                <a:latin typeface="Kristen ITC"/>
              </a:rPr>
              <a:t>  </a:t>
            </a:r>
            <a:r>
              <a:rPr lang="en-US">
                <a:solidFill>
                  <a:srgbClr val="002060"/>
                </a:solidFill>
                <a:latin typeface="Kristen ITC"/>
              </a:rPr>
              <a:t>Distributed Whiteboard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533520" y="6019920"/>
            <a:ext cx="3503880" cy="6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2060"/>
                </a:solidFill>
                <a:latin typeface="Arial"/>
              </a:rPr>
              <a:t>Krishna Gadia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2060"/>
                </a:solidFill>
                <a:latin typeface="Arial"/>
              </a:rPr>
              <a:t>Mrinalini Vasanthi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6934320" y="6172200"/>
            <a:ext cx="19036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2060"/>
                </a:solidFill>
                <a:latin typeface="Kristen ITC"/>
              </a:rPr>
              <a:t>COMP 512</a:t>
            </a:r>
            <a:endParaRPr/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380880"/>
            <a:ext cx="2284560" cy="81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CHAT APPLICATION</a:t>
            </a:r>
            <a:endParaRPr/>
          </a:p>
        </p:txBody>
      </p:sp>
      <p:pic>
        <p:nvPicPr>
          <p:cNvPr id="26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057400"/>
            <a:ext cx="8373600" cy="3808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TECHNOLOGIES USED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457200" y="175248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Java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Platform independent, multi-threaded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Abstract Window Toolkit (AWT) 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AWT is used to make the JFrame ,JPanel and other components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Swing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>
                <a:solidFill>
                  <a:srgbClr val="000000"/>
                </a:solidFill>
                <a:latin typeface="Arial"/>
              </a:rPr>
              <a:t>GUI of the application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Socket programming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200">
                <a:solidFill>
                  <a:srgbClr val="000000"/>
                </a:solidFill>
                <a:latin typeface="Arial"/>
              </a:rPr>
              <a:t>Enable communication between clients and server and also for multi-client chat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IMPLEMENTATION DETAILS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Token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Mode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Multi-threaded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Socket programming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TCP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DESIGN DECISION</a:t>
            </a:r>
            <a:endParaRPr/>
          </a:p>
        </p:txBody>
      </p:sp>
      <p:sp>
        <p:nvSpPr>
          <p:cNvPr id="269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TCP vs UDP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Client/Server vs Peer-Peer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Synchronization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CHALLENGES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Free-hand tool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Network latency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Token implementation on the server side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Multiple Sessions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CONCLUSIONS &amp; FUTURE WORK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Provide a voice over IP feature that enables clients to listen to the admin 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Can add security to the chat 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Provide a recovery mechanism(backup server in case of server crash) in case of failure  </a:t>
            </a: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Extend the chat to enable video conferencing 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900">
                <a:solidFill>
                  <a:srgbClr val="330066"/>
                </a:solidFill>
                <a:latin typeface="Arial"/>
              </a:rPr>
              <a:t>DEMO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549000" y="1872720"/>
            <a:ext cx="8228520" cy="114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https://github.com/KrishnaGadia/Distributed-Whiteboard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QUESTIONS?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WHAT?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Distributed whiteboard is a two-way communication platform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Used for drawing/writing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Multi-client with a centralized server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WHY?</a:t>
            </a:r>
            <a:r>
              <a:rPr b="1" lang="en-US" sz="3900">
                <a:solidFill>
                  <a:srgbClr val="330066"/>
                </a:solidFill>
                <a:latin typeface="Arial"/>
              </a:rPr>
              <a:t>	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Can be used effectively in real-time for various purposes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Convenient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Easy to access resources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WHERE?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Teaching environment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Office setup – meetings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Brainstorming sessions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Team projects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OTHER WHITEBOARDS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Kerika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 u="sng">
                <a:solidFill>
                  <a:srgbClr val="7e9ce8"/>
                </a:solidFill>
                <a:latin typeface="Arial"/>
              </a:rPr>
              <a:t>https://kerika.com/en/whiteboards.html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Price : $7/month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Features : Draw flowcharts and share content on a canvas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Web Whiteboard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 u="sng">
                <a:solidFill>
                  <a:srgbClr val="7e9ce8"/>
                </a:solidFill>
                <a:latin typeface="Arial"/>
              </a:rPr>
              <a:t>http://webwhiteboard.com/#/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Features : Online tool for drawing and writing 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content with other users.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3000">
                <a:solidFill>
                  <a:srgbClr val="000000"/>
                </a:solidFill>
                <a:latin typeface="Arial"/>
              </a:rPr>
              <a:t>Does not implement a chat tool with it.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FEATURES</a:t>
            </a:r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457200" y="1719360"/>
            <a:ext cx="8228160" cy="483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Graphical shapes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Color palette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Eraser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Free-hand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Chat application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Interrupt Notification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Modules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457200" y="1719360"/>
            <a:ext cx="822816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Distributed Whiteboard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" charset="2"/>
              <a:buChar char=""/>
            </a:pPr>
            <a:r>
              <a:rPr lang="en-US" sz="3000">
                <a:solidFill>
                  <a:srgbClr val="000000"/>
                </a:solidFill>
                <a:latin typeface="Arial"/>
              </a:rPr>
              <a:t>Chat Application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122400"/>
            <a:ext cx="7542360" cy="129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900">
                <a:solidFill>
                  <a:srgbClr val="330066"/>
                </a:solidFill>
                <a:latin typeface="Arial"/>
              </a:rPr>
              <a:t>ARCHITECTURE</a:t>
            </a:r>
            <a:endParaRPr/>
          </a:p>
        </p:txBody>
      </p:sp>
      <p:pic>
        <p:nvPicPr>
          <p:cNvPr id="25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905120"/>
            <a:ext cx="8111520" cy="4166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