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64" r:id="rId4"/>
    <p:sldId id="265" r:id="rId5"/>
    <p:sldId id="266" r:id="rId6"/>
    <p:sldId id="269" r:id="rId7"/>
    <p:sldId id="267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B915F8-570B-3F96-3729-7CDD1FC5B2D7}" name="krishna gami" initials="kg" userId="9f8171ec9d6490d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BAE2F-243B-4365-B2BB-FDFA756B9307}" v="224" dt="2025-07-07T09:19:06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gami" userId="9f8171ec9d6490dc" providerId="LiveId" clId="{34CBAE2F-243B-4365-B2BB-FDFA756B9307}"/>
    <pc:docChg chg="undo redo custSel addSld delSld modSld sldOrd">
      <pc:chgData name="krishna gami" userId="9f8171ec9d6490dc" providerId="LiveId" clId="{34CBAE2F-243B-4365-B2BB-FDFA756B9307}" dt="2025-07-07T09:20:26.793" v="1227" actId="113"/>
      <pc:docMkLst>
        <pc:docMk/>
      </pc:docMkLst>
      <pc:sldChg chg="addSp delSp modSp mod">
        <pc:chgData name="krishna gami" userId="9f8171ec9d6490dc" providerId="LiveId" clId="{34CBAE2F-243B-4365-B2BB-FDFA756B9307}" dt="2025-07-07T07:39:25.570" v="146" actId="1032"/>
        <pc:sldMkLst>
          <pc:docMk/>
          <pc:sldMk cId="11837855" sldId="256"/>
        </pc:sldMkLst>
        <pc:spChg chg="mod">
          <ac:chgData name="krishna gami" userId="9f8171ec9d6490dc" providerId="LiveId" clId="{34CBAE2F-243B-4365-B2BB-FDFA756B9307}" dt="2025-07-07T07:17:45.244" v="117" actId="255"/>
          <ac:spMkLst>
            <pc:docMk/>
            <pc:sldMk cId="11837855" sldId="256"/>
            <ac:spMk id="2" creationId="{92F7E497-8207-CA3D-AAAE-863CC4AD5B05}"/>
          </ac:spMkLst>
        </pc:spChg>
        <pc:spChg chg="mod">
          <ac:chgData name="krishna gami" userId="9f8171ec9d6490dc" providerId="LiveId" clId="{34CBAE2F-243B-4365-B2BB-FDFA756B9307}" dt="2025-07-07T06:58:38.130" v="98" actId="20577"/>
          <ac:spMkLst>
            <pc:docMk/>
            <pc:sldMk cId="11837855" sldId="256"/>
            <ac:spMk id="3" creationId="{112318BD-9460-3866-0B69-7D0647E33BCD}"/>
          </ac:spMkLst>
        </pc:spChg>
        <pc:graphicFrameChg chg="add del modGraphic">
          <ac:chgData name="krishna gami" userId="9f8171ec9d6490dc" providerId="LiveId" clId="{34CBAE2F-243B-4365-B2BB-FDFA756B9307}" dt="2025-07-07T07:39:25.570" v="146" actId="1032"/>
          <ac:graphicFrameMkLst>
            <pc:docMk/>
            <pc:sldMk cId="11837855" sldId="256"/>
            <ac:graphicFrameMk id="4" creationId="{294DBAD4-9EA9-49A6-E18A-214E3D776C95}"/>
          </ac:graphicFrameMkLst>
        </pc:graphicFrameChg>
      </pc:sldChg>
      <pc:sldChg chg="modSp del mod">
        <pc:chgData name="krishna gami" userId="9f8171ec9d6490dc" providerId="LiveId" clId="{34CBAE2F-243B-4365-B2BB-FDFA756B9307}" dt="2025-07-07T09:09:07.091" v="1006" actId="2696"/>
        <pc:sldMkLst>
          <pc:docMk/>
          <pc:sldMk cId="3732194065" sldId="257"/>
        </pc:sldMkLst>
        <pc:spChg chg="mod">
          <ac:chgData name="krishna gami" userId="9f8171ec9d6490dc" providerId="LiveId" clId="{34CBAE2F-243B-4365-B2BB-FDFA756B9307}" dt="2025-07-07T06:56:18.536" v="55" actId="27636"/>
          <ac:spMkLst>
            <pc:docMk/>
            <pc:sldMk cId="3732194065" sldId="257"/>
            <ac:spMk id="3" creationId="{4458D5A4-258A-A62D-8F54-8E1F0E765F08}"/>
          </ac:spMkLst>
        </pc:spChg>
      </pc:sldChg>
      <pc:sldChg chg="modSp del mod">
        <pc:chgData name="krishna gami" userId="9f8171ec9d6490dc" providerId="LiveId" clId="{34CBAE2F-243B-4365-B2BB-FDFA756B9307}" dt="2025-07-07T09:08:28.361" v="1000" actId="2696"/>
        <pc:sldMkLst>
          <pc:docMk/>
          <pc:sldMk cId="4044263418" sldId="259"/>
        </pc:sldMkLst>
        <pc:spChg chg="mod">
          <ac:chgData name="krishna gami" userId="9f8171ec9d6490dc" providerId="LiveId" clId="{34CBAE2F-243B-4365-B2BB-FDFA756B9307}" dt="2025-07-07T06:56:54.318" v="64" actId="27636"/>
          <ac:spMkLst>
            <pc:docMk/>
            <pc:sldMk cId="4044263418" sldId="259"/>
            <ac:spMk id="4" creationId="{B49045BC-663D-B1ED-1407-52ADB1C3EF18}"/>
          </ac:spMkLst>
        </pc:spChg>
      </pc:sldChg>
      <pc:sldChg chg="modSp del mod">
        <pc:chgData name="krishna gami" userId="9f8171ec9d6490dc" providerId="LiveId" clId="{34CBAE2F-243B-4365-B2BB-FDFA756B9307}" dt="2025-07-07T09:08:32.409" v="1001" actId="2696"/>
        <pc:sldMkLst>
          <pc:docMk/>
          <pc:sldMk cId="1286145422" sldId="260"/>
        </pc:sldMkLst>
        <pc:spChg chg="mod">
          <ac:chgData name="krishna gami" userId="9f8171ec9d6490dc" providerId="LiveId" clId="{34CBAE2F-243B-4365-B2BB-FDFA756B9307}" dt="2025-07-07T06:56:54.326" v="65" actId="27636"/>
          <ac:spMkLst>
            <pc:docMk/>
            <pc:sldMk cId="1286145422" sldId="260"/>
            <ac:spMk id="3" creationId="{9D716B29-4C0F-7E20-5C42-A1585E48FA6C}"/>
          </ac:spMkLst>
        </pc:spChg>
      </pc:sldChg>
      <pc:sldChg chg="modSp del">
        <pc:chgData name="krishna gami" userId="9f8171ec9d6490dc" providerId="LiveId" clId="{34CBAE2F-243B-4365-B2BB-FDFA756B9307}" dt="2025-07-07T09:08:36.416" v="1002" actId="2696"/>
        <pc:sldMkLst>
          <pc:docMk/>
          <pc:sldMk cId="2053276482" sldId="261"/>
        </pc:sldMkLst>
        <pc:spChg chg="mod">
          <ac:chgData name="krishna gami" userId="9f8171ec9d6490dc" providerId="LiveId" clId="{34CBAE2F-243B-4365-B2BB-FDFA756B9307}" dt="2025-07-07T06:57:01.720" v="66"/>
          <ac:spMkLst>
            <pc:docMk/>
            <pc:sldMk cId="2053276482" sldId="261"/>
            <ac:spMk id="2" creationId="{99A8D729-FB6D-735E-A813-D1F9BAC7138D}"/>
          </ac:spMkLst>
        </pc:spChg>
        <pc:spChg chg="mod">
          <ac:chgData name="krishna gami" userId="9f8171ec9d6490dc" providerId="LiveId" clId="{34CBAE2F-243B-4365-B2BB-FDFA756B9307}" dt="2025-07-07T06:57:01.720" v="66"/>
          <ac:spMkLst>
            <pc:docMk/>
            <pc:sldMk cId="2053276482" sldId="261"/>
            <ac:spMk id="3" creationId="{22CEA8CE-480A-54EC-3B63-2CDBE7ED6149}"/>
          </ac:spMkLst>
        </pc:spChg>
      </pc:sldChg>
      <pc:sldChg chg="modSp del">
        <pc:chgData name="krishna gami" userId="9f8171ec9d6490dc" providerId="LiveId" clId="{34CBAE2F-243B-4365-B2BB-FDFA756B9307}" dt="2025-07-07T09:08:39.404" v="1003" actId="2696"/>
        <pc:sldMkLst>
          <pc:docMk/>
          <pc:sldMk cId="1510960168" sldId="262"/>
        </pc:sldMkLst>
        <pc:spChg chg="mod">
          <ac:chgData name="krishna gami" userId="9f8171ec9d6490dc" providerId="LiveId" clId="{34CBAE2F-243B-4365-B2BB-FDFA756B9307}" dt="2025-07-07T06:57:01.720" v="66"/>
          <ac:spMkLst>
            <pc:docMk/>
            <pc:sldMk cId="1510960168" sldId="262"/>
            <ac:spMk id="2" creationId="{7DB6E99E-D00C-0D0D-F2DF-72E99BE4753B}"/>
          </ac:spMkLst>
        </pc:spChg>
        <pc:spChg chg="mod">
          <ac:chgData name="krishna gami" userId="9f8171ec9d6490dc" providerId="LiveId" clId="{34CBAE2F-243B-4365-B2BB-FDFA756B9307}" dt="2025-07-07T06:57:01.720" v="66"/>
          <ac:spMkLst>
            <pc:docMk/>
            <pc:sldMk cId="1510960168" sldId="262"/>
            <ac:spMk id="3" creationId="{DE7B230B-1FDD-98A2-33C2-62F335BBC3E6}"/>
          </ac:spMkLst>
        </pc:spChg>
      </pc:sldChg>
      <pc:sldChg chg="new del">
        <pc:chgData name="krishna gami" userId="9f8171ec9d6490dc" providerId="LiveId" clId="{34CBAE2F-243B-4365-B2BB-FDFA756B9307}" dt="2025-07-07T07:09:39.964" v="100" actId="47"/>
        <pc:sldMkLst>
          <pc:docMk/>
          <pc:sldMk cId="1305187971" sldId="263"/>
        </pc:sldMkLst>
      </pc:sldChg>
      <pc:sldChg chg="addSp delSp modSp new mod ord">
        <pc:chgData name="krishna gami" userId="9f8171ec9d6490dc" providerId="LiveId" clId="{34CBAE2F-243B-4365-B2BB-FDFA756B9307}" dt="2025-07-07T09:00:01.002" v="899" actId="113"/>
        <pc:sldMkLst>
          <pc:docMk/>
          <pc:sldMk cId="3575397536" sldId="263"/>
        </pc:sldMkLst>
        <pc:spChg chg="mod">
          <ac:chgData name="krishna gami" userId="9f8171ec9d6490dc" providerId="LiveId" clId="{34CBAE2F-243B-4365-B2BB-FDFA756B9307}" dt="2025-07-07T09:00:01.002" v="899" actId="113"/>
          <ac:spMkLst>
            <pc:docMk/>
            <pc:sldMk cId="3575397536" sldId="263"/>
            <ac:spMk id="2" creationId="{1458DC14-49B6-96AC-7F2D-7364A0B5C451}"/>
          </ac:spMkLst>
        </pc:spChg>
        <pc:spChg chg="mod">
          <ac:chgData name="krishna gami" userId="9f8171ec9d6490dc" providerId="LiveId" clId="{34CBAE2F-243B-4365-B2BB-FDFA756B9307}" dt="2025-07-07T07:16:51.218" v="112" actId="20577"/>
          <ac:spMkLst>
            <pc:docMk/>
            <pc:sldMk cId="3575397536" sldId="263"/>
            <ac:spMk id="3" creationId="{171A0DE3-052C-A9DE-C922-A05B55F6E5B7}"/>
          </ac:spMkLst>
        </pc:spChg>
        <pc:spChg chg="mod">
          <ac:chgData name="krishna gami" userId="9f8171ec9d6490dc" providerId="LiveId" clId="{34CBAE2F-243B-4365-B2BB-FDFA756B9307}" dt="2025-07-07T07:36:25.778" v="139" actId="20577"/>
          <ac:spMkLst>
            <pc:docMk/>
            <pc:sldMk cId="3575397536" sldId="263"/>
            <ac:spMk id="4" creationId="{57F1AC48-00C3-099F-35AC-E0A2EBA19297}"/>
          </ac:spMkLst>
        </pc:spChg>
        <pc:picChg chg="add del mod">
          <ac:chgData name="krishna gami" userId="9f8171ec9d6490dc" providerId="LiveId" clId="{34CBAE2F-243B-4365-B2BB-FDFA756B9307}" dt="2025-07-07T07:36:24.965" v="138" actId="478"/>
          <ac:picMkLst>
            <pc:docMk/>
            <pc:sldMk cId="3575397536" sldId="263"/>
            <ac:picMk id="6" creationId="{1474E0EA-784A-45C3-619B-5AB4C1457472}"/>
          </ac:picMkLst>
        </pc:picChg>
        <pc:picChg chg="add mod">
          <ac:chgData name="krishna gami" userId="9f8171ec9d6490dc" providerId="LiveId" clId="{34CBAE2F-243B-4365-B2BB-FDFA756B9307}" dt="2025-07-07T07:36:23.971" v="137" actId="1076"/>
          <ac:picMkLst>
            <pc:docMk/>
            <pc:sldMk cId="3575397536" sldId="263"/>
            <ac:picMk id="8" creationId="{944A39C6-D1A0-A5DE-7249-9B174B53B689}"/>
          </ac:picMkLst>
        </pc:picChg>
      </pc:sldChg>
      <pc:sldChg chg="addSp delSp modSp new mod modAnim">
        <pc:chgData name="krishna gami" userId="9f8171ec9d6490dc" providerId="LiveId" clId="{34CBAE2F-243B-4365-B2BB-FDFA756B9307}" dt="2025-07-07T08:59:52.054" v="898" actId="113"/>
        <pc:sldMkLst>
          <pc:docMk/>
          <pc:sldMk cId="2423485029" sldId="264"/>
        </pc:sldMkLst>
        <pc:spChg chg="mod">
          <ac:chgData name="krishna gami" userId="9f8171ec9d6490dc" providerId="LiveId" clId="{34CBAE2F-243B-4365-B2BB-FDFA756B9307}" dt="2025-07-07T08:59:52.054" v="898" actId="113"/>
          <ac:spMkLst>
            <pc:docMk/>
            <pc:sldMk cId="2423485029" sldId="264"/>
            <ac:spMk id="2" creationId="{D3F980E7-E51D-560B-F2B5-2093DE93AFED}"/>
          </ac:spMkLst>
        </pc:spChg>
        <pc:spChg chg="add del mod">
          <ac:chgData name="krishna gami" userId="9f8171ec9d6490dc" providerId="LiveId" clId="{34CBAE2F-243B-4365-B2BB-FDFA756B9307}" dt="2025-07-07T08:08:04.318" v="376" actId="478"/>
          <ac:spMkLst>
            <pc:docMk/>
            <pc:sldMk cId="2423485029" sldId="264"/>
            <ac:spMk id="3" creationId="{EA68CB4C-F14C-3002-0543-9B0CA7153C02}"/>
          </ac:spMkLst>
        </pc:spChg>
        <pc:spChg chg="add del mod">
          <ac:chgData name="krishna gami" userId="9f8171ec9d6490dc" providerId="LiveId" clId="{34CBAE2F-243B-4365-B2BB-FDFA756B9307}" dt="2025-07-07T08:07:10.885" v="363" actId="478"/>
          <ac:spMkLst>
            <pc:docMk/>
            <pc:sldMk cId="2423485029" sldId="264"/>
            <ac:spMk id="4" creationId="{88241777-B794-FE14-34F8-BF69DB643542}"/>
          </ac:spMkLst>
        </pc:spChg>
        <pc:spChg chg="add mod">
          <ac:chgData name="krishna gami" userId="9f8171ec9d6490dc" providerId="LiveId" clId="{34CBAE2F-243B-4365-B2BB-FDFA756B9307}" dt="2025-07-07T08:15:08.317" v="461" actId="207"/>
          <ac:spMkLst>
            <pc:docMk/>
            <pc:sldMk cId="2423485029" sldId="264"/>
            <ac:spMk id="9" creationId="{AB2232AC-4980-8467-42ED-D6CA398FF6BB}"/>
          </ac:spMkLst>
        </pc:spChg>
        <pc:spChg chg="add del">
          <ac:chgData name="krishna gami" userId="9f8171ec9d6490dc" providerId="LiveId" clId="{34CBAE2F-243B-4365-B2BB-FDFA756B9307}" dt="2025-07-07T08:07:26.338" v="366" actId="22"/>
          <ac:spMkLst>
            <pc:docMk/>
            <pc:sldMk cId="2423485029" sldId="264"/>
            <ac:spMk id="11" creationId="{02174204-B6BA-7733-36A5-671C0F90AF20}"/>
          </ac:spMkLst>
        </pc:spChg>
        <pc:spChg chg="add mod">
          <ac:chgData name="krishna gami" userId="9f8171ec9d6490dc" providerId="LiveId" clId="{34CBAE2F-243B-4365-B2BB-FDFA756B9307}" dt="2025-07-07T08:15:04.573" v="460" actId="207"/>
          <ac:spMkLst>
            <pc:docMk/>
            <pc:sldMk cId="2423485029" sldId="264"/>
            <ac:spMk id="12" creationId="{414F84A8-206B-C4A6-FAF1-836861BC7B76}"/>
          </ac:spMkLst>
        </pc:spChg>
        <pc:spChg chg="add mod">
          <ac:chgData name="krishna gami" userId="9f8171ec9d6490dc" providerId="LiveId" clId="{34CBAE2F-243B-4365-B2BB-FDFA756B9307}" dt="2025-07-07T08:15:10.491" v="462" actId="207"/>
          <ac:spMkLst>
            <pc:docMk/>
            <pc:sldMk cId="2423485029" sldId="264"/>
            <ac:spMk id="13" creationId="{E024151A-61E0-FD08-B55A-6CCB7F62C401}"/>
          </ac:spMkLst>
        </pc:spChg>
        <pc:spChg chg="add mod">
          <ac:chgData name="krishna gami" userId="9f8171ec9d6490dc" providerId="LiveId" clId="{34CBAE2F-243B-4365-B2BB-FDFA756B9307}" dt="2025-07-07T08:15:13.262" v="463" actId="207"/>
          <ac:spMkLst>
            <pc:docMk/>
            <pc:sldMk cId="2423485029" sldId="264"/>
            <ac:spMk id="14" creationId="{B7188780-1637-F68E-B8E9-65930551B3B9}"/>
          </ac:spMkLst>
        </pc:spChg>
        <pc:spChg chg="add del mod">
          <ac:chgData name="krishna gami" userId="9f8171ec9d6490dc" providerId="LiveId" clId="{34CBAE2F-243B-4365-B2BB-FDFA756B9307}" dt="2025-07-07T08:08:06.094" v="377" actId="478"/>
          <ac:spMkLst>
            <pc:docMk/>
            <pc:sldMk cId="2423485029" sldId="264"/>
            <ac:spMk id="16" creationId="{E76B13AF-536A-A235-D5E6-B2F91F1455B5}"/>
          </ac:spMkLst>
        </pc:spChg>
        <pc:spChg chg="add">
          <ac:chgData name="krishna gami" userId="9f8171ec9d6490dc" providerId="LiveId" clId="{34CBAE2F-243B-4365-B2BB-FDFA756B9307}" dt="2025-07-07T08:09:25.969" v="388"/>
          <ac:spMkLst>
            <pc:docMk/>
            <pc:sldMk cId="2423485029" sldId="264"/>
            <ac:spMk id="17" creationId="{A9603148-B1CC-A828-1309-D5CD5C204243}"/>
          </ac:spMkLst>
        </pc:spChg>
        <pc:spChg chg="add mod">
          <ac:chgData name="krishna gami" userId="9f8171ec9d6490dc" providerId="LiveId" clId="{34CBAE2F-243B-4365-B2BB-FDFA756B9307}" dt="2025-07-07T08:15:18.700" v="465" actId="207"/>
          <ac:spMkLst>
            <pc:docMk/>
            <pc:sldMk cId="2423485029" sldId="264"/>
            <ac:spMk id="18" creationId="{8FEFDF71-127D-6AA0-711A-5A4AB8790DD3}"/>
          </ac:spMkLst>
        </pc:spChg>
        <pc:spChg chg="add mod">
          <ac:chgData name="krishna gami" userId="9f8171ec9d6490dc" providerId="LiveId" clId="{34CBAE2F-243B-4365-B2BB-FDFA756B9307}" dt="2025-07-07T08:15:16.628" v="464" actId="207"/>
          <ac:spMkLst>
            <pc:docMk/>
            <pc:sldMk cId="2423485029" sldId="264"/>
            <ac:spMk id="19" creationId="{6220CBC3-6B16-9B31-A3C4-1712C62DBBD2}"/>
          </ac:spMkLst>
        </pc:spChg>
        <pc:spChg chg="add mod">
          <ac:chgData name="krishna gami" userId="9f8171ec9d6490dc" providerId="LiveId" clId="{34CBAE2F-243B-4365-B2BB-FDFA756B9307}" dt="2025-07-07T08:15:21.166" v="466" actId="207"/>
          <ac:spMkLst>
            <pc:docMk/>
            <pc:sldMk cId="2423485029" sldId="264"/>
            <ac:spMk id="20" creationId="{C0FA0BF8-8B49-D515-E3A1-78D231BEF61A}"/>
          </ac:spMkLst>
        </pc:spChg>
        <pc:spChg chg="add mod">
          <ac:chgData name="krishna gami" userId="9f8171ec9d6490dc" providerId="LiveId" clId="{34CBAE2F-243B-4365-B2BB-FDFA756B9307}" dt="2025-07-07T08:21:59.534" v="521" actId="767"/>
          <ac:spMkLst>
            <pc:docMk/>
            <pc:sldMk cId="2423485029" sldId="264"/>
            <ac:spMk id="37" creationId="{63FED58A-0803-5A45-7A04-4BAC1831F952}"/>
          </ac:spMkLst>
        </pc:spChg>
        <pc:spChg chg="add del">
          <ac:chgData name="krishna gami" userId="9f8171ec9d6490dc" providerId="LiveId" clId="{34CBAE2F-243B-4365-B2BB-FDFA756B9307}" dt="2025-07-07T08:22:56.278" v="527" actId="11529"/>
          <ac:spMkLst>
            <pc:docMk/>
            <pc:sldMk cId="2423485029" sldId="264"/>
            <ac:spMk id="38" creationId="{896B4A03-68E5-B378-2846-AE8632B03743}"/>
          </ac:spMkLst>
        </pc:spChg>
        <pc:spChg chg="add mod">
          <ac:chgData name="krishna gami" userId="9f8171ec9d6490dc" providerId="LiveId" clId="{34CBAE2F-243B-4365-B2BB-FDFA756B9307}" dt="2025-07-07T08:43:00.070" v="687" actId="1076"/>
          <ac:spMkLst>
            <pc:docMk/>
            <pc:sldMk cId="2423485029" sldId="264"/>
            <ac:spMk id="39" creationId="{EF20C0A8-5414-8E31-EE8C-B644A9CA0351}"/>
          </ac:spMkLst>
        </pc:spChg>
        <pc:spChg chg="add mod">
          <ac:chgData name="krishna gami" userId="9f8171ec9d6490dc" providerId="LiveId" clId="{34CBAE2F-243B-4365-B2BB-FDFA756B9307}" dt="2025-07-07T08:38:52.511" v="666" actId="14100"/>
          <ac:spMkLst>
            <pc:docMk/>
            <pc:sldMk cId="2423485029" sldId="264"/>
            <ac:spMk id="40" creationId="{E5D42CE1-6A0F-D092-1F70-9CCA48188ADD}"/>
          </ac:spMkLst>
        </pc:spChg>
        <pc:spChg chg="add mod">
          <ac:chgData name="krishna gami" userId="9f8171ec9d6490dc" providerId="LiveId" clId="{34CBAE2F-243B-4365-B2BB-FDFA756B9307}" dt="2025-07-07T08:42:44.213" v="684" actId="1076"/>
          <ac:spMkLst>
            <pc:docMk/>
            <pc:sldMk cId="2423485029" sldId="264"/>
            <ac:spMk id="42" creationId="{22897591-9AC1-373B-83BC-121568B8C8C2}"/>
          </ac:spMkLst>
        </pc:spChg>
        <pc:spChg chg="add del mod">
          <ac:chgData name="krishna gami" userId="9f8171ec9d6490dc" providerId="LiveId" clId="{34CBAE2F-243B-4365-B2BB-FDFA756B9307}" dt="2025-07-07T08:39:00.226" v="667" actId="1076"/>
          <ac:spMkLst>
            <pc:docMk/>
            <pc:sldMk cId="2423485029" sldId="264"/>
            <ac:spMk id="43" creationId="{ABD588D8-0B76-9C54-0DA0-B8E89A11E7A1}"/>
          </ac:spMkLst>
        </pc:spChg>
        <pc:spChg chg="add del mod">
          <ac:chgData name="krishna gami" userId="9f8171ec9d6490dc" providerId="LiveId" clId="{34CBAE2F-243B-4365-B2BB-FDFA756B9307}" dt="2025-07-07T08:38:04.055" v="654" actId="22"/>
          <ac:spMkLst>
            <pc:docMk/>
            <pc:sldMk cId="2423485029" sldId="264"/>
            <ac:spMk id="48" creationId="{6B417010-81C0-A57A-C31D-77AD0571A7BA}"/>
          </ac:spMkLst>
        </pc:spChg>
        <pc:spChg chg="add mod">
          <ac:chgData name="krishna gami" userId="9f8171ec9d6490dc" providerId="LiveId" clId="{34CBAE2F-243B-4365-B2BB-FDFA756B9307}" dt="2025-07-07T08:38:09.261" v="656" actId="571"/>
          <ac:spMkLst>
            <pc:docMk/>
            <pc:sldMk cId="2423485029" sldId="264"/>
            <ac:spMk id="49" creationId="{18C6A53B-8150-AE10-5EB8-CDDE391FC70D}"/>
          </ac:spMkLst>
        </pc:spChg>
        <pc:graphicFrameChg chg="add del mod modGraphic">
          <ac:chgData name="krishna gami" userId="9f8171ec9d6490dc" providerId="LiveId" clId="{34CBAE2F-243B-4365-B2BB-FDFA756B9307}" dt="2025-07-07T07:41:54.454" v="150" actId="1032"/>
          <ac:graphicFrameMkLst>
            <pc:docMk/>
            <pc:sldMk cId="2423485029" sldId="264"/>
            <ac:graphicFrameMk id="7" creationId="{4C04ADE3-4CAD-DAA3-F99C-314F3FB806AA}"/>
          </ac:graphicFrameMkLst>
        </pc:graphicFrameChg>
        <pc:graphicFrameChg chg="add del modGraphic">
          <ac:chgData name="krishna gami" userId="9f8171ec9d6490dc" providerId="LiveId" clId="{34CBAE2F-243B-4365-B2BB-FDFA756B9307}" dt="2025-07-07T07:42:13.430" v="152" actId="1032"/>
          <ac:graphicFrameMkLst>
            <pc:docMk/>
            <pc:sldMk cId="2423485029" sldId="264"/>
            <ac:graphicFrameMk id="8" creationId="{18D68E77-89D8-114C-673A-E75B67A4EF72}"/>
          </ac:graphicFrameMkLst>
        </pc:graphicFrameChg>
        <pc:cxnChg chg="add del">
          <ac:chgData name="krishna gami" userId="9f8171ec9d6490dc" providerId="LiveId" clId="{34CBAE2F-243B-4365-B2BB-FDFA756B9307}" dt="2025-07-07T08:11:32.007" v="412" actId="11529"/>
          <ac:cxnSpMkLst>
            <pc:docMk/>
            <pc:sldMk cId="2423485029" sldId="264"/>
            <ac:cxnSpMk id="22" creationId="{91F5EE80-9BB8-69CD-1C7E-4113429C263A}"/>
          </ac:cxnSpMkLst>
        </pc:cxnChg>
        <pc:cxnChg chg="add mod">
          <ac:chgData name="krishna gami" userId="9f8171ec9d6490dc" providerId="LiveId" clId="{34CBAE2F-243B-4365-B2BB-FDFA756B9307}" dt="2025-07-07T08:17:03.016" v="485" actId="208"/>
          <ac:cxnSpMkLst>
            <pc:docMk/>
            <pc:sldMk cId="2423485029" sldId="264"/>
            <ac:cxnSpMk id="24" creationId="{022E26F2-F1CE-B15D-707D-4799FD33597E}"/>
          </ac:cxnSpMkLst>
        </pc:cxnChg>
        <pc:cxnChg chg="add mod">
          <ac:chgData name="krishna gami" userId="9f8171ec9d6490dc" providerId="LiveId" clId="{34CBAE2F-243B-4365-B2BB-FDFA756B9307}" dt="2025-07-07T08:17:03.016" v="485" actId="208"/>
          <ac:cxnSpMkLst>
            <pc:docMk/>
            <pc:sldMk cId="2423485029" sldId="264"/>
            <ac:cxnSpMk id="25" creationId="{677CB2CE-2BBF-2C3D-96C4-6EAA5E3E3A14}"/>
          </ac:cxnSpMkLst>
        </pc:cxnChg>
        <pc:cxnChg chg="add del mod">
          <ac:chgData name="krishna gami" userId="9f8171ec9d6490dc" providerId="LiveId" clId="{34CBAE2F-243B-4365-B2BB-FDFA756B9307}" dt="2025-07-07T08:19:36.562" v="504" actId="478"/>
          <ac:cxnSpMkLst>
            <pc:docMk/>
            <pc:sldMk cId="2423485029" sldId="264"/>
            <ac:cxnSpMk id="26" creationId="{06373063-2FF6-1A1C-9066-15289C8E0624}"/>
          </ac:cxnSpMkLst>
        </pc:cxnChg>
        <pc:cxnChg chg="add mod">
          <ac:chgData name="krishna gami" userId="9f8171ec9d6490dc" providerId="LiveId" clId="{34CBAE2F-243B-4365-B2BB-FDFA756B9307}" dt="2025-07-07T08:17:03.016" v="485" actId="208"/>
          <ac:cxnSpMkLst>
            <pc:docMk/>
            <pc:sldMk cId="2423485029" sldId="264"/>
            <ac:cxnSpMk id="27" creationId="{B3F6E543-D91D-CE9C-DB8C-63D0948938F6}"/>
          </ac:cxnSpMkLst>
        </pc:cxnChg>
        <pc:cxnChg chg="add mod">
          <ac:chgData name="krishna gami" userId="9f8171ec9d6490dc" providerId="LiveId" clId="{34CBAE2F-243B-4365-B2BB-FDFA756B9307}" dt="2025-07-07T08:17:03.016" v="485" actId="208"/>
          <ac:cxnSpMkLst>
            <pc:docMk/>
            <pc:sldMk cId="2423485029" sldId="264"/>
            <ac:cxnSpMk id="29" creationId="{26046119-38AA-E9E5-EDCA-A3980C4BD8D6}"/>
          </ac:cxnSpMkLst>
        </pc:cxnChg>
        <pc:cxnChg chg="add del">
          <ac:chgData name="krishna gami" userId="9f8171ec9d6490dc" providerId="LiveId" clId="{34CBAE2F-243B-4365-B2BB-FDFA756B9307}" dt="2025-07-07T08:20:11.727" v="506" actId="11529"/>
          <ac:cxnSpMkLst>
            <pc:docMk/>
            <pc:sldMk cId="2423485029" sldId="264"/>
            <ac:cxnSpMk id="31" creationId="{3EDB10E9-1AEC-17F9-4826-267602FE765C}"/>
          </ac:cxnSpMkLst>
        </pc:cxnChg>
        <pc:cxnChg chg="add del mod">
          <ac:chgData name="krishna gami" userId="9f8171ec9d6490dc" providerId="LiveId" clId="{34CBAE2F-243B-4365-B2BB-FDFA756B9307}" dt="2025-07-07T08:30:27.601" v="647" actId="478"/>
          <ac:cxnSpMkLst>
            <pc:docMk/>
            <pc:sldMk cId="2423485029" sldId="264"/>
            <ac:cxnSpMk id="33" creationId="{7F13B2D6-EFA7-FE77-8E50-2BCDD3D33B2E}"/>
          </ac:cxnSpMkLst>
        </pc:cxnChg>
        <pc:cxnChg chg="add del mod">
          <ac:chgData name="krishna gami" userId="9f8171ec9d6490dc" providerId="LiveId" clId="{34CBAE2F-243B-4365-B2BB-FDFA756B9307}" dt="2025-07-07T08:30:14.989" v="644" actId="478"/>
          <ac:cxnSpMkLst>
            <pc:docMk/>
            <pc:sldMk cId="2423485029" sldId="264"/>
            <ac:cxnSpMk id="34" creationId="{98782FFA-9259-EBCA-142C-538426870E8A}"/>
          </ac:cxnSpMkLst>
        </pc:cxnChg>
        <pc:cxnChg chg="add del mod">
          <ac:chgData name="krishna gami" userId="9f8171ec9d6490dc" providerId="LiveId" clId="{34CBAE2F-243B-4365-B2BB-FDFA756B9307}" dt="2025-07-07T08:29:59.679" v="640" actId="478"/>
          <ac:cxnSpMkLst>
            <pc:docMk/>
            <pc:sldMk cId="2423485029" sldId="264"/>
            <ac:cxnSpMk id="35" creationId="{9105BBB4-DE28-FCA8-1460-4CDC5762DA0B}"/>
          </ac:cxnSpMkLst>
        </pc:cxnChg>
        <pc:cxnChg chg="add del mod">
          <ac:chgData name="krishna gami" userId="9f8171ec9d6490dc" providerId="LiveId" clId="{34CBAE2F-243B-4365-B2BB-FDFA756B9307}" dt="2025-07-07T08:30:01.281" v="641" actId="478"/>
          <ac:cxnSpMkLst>
            <pc:docMk/>
            <pc:sldMk cId="2423485029" sldId="264"/>
            <ac:cxnSpMk id="36" creationId="{4DE22786-9423-E65A-358E-4C1B0FE9BEE0}"/>
          </ac:cxnSpMkLst>
        </pc:cxnChg>
        <pc:cxnChg chg="add mod">
          <ac:chgData name="krishna gami" userId="9f8171ec9d6490dc" providerId="LiveId" clId="{34CBAE2F-243B-4365-B2BB-FDFA756B9307}" dt="2025-07-07T08:43:04.417" v="688" actId="14100"/>
          <ac:cxnSpMkLst>
            <pc:docMk/>
            <pc:sldMk cId="2423485029" sldId="264"/>
            <ac:cxnSpMk id="51" creationId="{58C16DBB-B583-74A6-AEB7-5228B9FD0E84}"/>
          </ac:cxnSpMkLst>
        </pc:cxnChg>
        <pc:cxnChg chg="add mod">
          <ac:chgData name="krishna gami" userId="9f8171ec9d6490dc" providerId="LiveId" clId="{34CBAE2F-243B-4365-B2BB-FDFA756B9307}" dt="2025-07-07T08:39:39.968" v="672" actId="14100"/>
          <ac:cxnSpMkLst>
            <pc:docMk/>
            <pc:sldMk cId="2423485029" sldId="264"/>
            <ac:cxnSpMk id="52" creationId="{7F42D9F8-96FF-CDFE-FA23-F66E45310A5C}"/>
          </ac:cxnSpMkLst>
        </pc:cxnChg>
        <pc:cxnChg chg="add mod">
          <ac:chgData name="krishna gami" userId="9f8171ec9d6490dc" providerId="LiveId" clId="{34CBAE2F-243B-4365-B2BB-FDFA756B9307}" dt="2025-07-07T08:42:30.242" v="683" actId="1076"/>
          <ac:cxnSpMkLst>
            <pc:docMk/>
            <pc:sldMk cId="2423485029" sldId="264"/>
            <ac:cxnSpMk id="54" creationId="{10F2E901-929D-A6E8-249C-98E56EACD6E8}"/>
          </ac:cxnSpMkLst>
        </pc:cxnChg>
        <pc:cxnChg chg="add mod">
          <ac:chgData name="krishna gami" userId="9f8171ec9d6490dc" providerId="LiveId" clId="{34CBAE2F-243B-4365-B2BB-FDFA756B9307}" dt="2025-07-07T08:41:54.798" v="680" actId="1076"/>
          <ac:cxnSpMkLst>
            <pc:docMk/>
            <pc:sldMk cId="2423485029" sldId="264"/>
            <ac:cxnSpMk id="56" creationId="{688A50B9-A37D-8795-CFDE-5F5513CE1DF9}"/>
          </ac:cxnSpMkLst>
        </pc:cxnChg>
        <pc:cxnChg chg="add mod">
          <ac:chgData name="krishna gami" userId="9f8171ec9d6490dc" providerId="LiveId" clId="{34CBAE2F-243B-4365-B2BB-FDFA756B9307}" dt="2025-07-07T08:43:42.167" v="690"/>
          <ac:cxnSpMkLst>
            <pc:docMk/>
            <pc:sldMk cId="2423485029" sldId="264"/>
            <ac:cxnSpMk id="60" creationId="{EC57CB0B-A732-C96C-C0A2-E2E0E44AAE1F}"/>
          </ac:cxnSpMkLst>
        </pc:cxnChg>
      </pc:sldChg>
      <pc:sldChg chg="addSp delSp modSp new add del mod addAnim delAnim modAnim">
        <pc:chgData name="krishna gami" userId="9f8171ec9d6490dc" providerId="LiveId" clId="{34CBAE2F-243B-4365-B2BB-FDFA756B9307}" dt="2025-07-07T08:59:45.019" v="897" actId="207"/>
        <pc:sldMkLst>
          <pc:docMk/>
          <pc:sldMk cId="1546578237" sldId="265"/>
        </pc:sldMkLst>
        <pc:spChg chg="mod">
          <ac:chgData name="krishna gami" userId="9f8171ec9d6490dc" providerId="LiveId" clId="{34CBAE2F-243B-4365-B2BB-FDFA756B9307}" dt="2025-07-07T08:59:45.019" v="897" actId="207"/>
          <ac:spMkLst>
            <pc:docMk/>
            <pc:sldMk cId="1546578237" sldId="265"/>
            <ac:spMk id="2" creationId="{73CB2617-AB81-9C00-D117-1C9E3BF0352C}"/>
          </ac:spMkLst>
        </pc:spChg>
        <pc:spChg chg="add del">
          <ac:chgData name="krishna gami" userId="9f8171ec9d6490dc" providerId="LiveId" clId="{34CBAE2F-243B-4365-B2BB-FDFA756B9307}" dt="2025-07-07T08:47:49.545" v="731" actId="478"/>
          <ac:spMkLst>
            <pc:docMk/>
            <pc:sldMk cId="1546578237" sldId="265"/>
            <ac:spMk id="3" creationId="{C413CD4A-1D56-C97F-E0EB-7D87E59D43EC}"/>
          </ac:spMkLst>
        </pc:spChg>
        <pc:spChg chg="add mod">
          <ac:chgData name="krishna gami" userId="9f8171ec9d6490dc" providerId="LiveId" clId="{34CBAE2F-243B-4365-B2BB-FDFA756B9307}" dt="2025-07-07T08:46:41.961" v="708"/>
          <ac:spMkLst>
            <pc:docMk/>
            <pc:sldMk cId="1546578237" sldId="265"/>
            <ac:spMk id="4" creationId="{E6329617-2CBA-D762-70E9-23FF76AF2623}"/>
          </ac:spMkLst>
        </pc:spChg>
        <pc:spChg chg="add mod">
          <ac:chgData name="krishna gami" userId="9f8171ec9d6490dc" providerId="LiveId" clId="{34CBAE2F-243B-4365-B2BB-FDFA756B9307}" dt="2025-07-07T08:46:41.961" v="708"/>
          <ac:spMkLst>
            <pc:docMk/>
            <pc:sldMk cId="1546578237" sldId="265"/>
            <ac:spMk id="5" creationId="{BB2FA678-F96C-C182-0882-D587D192C0E4}"/>
          </ac:spMkLst>
        </pc:spChg>
        <pc:spChg chg="add mod">
          <ac:chgData name="krishna gami" userId="9f8171ec9d6490dc" providerId="LiveId" clId="{34CBAE2F-243B-4365-B2BB-FDFA756B9307}" dt="2025-07-07T08:46:41.961" v="708"/>
          <ac:spMkLst>
            <pc:docMk/>
            <pc:sldMk cId="1546578237" sldId="265"/>
            <ac:spMk id="6" creationId="{A6BD911A-B97A-24D1-F380-DB9F227FF75B}"/>
          </ac:spMkLst>
        </pc:spChg>
        <pc:spChg chg="add mod">
          <ac:chgData name="krishna gami" userId="9f8171ec9d6490dc" providerId="LiveId" clId="{34CBAE2F-243B-4365-B2BB-FDFA756B9307}" dt="2025-07-07T08:46:41.961" v="708"/>
          <ac:spMkLst>
            <pc:docMk/>
            <pc:sldMk cId="1546578237" sldId="265"/>
            <ac:spMk id="7" creationId="{A04748CC-42A8-3D9C-0199-37BE8A1396B4}"/>
          </ac:spMkLst>
        </pc:spChg>
        <pc:spChg chg="add mod">
          <ac:chgData name="krishna gami" userId="9f8171ec9d6490dc" providerId="LiveId" clId="{34CBAE2F-243B-4365-B2BB-FDFA756B9307}" dt="2025-07-07T08:46:41.961" v="708"/>
          <ac:spMkLst>
            <pc:docMk/>
            <pc:sldMk cId="1546578237" sldId="265"/>
            <ac:spMk id="8" creationId="{97A1AB29-54E8-4F74-FB6B-8CFDD33EC69C}"/>
          </ac:spMkLst>
        </pc:spChg>
        <pc:spChg chg="add del mod">
          <ac:chgData name="krishna gami" userId="9f8171ec9d6490dc" providerId="LiveId" clId="{34CBAE2F-243B-4365-B2BB-FDFA756B9307}" dt="2025-07-07T08:47:42.017" v="727" actId="6549"/>
          <ac:spMkLst>
            <pc:docMk/>
            <pc:sldMk cId="1546578237" sldId="265"/>
            <ac:spMk id="13" creationId="{5E237FBF-77FB-F975-B487-CE1F0361C9E9}"/>
          </ac:spMkLst>
        </pc:spChg>
        <pc:spChg chg="add del mod">
          <ac:chgData name="krishna gami" userId="9f8171ec9d6490dc" providerId="LiveId" clId="{34CBAE2F-243B-4365-B2BB-FDFA756B9307}" dt="2025-07-07T08:47:41.273" v="723" actId="6549"/>
          <ac:spMkLst>
            <pc:docMk/>
            <pc:sldMk cId="1546578237" sldId="265"/>
            <ac:spMk id="14" creationId="{CC12CE8C-ACF3-E085-AE40-98BDAC7E74C4}"/>
          </ac:spMkLst>
        </pc:spChg>
        <pc:spChg chg="add">
          <ac:chgData name="krishna gami" userId="9f8171ec9d6490dc" providerId="LiveId" clId="{34CBAE2F-243B-4365-B2BB-FDFA756B9307}" dt="2025-07-07T08:47:28.994" v="717"/>
          <ac:spMkLst>
            <pc:docMk/>
            <pc:sldMk cId="1546578237" sldId="265"/>
            <ac:spMk id="18" creationId="{FF7D92AA-5E17-AC17-3946-5D3FC45CDBB0}"/>
          </ac:spMkLst>
        </pc:spChg>
        <pc:spChg chg="add mod">
          <ac:chgData name="krishna gami" userId="9f8171ec9d6490dc" providerId="LiveId" clId="{34CBAE2F-243B-4365-B2BB-FDFA756B9307}" dt="2025-07-07T08:47:39.526" v="719"/>
          <ac:spMkLst>
            <pc:docMk/>
            <pc:sldMk cId="1546578237" sldId="265"/>
            <ac:spMk id="19" creationId="{F4B14572-8E66-2917-7253-33470145E0CA}"/>
          </ac:spMkLst>
        </pc:spChg>
        <pc:spChg chg="add mod">
          <ac:chgData name="krishna gami" userId="9f8171ec9d6490dc" providerId="LiveId" clId="{34CBAE2F-243B-4365-B2BB-FDFA756B9307}" dt="2025-07-07T08:53:35.152" v="844" actId="1076"/>
          <ac:spMkLst>
            <pc:docMk/>
            <pc:sldMk cId="1546578237" sldId="265"/>
            <ac:spMk id="20" creationId="{DCDD7CB5-4E3F-2C2B-C3C0-8388387DA5AF}"/>
          </ac:spMkLst>
        </pc:spChg>
        <pc:spChg chg="add del">
          <ac:chgData name="krishna gami" userId="9f8171ec9d6490dc" providerId="LiveId" clId="{34CBAE2F-243B-4365-B2BB-FDFA756B9307}" dt="2025-07-07T08:49:32.584" v="749" actId="11529"/>
          <ac:spMkLst>
            <pc:docMk/>
            <pc:sldMk cId="1546578237" sldId="265"/>
            <ac:spMk id="21" creationId="{7BD7F332-9D1A-D136-E62D-61EBB2BE600E}"/>
          </ac:spMkLst>
        </pc:spChg>
        <pc:spChg chg="add">
          <ac:chgData name="krishna gami" userId="9f8171ec9d6490dc" providerId="LiveId" clId="{34CBAE2F-243B-4365-B2BB-FDFA756B9307}" dt="2025-07-07T08:49:44.743" v="750"/>
          <ac:spMkLst>
            <pc:docMk/>
            <pc:sldMk cId="1546578237" sldId="265"/>
            <ac:spMk id="22" creationId="{4941F658-389C-DB8F-9E70-CBF712CF1BFA}"/>
          </ac:spMkLst>
        </pc:spChg>
        <pc:spChg chg="add del mod">
          <ac:chgData name="krishna gami" userId="9f8171ec9d6490dc" providerId="LiveId" clId="{34CBAE2F-243B-4365-B2BB-FDFA756B9307}" dt="2025-07-07T08:50:05.065" v="787" actId="478"/>
          <ac:spMkLst>
            <pc:docMk/>
            <pc:sldMk cId="1546578237" sldId="265"/>
            <ac:spMk id="23" creationId="{1B2F137B-33D8-4A95-10EA-065F9BC659B5}"/>
          </ac:spMkLst>
        </pc:spChg>
        <pc:spChg chg="add">
          <ac:chgData name="krishna gami" userId="9f8171ec9d6490dc" providerId="LiveId" clId="{34CBAE2F-243B-4365-B2BB-FDFA756B9307}" dt="2025-07-07T08:50:08.781" v="788"/>
          <ac:spMkLst>
            <pc:docMk/>
            <pc:sldMk cId="1546578237" sldId="265"/>
            <ac:spMk id="24" creationId="{3A31AF6C-C3DE-7B0D-C2BC-CA3301E6C4F9}"/>
          </ac:spMkLst>
        </pc:spChg>
        <pc:spChg chg="add mod">
          <ac:chgData name="krishna gami" userId="9f8171ec9d6490dc" providerId="LiveId" clId="{34CBAE2F-243B-4365-B2BB-FDFA756B9307}" dt="2025-07-07T08:53:37.022" v="845" actId="1076"/>
          <ac:spMkLst>
            <pc:docMk/>
            <pc:sldMk cId="1546578237" sldId="265"/>
            <ac:spMk id="25" creationId="{6953E42F-A335-F595-7D97-BC239E37A807}"/>
          </ac:spMkLst>
        </pc:spChg>
        <pc:spChg chg="add mod">
          <ac:chgData name="krishna gami" userId="9f8171ec9d6490dc" providerId="LiveId" clId="{34CBAE2F-243B-4365-B2BB-FDFA756B9307}" dt="2025-07-07T08:56:21.319" v="868" actId="1076"/>
          <ac:spMkLst>
            <pc:docMk/>
            <pc:sldMk cId="1546578237" sldId="265"/>
            <ac:spMk id="26" creationId="{039AD0D9-09DA-056A-0A43-0EE5DCAE98AB}"/>
          </ac:spMkLst>
        </pc:spChg>
        <pc:spChg chg="add mod">
          <ac:chgData name="krishna gami" userId="9f8171ec9d6490dc" providerId="LiveId" clId="{34CBAE2F-243B-4365-B2BB-FDFA756B9307}" dt="2025-07-07T08:53:41.272" v="847" actId="1076"/>
          <ac:spMkLst>
            <pc:docMk/>
            <pc:sldMk cId="1546578237" sldId="265"/>
            <ac:spMk id="27" creationId="{2EEA2AC9-0A03-5BA9-11BC-DFD59CB76666}"/>
          </ac:spMkLst>
        </pc:spChg>
        <pc:spChg chg="add mod">
          <ac:chgData name="krishna gami" userId="9f8171ec9d6490dc" providerId="LiveId" clId="{34CBAE2F-243B-4365-B2BB-FDFA756B9307}" dt="2025-07-07T08:53:46.127" v="848" actId="1076"/>
          <ac:spMkLst>
            <pc:docMk/>
            <pc:sldMk cId="1546578237" sldId="265"/>
            <ac:spMk id="28" creationId="{0C3EB53E-3829-6EF4-1746-1AB15CE56606}"/>
          </ac:spMkLst>
        </pc:spChg>
        <pc:spChg chg="add mod">
          <ac:chgData name="krishna gami" userId="9f8171ec9d6490dc" providerId="LiveId" clId="{34CBAE2F-243B-4365-B2BB-FDFA756B9307}" dt="2025-07-07T08:53:56.041" v="850"/>
          <ac:spMkLst>
            <pc:docMk/>
            <pc:sldMk cId="1546578237" sldId="265"/>
            <ac:spMk id="29" creationId="{08283B34-F417-99A9-5168-95BEDC034074}"/>
          </ac:spMkLst>
        </pc:spChg>
        <pc:spChg chg="add del">
          <ac:chgData name="krishna gami" userId="9f8171ec9d6490dc" providerId="LiveId" clId="{34CBAE2F-243B-4365-B2BB-FDFA756B9307}" dt="2025-07-07T08:54:29.446" v="852" actId="11529"/>
          <ac:spMkLst>
            <pc:docMk/>
            <pc:sldMk cId="1546578237" sldId="265"/>
            <ac:spMk id="30" creationId="{B67E4907-5DFB-8734-9230-C3B861F6E4C9}"/>
          </ac:spMkLst>
        </pc:spChg>
        <pc:spChg chg="add del mod">
          <ac:chgData name="krishna gami" userId="9f8171ec9d6490dc" providerId="LiveId" clId="{34CBAE2F-243B-4365-B2BB-FDFA756B9307}" dt="2025-07-07T08:54:51.396" v="860" actId="11529"/>
          <ac:spMkLst>
            <pc:docMk/>
            <pc:sldMk cId="1546578237" sldId="265"/>
            <ac:spMk id="31" creationId="{40AE406F-3A4A-5B76-6332-A246C92EB61A}"/>
          </ac:spMkLst>
        </pc:spChg>
        <pc:spChg chg="add del mod">
          <ac:chgData name="krishna gami" userId="9f8171ec9d6490dc" providerId="LiveId" clId="{34CBAE2F-243B-4365-B2BB-FDFA756B9307}" dt="2025-07-07T08:56:01.305" v="864" actId="11529"/>
          <ac:spMkLst>
            <pc:docMk/>
            <pc:sldMk cId="1546578237" sldId="265"/>
            <ac:spMk id="32" creationId="{24034975-6FAF-3735-5951-428A92C107D4}"/>
          </ac:spMkLst>
        </pc:spChg>
        <pc:cxnChg chg="add mod">
          <ac:chgData name="krishna gami" userId="9f8171ec9d6490dc" providerId="LiveId" clId="{34CBAE2F-243B-4365-B2BB-FDFA756B9307}" dt="2025-07-07T08:46:41.961" v="708"/>
          <ac:cxnSpMkLst>
            <pc:docMk/>
            <pc:sldMk cId="1546578237" sldId="265"/>
            <ac:cxnSpMk id="10" creationId="{05220F58-9416-5F2F-62AE-04C1846F34E3}"/>
          </ac:cxnSpMkLst>
        </pc:cxnChg>
        <pc:cxnChg chg="add mod">
          <ac:chgData name="krishna gami" userId="9f8171ec9d6490dc" providerId="LiveId" clId="{34CBAE2F-243B-4365-B2BB-FDFA756B9307}" dt="2025-07-07T08:46:41.961" v="708"/>
          <ac:cxnSpMkLst>
            <pc:docMk/>
            <pc:sldMk cId="1546578237" sldId="265"/>
            <ac:cxnSpMk id="12" creationId="{104A5D58-A9C3-16B5-54A5-E4F82CF45776}"/>
          </ac:cxnSpMkLst>
        </pc:cxnChg>
        <pc:cxnChg chg="add del mod">
          <ac:chgData name="krishna gami" userId="9f8171ec9d6490dc" providerId="LiveId" clId="{34CBAE2F-243B-4365-B2BB-FDFA756B9307}" dt="2025-07-07T08:47:41.684" v="725" actId="478"/>
          <ac:cxnSpMkLst>
            <pc:docMk/>
            <pc:sldMk cId="1546578237" sldId="265"/>
            <ac:cxnSpMk id="15" creationId="{7D22B709-440A-D831-E98F-D55FC363583F}"/>
          </ac:cxnSpMkLst>
        </pc:cxnChg>
        <pc:cxnChg chg="add del">
          <ac:chgData name="krishna gami" userId="9f8171ec9d6490dc" providerId="LiveId" clId="{34CBAE2F-243B-4365-B2BB-FDFA756B9307}" dt="2025-07-07T08:47:41.497" v="724" actId="478"/>
          <ac:cxnSpMkLst>
            <pc:docMk/>
            <pc:sldMk cId="1546578237" sldId="265"/>
            <ac:cxnSpMk id="16" creationId="{1DC039F3-F10E-A022-080D-E1A58E1CE14D}"/>
          </ac:cxnSpMkLst>
        </pc:cxnChg>
        <pc:cxnChg chg="add del">
          <ac:chgData name="krishna gami" userId="9f8171ec9d6490dc" providerId="LiveId" clId="{34CBAE2F-243B-4365-B2BB-FDFA756B9307}" dt="2025-07-07T08:47:40.789" v="721" actId="478"/>
          <ac:cxnSpMkLst>
            <pc:docMk/>
            <pc:sldMk cId="1546578237" sldId="265"/>
            <ac:cxnSpMk id="17" creationId="{96853ED0-3580-74BA-0942-E4B50F9E12C4}"/>
          </ac:cxnSpMkLst>
        </pc:cxnChg>
        <pc:cxnChg chg="add mod">
          <ac:chgData name="krishna gami" userId="9f8171ec9d6490dc" providerId="LiveId" clId="{34CBAE2F-243B-4365-B2BB-FDFA756B9307}" dt="2025-07-07T08:56:26.037" v="869" actId="1076"/>
          <ac:cxnSpMkLst>
            <pc:docMk/>
            <pc:sldMk cId="1546578237" sldId="265"/>
            <ac:cxnSpMk id="34" creationId="{9FE425C2-9E7E-4C12-93DC-991FE69712DB}"/>
          </ac:cxnSpMkLst>
        </pc:cxnChg>
        <pc:cxnChg chg="add mod">
          <ac:chgData name="krishna gami" userId="9f8171ec9d6490dc" providerId="LiveId" clId="{34CBAE2F-243B-4365-B2BB-FDFA756B9307}" dt="2025-07-07T08:56:33.201" v="871" actId="1076"/>
          <ac:cxnSpMkLst>
            <pc:docMk/>
            <pc:sldMk cId="1546578237" sldId="265"/>
            <ac:cxnSpMk id="35" creationId="{DC9C5137-8415-674C-941B-44D33AD265FD}"/>
          </ac:cxnSpMkLst>
        </pc:cxnChg>
        <pc:cxnChg chg="add mod">
          <ac:chgData name="krishna gami" userId="9f8171ec9d6490dc" providerId="LiveId" clId="{34CBAE2F-243B-4365-B2BB-FDFA756B9307}" dt="2025-07-07T08:56:42.892" v="873" actId="1076"/>
          <ac:cxnSpMkLst>
            <pc:docMk/>
            <pc:sldMk cId="1546578237" sldId="265"/>
            <ac:cxnSpMk id="36" creationId="{4D8E3CEE-2E28-50F6-5973-3D03C814DEF8}"/>
          </ac:cxnSpMkLst>
        </pc:cxnChg>
        <pc:cxnChg chg="add mod">
          <ac:chgData name="krishna gami" userId="9f8171ec9d6490dc" providerId="LiveId" clId="{34CBAE2F-243B-4365-B2BB-FDFA756B9307}" dt="2025-07-07T08:56:50.313" v="875" actId="1076"/>
          <ac:cxnSpMkLst>
            <pc:docMk/>
            <pc:sldMk cId="1546578237" sldId="265"/>
            <ac:cxnSpMk id="37" creationId="{BAED2D2A-B29A-4A7E-2CC3-0057788A2ED7}"/>
          </ac:cxnSpMkLst>
        </pc:cxnChg>
        <pc:cxnChg chg="add mod">
          <ac:chgData name="krishna gami" userId="9f8171ec9d6490dc" providerId="LiveId" clId="{34CBAE2F-243B-4365-B2BB-FDFA756B9307}" dt="2025-07-07T08:56:57.191" v="877" actId="1076"/>
          <ac:cxnSpMkLst>
            <pc:docMk/>
            <pc:sldMk cId="1546578237" sldId="265"/>
            <ac:cxnSpMk id="38" creationId="{CF31FAD6-AAB7-7FC0-9D08-5100F5965763}"/>
          </ac:cxnSpMkLst>
        </pc:cxnChg>
      </pc:sldChg>
      <pc:sldChg chg="modSp new del mod">
        <pc:chgData name="krishna gami" userId="9f8171ec9d6490dc" providerId="LiveId" clId="{34CBAE2F-243B-4365-B2BB-FDFA756B9307}" dt="2025-07-07T09:01:50.045" v="905" actId="2696"/>
        <pc:sldMkLst>
          <pc:docMk/>
          <pc:sldMk cId="852885870" sldId="266"/>
        </pc:sldMkLst>
        <pc:spChg chg="mod">
          <ac:chgData name="krishna gami" userId="9f8171ec9d6490dc" providerId="LiveId" clId="{34CBAE2F-243B-4365-B2BB-FDFA756B9307}" dt="2025-07-07T09:00:13.480" v="902" actId="113"/>
          <ac:spMkLst>
            <pc:docMk/>
            <pc:sldMk cId="852885870" sldId="266"/>
            <ac:spMk id="2" creationId="{76DA8F7C-C438-C072-C4CA-985553A9677A}"/>
          </ac:spMkLst>
        </pc:spChg>
      </pc:sldChg>
      <pc:sldChg chg="addSp delSp modSp new mod">
        <pc:chgData name="krishna gami" userId="9f8171ec9d6490dc" providerId="LiveId" clId="{34CBAE2F-243B-4365-B2BB-FDFA756B9307}" dt="2025-07-07T09:18:21.285" v="1198" actId="12"/>
        <pc:sldMkLst>
          <pc:docMk/>
          <pc:sldMk cId="1700664072" sldId="266"/>
        </pc:sldMkLst>
        <pc:spChg chg="mod">
          <ac:chgData name="krishna gami" userId="9f8171ec9d6490dc" providerId="LiveId" clId="{34CBAE2F-243B-4365-B2BB-FDFA756B9307}" dt="2025-07-07T09:02:15.256" v="909" actId="207"/>
          <ac:spMkLst>
            <pc:docMk/>
            <pc:sldMk cId="1700664072" sldId="266"/>
            <ac:spMk id="2" creationId="{6DB440FF-E85A-BD60-DE7D-DB9FCB795E92}"/>
          </ac:spMkLst>
        </pc:spChg>
        <pc:spChg chg="del">
          <ac:chgData name="krishna gami" userId="9f8171ec9d6490dc" providerId="LiveId" clId="{34CBAE2F-243B-4365-B2BB-FDFA756B9307}" dt="2025-07-07T09:02:24.006" v="910"/>
          <ac:spMkLst>
            <pc:docMk/>
            <pc:sldMk cId="1700664072" sldId="266"/>
            <ac:spMk id="3" creationId="{7D45C291-C83B-A1A2-EE62-AE8B0521D8C6}"/>
          </ac:spMkLst>
        </pc:spChg>
        <pc:spChg chg="add mod">
          <ac:chgData name="krishna gami" userId="9f8171ec9d6490dc" providerId="LiveId" clId="{34CBAE2F-243B-4365-B2BB-FDFA756B9307}" dt="2025-07-07T09:18:21.285" v="1198" actId="12"/>
          <ac:spMkLst>
            <pc:docMk/>
            <pc:sldMk cId="1700664072" sldId="266"/>
            <ac:spMk id="4" creationId="{3BCD1C53-5EC7-BA3A-AD65-5D7DA260E2B8}"/>
          </ac:spMkLst>
        </pc:spChg>
      </pc:sldChg>
      <pc:sldChg chg="addSp modSp new mod">
        <pc:chgData name="krishna gami" userId="9f8171ec9d6490dc" providerId="LiveId" clId="{34CBAE2F-243B-4365-B2BB-FDFA756B9307}" dt="2025-07-07T09:06:07.958" v="987" actId="20577"/>
        <pc:sldMkLst>
          <pc:docMk/>
          <pc:sldMk cId="1789571075" sldId="267"/>
        </pc:sldMkLst>
        <pc:spChg chg="mod">
          <ac:chgData name="krishna gami" userId="9f8171ec9d6490dc" providerId="LiveId" clId="{34CBAE2F-243B-4365-B2BB-FDFA756B9307}" dt="2025-07-07T09:04:27.729" v="945" actId="113"/>
          <ac:spMkLst>
            <pc:docMk/>
            <pc:sldMk cId="1789571075" sldId="267"/>
            <ac:spMk id="2" creationId="{49E81A72-5204-40F2-1C7E-250041DE5CF7}"/>
          </ac:spMkLst>
        </pc:spChg>
        <pc:spChg chg="mod">
          <ac:chgData name="krishna gami" userId="9f8171ec9d6490dc" providerId="LiveId" clId="{34CBAE2F-243B-4365-B2BB-FDFA756B9307}" dt="2025-07-07T09:06:07.958" v="987" actId="20577"/>
          <ac:spMkLst>
            <pc:docMk/>
            <pc:sldMk cId="1789571075" sldId="267"/>
            <ac:spMk id="3" creationId="{E08E83CB-B8E9-9A18-B44C-68CB823757FA}"/>
          </ac:spMkLst>
        </pc:spChg>
        <pc:spChg chg="add">
          <ac:chgData name="krishna gami" userId="9f8171ec9d6490dc" providerId="LiveId" clId="{34CBAE2F-243B-4365-B2BB-FDFA756B9307}" dt="2025-07-07T09:05:00.096" v="951"/>
          <ac:spMkLst>
            <pc:docMk/>
            <pc:sldMk cId="1789571075" sldId="267"/>
            <ac:spMk id="4" creationId="{23034E6A-E018-7103-1E47-6D929877A4B7}"/>
          </ac:spMkLst>
        </pc:spChg>
        <pc:spChg chg="add mod">
          <ac:chgData name="krishna gami" userId="9f8171ec9d6490dc" providerId="LiveId" clId="{34CBAE2F-243B-4365-B2BB-FDFA756B9307}" dt="2025-07-07T09:05:03.820" v="954"/>
          <ac:spMkLst>
            <pc:docMk/>
            <pc:sldMk cId="1789571075" sldId="267"/>
            <ac:spMk id="5" creationId="{0411C52F-B873-C06D-9D4D-CBB25F89152A}"/>
          </ac:spMkLst>
        </pc:spChg>
        <pc:spChg chg="add">
          <ac:chgData name="krishna gami" userId="9f8171ec9d6490dc" providerId="LiveId" clId="{34CBAE2F-243B-4365-B2BB-FDFA756B9307}" dt="2025-07-07T09:05:05.781" v="956"/>
          <ac:spMkLst>
            <pc:docMk/>
            <pc:sldMk cId="1789571075" sldId="267"/>
            <ac:spMk id="6" creationId="{90F7AA30-377B-E39B-C1CC-E6AD2DD9467F}"/>
          </ac:spMkLst>
        </pc:spChg>
        <pc:spChg chg="add">
          <ac:chgData name="krishna gami" userId="9f8171ec9d6490dc" providerId="LiveId" clId="{34CBAE2F-243B-4365-B2BB-FDFA756B9307}" dt="2025-07-07T09:05:08.365" v="958"/>
          <ac:spMkLst>
            <pc:docMk/>
            <pc:sldMk cId="1789571075" sldId="267"/>
            <ac:spMk id="7" creationId="{C6A5A76D-5C49-F994-296F-A8EFBDF2BA11}"/>
          </ac:spMkLst>
        </pc:spChg>
      </pc:sldChg>
      <pc:sldChg chg="add del">
        <pc:chgData name="krishna gami" userId="9f8171ec9d6490dc" providerId="LiveId" clId="{34CBAE2F-243B-4365-B2BB-FDFA756B9307}" dt="2025-07-07T09:01:41.103" v="904" actId="2696"/>
        <pc:sldMkLst>
          <pc:docMk/>
          <pc:sldMk cId="3666817289" sldId="267"/>
        </pc:sldMkLst>
      </pc:sldChg>
      <pc:sldChg chg="addSp modSp new del mod">
        <pc:chgData name="krishna gami" userId="9f8171ec9d6490dc" providerId="LiveId" clId="{34CBAE2F-243B-4365-B2BB-FDFA756B9307}" dt="2025-07-07T09:17:48.617" v="1189" actId="2696"/>
        <pc:sldMkLst>
          <pc:docMk/>
          <pc:sldMk cId="1590023370" sldId="268"/>
        </pc:sldMkLst>
        <pc:spChg chg="mod">
          <ac:chgData name="krishna gami" userId="9f8171ec9d6490dc" providerId="LiveId" clId="{34CBAE2F-243B-4365-B2BB-FDFA756B9307}" dt="2025-07-07T09:07:49.304" v="990" actId="207"/>
          <ac:spMkLst>
            <pc:docMk/>
            <pc:sldMk cId="1590023370" sldId="268"/>
            <ac:spMk id="2" creationId="{BBF0D230-052E-7E40-37F0-DDBB3FDB6589}"/>
          </ac:spMkLst>
        </pc:spChg>
        <pc:spChg chg="mod">
          <ac:chgData name="krishna gami" userId="9f8171ec9d6490dc" providerId="LiveId" clId="{34CBAE2F-243B-4365-B2BB-FDFA756B9307}" dt="2025-07-07T09:10:35.350" v="1047" actId="20577"/>
          <ac:spMkLst>
            <pc:docMk/>
            <pc:sldMk cId="1590023370" sldId="268"/>
            <ac:spMk id="3" creationId="{8CFFB7E1-6DC8-6AD7-05EC-2B63B5C47F69}"/>
          </ac:spMkLst>
        </pc:spChg>
        <pc:spChg chg="add">
          <ac:chgData name="krishna gami" userId="9f8171ec9d6490dc" providerId="LiveId" clId="{34CBAE2F-243B-4365-B2BB-FDFA756B9307}" dt="2025-07-07T09:07:57.812" v="991"/>
          <ac:spMkLst>
            <pc:docMk/>
            <pc:sldMk cId="1590023370" sldId="268"/>
            <ac:spMk id="4" creationId="{A83AFEFF-30D4-F756-8F45-185BE2810C59}"/>
          </ac:spMkLst>
        </pc:spChg>
        <pc:spChg chg="add">
          <ac:chgData name="krishna gami" userId="9f8171ec9d6490dc" providerId="LiveId" clId="{34CBAE2F-243B-4365-B2BB-FDFA756B9307}" dt="2025-07-07T09:07:57.812" v="991"/>
          <ac:spMkLst>
            <pc:docMk/>
            <pc:sldMk cId="1590023370" sldId="268"/>
            <ac:spMk id="5" creationId="{26515F6E-2041-7EFC-37FC-7BA30DAC8440}"/>
          </ac:spMkLst>
        </pc:spChg>
        <pc:spChg chg="add">
          <ac:chgData name="krishna gami" userId="9f8171ec9d6490dc" providerId="LiveId" clId="{34CBAE2F-243B-4365-B2BB-FDFA756B9307}" dt="2025-07-07T09:07:59.835" v="992"/>
          <ac:spMkLst>
            <pc:docMk/>
            <pc:sldMk cId="1590023370" sldId="268"/>
            <ac:spMk id="6" creationId="{E1FCA95F-1E6B-480D-0657-BC8EE8D75EB4}"/>
          </ac:spMkLst>
        </pc:spChg>
        <pc:spChg chg="add">
          <ac:chgData name="krishna gami" userId="9f8171ec9d6490dc" providerId="LiveId" clId="{34CBAE2F-243B-4365-B2BB-FDFA756B9307}" dt="2025-07-07T09:07:59.835" v="992"/>
          <ac:spMkLst>
            <pc:docMk/>
            <pc:sldMk cId="1590023370" sldId="268"/>
            <ac:spMk id="7" creationId="{90CACBDB-76B9-7D8C-5F06-F4A7AC19B5BB}"/>
          </ac:spMkLst>
        </pc:spChg>
        <pc:spChg chg="add">
          <ac:chgData name="krishna gami" userId="9f8171ec9d6490dc" providerId="LiveId" clId="{34CBAE2F-243B-4365-B2BB-FDFA756B9307}" dt="2025-07-07T09:08:02.546" v="996"/>
          <ac:spMkLst>
            <pc:docMk/>
            <pc:sldMk cId="1590023370" sldId="268"/>
            <ac:spMk id="8" creationId="{E6E654BD-F2E9-4A84-E7AE-4769DE4BF381}"/>
          </ac:spMkLst>
        </pc:spChg>
        <pc:spChg chg="add">
          <ac:chgData name="krishna gami" userId="9f8171ec9d6490dc" providerId="LiveId" clId="{34CBAE2F-243B-4365-B2BB-FDFA756B9307}" dt="2025-07-07T09:08:02.546" v="996"/>
          <ac:spMkLst>
            <pc:docMk/>
            <pc:sldMk cId="1590023370" sldId="268"/>
            <ac:spMk id="9" creationId="{77E51F95-2E5F-D889-90EE-C1D25ED51BEF}"/>
          </ac:spMkLst>
        </pc:spChg>
      </pc:sldChg>
      <pc:sldChg chg="delSp modSp new mod">
        <pc:chgData name="krishna gami" userId="9f8171ec9d6490dc" providerId="LiveId" clId="{34CBAE2F-243B-4365-B2BB-FDFA756B9307}" dt="2025-07-07T09:17:40.830" v="1188" actId="12"/>
        <pc:sldMkLst>
          <pc:docMk/>
          <pc:sldMk cId="4105371598" sldId="269"/>
        </pc:sldMkLst>
        <pc:spChg chg="mod">
          <ac:chgData name="krishna gami" userId="9f8171ec9d6490dc" providerId="LiveId" clId="{34CBAE2F-243B-4365-B2BB-FDFA756B9307}" dt="2025-07-07T09:10:56.838" v="1049"/>
          <ac:spMkLst>
            <pc:docMk/>
            <pc:sldMk cId="4105371598" sldId="269"/>
            <ac:spMk id="2" creationId="{DAE75698-EE16-EAA0-EC4A-96A42D453EE6}"/>
          </ac:spMkLst>
        </pc:spChg>
        <pc:spChg chg="del">
          <ac:chgData name="krishna gami" userId="9f8171ec9d6490dc" providerId="LiveId" clId="{34CBAE2F-243B-4365-B2BB-FDFA756B9307}" dt="2025-07-07T09:11:06.564" v="1050" actId="478"/>
          <ac:spMkLst>
            <pc:docMk/>
            <pc:sldMk cId="4105371598" sldId="269"/>
            <ac:spMk id="3" creationId="{078DF891-3044-CBBB-2C61-3577EE30F8E5}"/>
          </ac:spMkLst>
        </pc:spChg>
        <pc:spChg chg="mod">
          <ac:chgData name="krishna gami" userId="9f8171ec9d6490dc" providerId="LiveId" clId="{34CBAE2F-243B-4365-B2BB-FDFA756B9307}" dt="2025-07-07T09:17:31.016" v="1186" actId="27636"/>
          <ac:spMkLst>
            <pc:docMk/>
            <pc:sldMk cId="4105371598" sldId="269"/>
            <ac:spMk id="4" creationId="{D2139964-8683-B2D4-EC1B-FAC98EB20729}"/>
          </ac:spMkLst>
        </pc:spChg>
        <pc:spChg chg="del">
          <ac:chgData name="krishna gami" userId="9f8171ec9d6490dc" providerId="LiveId" clId="{34CBAE2F-243B-4365-B2BB-FDFA756B9307}" dt="2025-07-07T09:11:26.660" v="1052" actId="478"/>
          <ac:spMkLst>
            <pc:docMk/>
            <pc:sldMk cId="4105371598" sldId="269"/>
            <ac:spMk id="5" creationId="{4966A5D2-42A8-EC35-FD28-24AC061F25EA}"/>
          </ac:spMkLst>
        </pc:spChg>
        <pc:spChg chg="mod">
          <ac:chgData name="krishna gami" userId="9f8171ec9d6490dc" providerId="LiveId" clId="{34CBAE2F-243B-4365-B2BB-FDFA756B9307}" dt="2025-07-07T09:17:40.830" v="1188" actId="12"/>
          <ac:spMkLst>
            <pc:docMk/>
            <pc:sldMk cId="4105371598" sldId="269"/>
            <ac:spMk id="6" creationId="{5B1A786C-3444-30B7-20B3-35F3A69DC0F7}"/>
          </ac:spMkLst>
        </pc:spChg>
      </pc:sldChg>
      <pc:sldChg chg="modSp new mod">
        <pc:chgData name="krishna gami" userId="9f8171ec9d6490dc" providerId="LiveId" clId="{34CBAE2F-243B-4365-B2BB-FDFA756B9307}" dt="2025-07-07T09:19:20.119" v="1206" actId="20577"/>
        <pc:sldMkLst>
          <pc:docMk/>
          <pc:sldMk cId="1061362827" sldId="270"/>
        </pc:sldMkLst>
        <pc:spChg chg="mod">
          <ac:chgData name="krishna gami" userId="9f8171ec9d6490dc" providerId="LiveId" clId="{34CBAE2F-243B-4365-B2BB-FDFA756B9307}" dt="2025-07-07T09:19:14.689" v="1203" actId="207"/>
          <ac:spMkLst>
            <pc:docMk/>
            <pc:sldMk cId="1061362827" sldId="270"/>
            <ac:spMk id="2" creationId="{31EA9C84-7524-4736-4513-DCB99B8118CE}"/>
          </ac:spMkLst>
        </pc:spChg>
        <pc:spChg chg="mod">
          <ac:chgData name="krishna gami" userId="9f8171ec9d6490dc" providerId="LiveId" clId="{34CBAE2F-243B-4365-B2BB-FDFA756B9307}" dt="2025-07-07T09:19:20.119" v="1206" actId="20577"/>
          <ac:spMkLst>
            <pc:docMk/>
            <pc:sldMk cId="1061362827" sldId="270"/>
            <ac:spMk id="3" creationId="{CFFEF297-B9DC-6E85-55CC-D9289B52F867}"/>
          </ac:spMkLst>
        </pc:spChg>
      </pc:sldChg>
      <pc:sldChg chg="modSp new mod">
        <pc:chgData name="krishna gami" userId="9f8171ec9d6490dc" providerId="LiveId" clId="{34CBAE2F-243B-4365-B2BB-FDFA756B9307}" dt="2025-07-07T09:20:26.793" v="1227" actId="113"/>
        <pc:sldMkLst>
          <pc:docMk/>
          <pc:sldMk cId="1673025957" sldId="271"/>
        </pc:sldMkLst>
        <pc:spChg chg="mod">
          <ac:chgData name="krishna gami" userId="9f8171ec9d6490dc" providerId="LiveId" clId="{34CBAE2F-243B-4365-B2BB-FDFA756B9307}" dt="2025-07-07T09:20:26.793" v="1227" actId="113"/>
          <ac:spMkLst>
            <pc:docMk/>
            <pc:sldMk cId="1673025957" sldId="271"/>
            <ac:spMk id="2" creationId="{08E28405-EC59-B856-1836-092201EED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8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03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32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4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7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39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7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6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3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83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37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F7540F4-4924-4D0C-BE96-B8CEB2824D25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9399A28-F0D4-4404-B251-6CC15A112E5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1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naGami/GlobalAnalytic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E497-8207-CA3D-AAAE-863CC4AD5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6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Global Analytics - Enterprise Data Query &amp; Export System</a:t>
            </a:r>
            <a:r>
              <a:rPr lang="en-IN" b="1" dirty="0"/>
              <a:t>		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318BD-9460-3866-0B69-7D0647E33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3802" y="3820574"/>
            <a:ext cx="4307457" cy="619154"/>
          </a:xfrm>
        </p:spPr>
        <p:txBody>
          <a:bodyPr/>
          <a:lstStyle/>
          <a:p>
            <a:r>
              <a:rPr lang="en-US" dirty="0"/>
              <a:t>       - Krishna Gami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DC14-49B6-96AC-7F2D-7364A0B5C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Overview – Global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A0DE3-052C-A9DE-C922-A05B55F6E5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Slow queries across billions of records.</a:t>
            </a:r>
          </a:p>
          <a:p>
            <a:r>
              <a:rPr lang="en-US" dirty="0"/>
              <a:t>Lack of multi-format export support.</a:t>
            </a:r>
          </a:p>
          <a:p>
            <a:r>
              <a:rPr lang="en-US" dirty="0"/>
              <a:t>Poor scalability and maintainability.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1AC48-00C3-099F-35AC-E0A2EBA192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b="1" dirty="0"/>
              <a:t>Tech Stack</a:t>
            </a:r>
            <a:r>
              <a:rPr lang="en-IN" dirty="0"/>
              <a:t>:</a:t>
            </a:r>
          </a:p>
          <a:p>
            <a:r>
              <a:rPr lang="en-IN" dirty="0"/>
              <a:t>.NET 8 (Web API)</a:t>
            </a:r>
          </a:p>
          <a:p>
            <a:r>
              <a:rPr lang="en-IN" dirty="0"/>
              <a:t>MS SQL Server</a:t>
            </a:r>
          </a:p>
          <a:p>
            <a:r>
              <a:rPr lang="en-IN" dirty="0"/>
              <a:t>Swagger (API testing)</a:t>
            </a:r>
          </a:p>
          <a:p>
            <a:r>
              <a:rPr lang="en-IN" dirty="0" err="1"/>
              <a:t>QuestPDF</a:t>
            </a:r>
            <a:r>
              <a:rPr lang="en-IN" dirty="0"/>
              <a:t> (PDF Export)</a:t>
            </a:r>
          </a:p>
          <a:p>
            <a:r>
              <a:rPr lang="en-IN" dirty="0"/>
              <a:t>Docker, Jenkins (CI/CD)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39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80E7-E51D-560B-F2B5-2093DE93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Architecture Diagram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2232AC-4980-8467-42ED-D6CA398FF6BB}"/>
              </a:ext>
            </a:extLst>
          </p:cNvPr>
          <p:cNvSpPr/>
          <p:nvPr/>
        </p:nvSpPr>
        <p:spPr>
          <a:xfrm>
            <a:off x="4172306" y="1998582"/>
            <a:ext cx="2858219" cy="4888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GlobalAnalytics.API</a:t>
            </a:r>
            <a:endParaRPr lang="en-IN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14F84A8-206B-C4A6-FAF1-836861BC7B76}"/>
              </a:ext>
            </a:extLst>
          </p:cNvPr>
          <p:cNvSpPr/>
          <p:nvPr/>
        </p:nvSpPr>
        <p:spPr>
          <a:xfrm>
            <a:off x="4172306" y="2812276"/>
            <a:ext cx="2858219" cy="4888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GlobalAnalytics.Core</a:t>
            </a:r>
            <a:endParaRPr lang="en-IN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024151A-61E0-FD08-B55A-6CCB7F62C401}"/>
              </a:ext>
            </a:extLst>
          </p:cNvPr>
          <p:cNvSpPr/>
          <p:nvPr/>
        </p:nvSpPr>
        <p:spPr>
          <a:xfrm>
            <a:off x="4172307" y="3625970"/>
            <a:ext cx="2858219" cy="4888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GlobalAnalytics.Data</a:t>
            </a:r>
            <a:r>
              <a:rPr lang="en-IN" dirty="0"/>
              <a:t> 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188780-1637-F68E-B8E9-65930551B3B9}"/>
              </a:ext>
            </a:extLst>
          </p:cNvPr>
          <p:cNvSpPr/>
          <p:nvPr/>
        </p:nvSpPr>
        <p:spPr>
          <a:xfrm>
            <a:off x="4172306" y="4439664"/>
            <a:ext cx="2858219" cy="4888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/>
              <a:t>GlobalAnalytics.Lib</a:t>
            </a:r>
            <a:endParaRPr lang="en-IN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FEFDF71-127D-6AA0-711A-5A4AB8790DD3}"/>
              </a:ext>
            </a:extLst>
          </p:cNvPr>
          <p:cNvSpPr/>
          <p:nvPr/>
        </p:nvSpPr>
        <p:spPr>
          <a:xfrm>
            <a:off x="445697" y="5549467"/>
            <a:ext cx="2858219" cy="4888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SQL Server</a:t>
            </a:r>
            <a:br>
              <a:rPr lang="en-IN" b="1" dirty="0"/>
            </a:br>
            <a:r>
              <a:rPr lang="en-IN" sz="1400" dirty="0"/>
              <a:t>(Backend database)</a:t>
            </a:r>
            <a:endParaRPr lang="en-IN" sz="1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220CBC3-6B16-9B31-A3C4-1712C62DBBD2}"/>
              </a:ext>
            </a:extLst>
          </p:cNvPr>
          <p:cNvSpPr/>
          <p:nvPr/>
        </p:nvSpPr>
        <p:spPr>
          <a:xfrm>
            <a:off x="4172307" y="5549467"/>
            <a:ext cx="2858219" cy="53208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Swagger</a:t>
            </a:r>
            <a:br>
              <a:rPr lang="en-IN" b="1" dirty="0"/>
            </a:br>
            <a:r>
              <a:rPr lang="en-IN" sz="1400" dirty="0"/>
              <a:t>(API Testing)</a:t>
            </a:r>
            <a:r>
              <a:rPr lang="en-IN" dirty="0"/>
              <a:t> </a:t>
            </a:r>
            <a:endParaRPr lang="en-IN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FA0BF8-8B49-D515-E3A1-78D231BEF61A}"/>
              </a:ext>
            </a:extLst>
          </p:cNvPr>
          <p:cNvSpPr/>
          <p:nvPr/>
        </p:nvSpPr>
        <p:spPr>
          <a:xfrm>
            <a:off x="7783900" y="5592727"/>
            <a:ext cx="2858219" cy="4888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Docker + Jenkins</a:t>
            </a:r>
            <a:br>
              <a:rPr lang="en-IN" b="1" dirty="0"/>
            </a:br>
            <a:r>
              <a:rPr lang="en-IN" sz="1400" b="1" dirty="0"/>
              <a:t>(</a:t>
            </a:r>
            <a:r>
              <a:rPr lang="en-IN" sz="1400" dirty="0"/>
              <a:t>CI/CD pipeline</a:t>
            </a:r>
            <a:r>
              <a:rPr lang="en-IN" sz="1400" b="1" dirty="0"/>
              <a:t>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2E26F2-F1CE-B15D-707D-4799FD33597E}"/>
              </a:ext>
            </a:extLst>
          </p:cNvPr>
          <p:cNvCxnSpPr/>
          <p:nvPr/>
        </p:nvCxnSpPr>
        <p:spPr>
          <a:xfrm>
            <a:off x="5601415" y="2487412"/>
            <a:ext cx="0" cy="299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7CB2CE-2BBF-2C3D-96C4-6EAA5E3E3A14}"/>
              </a:ext>
            </a:extLst>
          </p:cNvPr>
          <p:cNvCxnSpPr/>
          <p:nvPr/>
        </p:nvCxnSpPr>
        <p:spPr>
          <a:xfrm>
            <a:off x="5601415" y="3301106"/>
            <a:ext cx="0" cy="299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F6E543-D91D-CE9C-DB8C-63D0948938F6}"/>
              </a:ext>
            </a:extLst>
          </p:cNvPr>
          <p:cNvCxnSpPr/>
          <p:nvPr/>
        </p:nvCxnSpPr>
        <p:spPr>
          <a:xfrm>
            <a:off x="5601415" y="4140550"/>
            <a:ext cx="0" cy="29911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046119-38AA-E9E5-EDCA-A3980C4BD8D6}"/>
              </a:ext>
            </a:extLst>
          </p:cNvPr>
          <p:cNvCxnSpPr/>
          <p:nvPr/>
        </p:nvCxnSpPr>
        <p:spPr>
          <a:xfrm flipV="1">
            <a:off x="5601415" y="4957056"/>
            <a:ext cx="0" cy="59241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20C0A8-5414-8E31-EE8C-B644A9CA0351}"/>
              </a:ext>
            </a:extLst>
          </p:cNvPr>
          <p:cNvSpPr txBox="1"/>
          <p:nvPr/>
        </p:nvSpPr>
        <p:spPr>
          <a:xfrm>
            <a:off x="7576262" y="2038840"/>
            <a:ext cx="1037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Rest APIs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D42CE1-6A0F-D092-1F70-9CCA48188ADD}"/>
              </a:ext>
            </a:extLst>
          </p:cNvPr>
          <p:cNvSpPr txBox="1"/>
          <p:nvPr/>
        </p:nvSpPr>
        <p:spPr>
          <a:xfrm>
            <a:off x="7381452" y="2842506"/>
            <a:ext cx="2464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Entities, Models, Filters</a:t>
            </a:r>
          </a:p>
          <a:p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897591-9AC1-373B-83BC-121568B8C8C2}"/>
              </a:ext>
            </a:extLst>
          </p:cNvPr>
          <p:cNvSpPr txBox="1"/>
          <p:nvPr/>
        </p:nvSpPr>
        <p:spPr>
          <a:xfrm>
            <a:off x="7324912" y="3696036"/>
            <a:ext cx="4696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Repositories, Services, factories,</a:t>
            </a:r>
            <a:r>
              <a:rPr lang="en-IN" dirty="0"/>
              <a:t> </a:t>
            </a:r>
            <a:r>
              <a:rPr lang="en-IN" dirty="0">
                <a:solidFill>
                  <a:srgbClr val="0070C0"/>
                </a:solidFill>
              </a:rPr>
              <a:t>PDF Generator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D588D8-0B76-9C54-0DA0-B8E89A11E7A1}"/>
              </a:ext>
            </a:extLst>
          </p:cNvPr>
          <p:cNvSpPr txBox="1"/>
          <p:nvPr/>
        </p:nvSpPr>
        <p:spPr>
          <a:xfrm>
            <a:off x="7381452" y="4439664"/>
            <a:ext cx="1710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Interfaces, DTOs</a:t>
            </a:r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C16DBB-B583-74A6-AEB7-5228B9FD0E84}"/>
              </a:ext>
            </a:extLst>
          </p:cNvPr>
          <p:cNvCxnSpPr>
            <a:cxnSpLocks/>
          </p:cNvCxnSpPr>
          <p:nvPr/>
        </p:nvCxnSpPr>
        <p:spPr>
          <a:xfrm>
            <a:off x="7644015" y="2408170"/>
            <a:ext cx="850128" cy="2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F42D9F8-96FF-CDFE-FA23-F66E45310A5C}"/>
              </a:ext>
            </a:extLst>
          </p:cNvPr>
          <p:cNvCxnSpPr>
            <a:cxnSpLocks/>
          </p:cNvCxnSpPr>
          <p:nvPr/>
        </p:nvCxnSpPr>
        <p:spPr>
          <a:xfrm>
            <a:off x="7438846" y="3244933"/>
            <a:ext cx="223424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0F2E901-929D-A6E8-249C-98E56EACD6E8}"/>
              </a:ext>
            </a:extLst>
          </p:cNvPr>
          <p:cNvCxnSpPr>
            <a:cxnSpLocks/>
          </p:cNvCxnSpPr>
          <p:nvPr/>
        </p:nvCxnSpPr>
        <p:spPr>
          <a:xfrm flipV="1">
            <a:off x="7381452" y="4034159"/>
            <a:ext cx="4458300" cy="2728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8A50B9-A37D-8795-CFDE-5F5513CE1DF9}"/>
              </a:ext>
            </a:extLst>
          </p:cNvPr>
          <p:cNvCxnSpPr>
            <a:cxnSpLocks/>
          </p:cNvCxnSpPr>
          <p:nvPr/>
        </p:nvCxnSpPr>
        <p:spPr>
          <a:xfrm>
            <a:off x="7511907" y="4808996"/>
            <a:ext cx="144923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8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39" grpId="0"/>
      <p:bldP spid="40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B2617-AB81-9C00-D117-1C9E3BF0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Sample Data Flow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DD7CB5-4E3F-2C2B-C3C0-8388387DA5AF}"/>
              </a:ext>
            </a:extLst>
          </p:cNvPr>
          <p:cNvSpPr/>
          <p:nvPr/>
        </p:nvSpPr>
        <p:spPr>
          <a:xfrm>
            <a:off x="132271" y="1851804"/>
            <a:ext cx="2645434" cy="57509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/>
              <a:t>Client hits (</a:t>
            </a:r>
            <a:r>
              <a:rPr lang="fr-FR" dirty="0"/>
              <a:t>api/client/export/</a:t>
            </a:r>
            <a:r>
              <a:rPr lang="fr-FR" dirty="0" err="1"/>
              <a:t>pdf</a:t>
            </a:r>
            <a:r>
              <a:rPr lang="fr-FR" dirty="0"/>
              <a:t>)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953E42F-A335-F595-7D97-BC239E37A807}"/>
              </a:ext>
            </a:extLst>
          </p:cNvPr>
          <p:cNvSpPr/>
          <p:nvPr/>
        </p:nvSpPr>
        <p:spPr>
          <a:xfrm>
            <a:off x="698739" y="2658373"/>
            <a:ext cx="4925683" cy="57509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API Controller</a:t>
            </a:r>
            <a:r>
              <a:rPr lang="en-US" dirty="0"/>
              <a:t> (validates and sends request to Service)</a:t>
            </a:r>
            <a:endParaRPr lang="en-IN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39AD0D9-09DA-056A-0A43-0EE5DCAE98AB}"/>
              </a:ext>
            </a:extLst>
          </p:cNvPr>
          <p:cNvSpPr/>
          <p:nvPr/>
        </p:nvSpPr>
        <p:spPr>
          <a:xfrm>
            <a:off x="3870384" y="3413183"/>
            <a:ext cx="2645434" cy="57509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Service Layer</a:t>
            </a:r>
            <a:r>
              <a:rPr lang="en-US" dirty="0"/>
              <a:t> (calls Repository for data)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EEA2AC9-0A03-5BA9-11BC-DFD59CB76666}"/>
              </a:ext>
            </a:extLst>
          </p:cNvPr>
          <p:cNvSpPr/>
          <p:nvPr/>
        </p:nvSpPr>
        <p:spPr>
          <a:xfrm>
            <a:off x="4882553" y="4199627"/>
            <a:ext cx="2645434" cy="57509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Repository</a:t>
            </a:r>
            <a:r>
              <a:rPr lang="en-US" dirty="0"/>
              <a:t> (fetches data using EF from SQL)</a:t>
            </a:r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3EB53E-3829-6EF4-1746-1AB15CE56606}"/>
              </a:ext>
            </a:extLst>
          </p:cNvPr>
          <p:cNvSpPr/>
          <p:nvPr/>
        </p:nvSpPr>
        <p:spPr>
          <a:xfrm>
            <a:off x="6515818" y="4970254"/>
            <a:ext cx="2645434" cy="57509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Lib Layer</a:t>
            </a:r>
            <a:r>
              <a:rPr lang="en-US" dirty="0"/>
              <a:t> (</a:t>
            </a:r>
            <a:r>
              <a:rPr lang="en-US" dirty="0" err="1"/>
              <a:t>QuestPDF</a:t>
            </a:r>
            <a:r>
              <a:rPr lang="en-US" dirty="0"/>
              <a:t>) formats data into PDF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8283B34-F417-99A9-5168-95BEDC034074}"/>
              </a:ext>
            </a:extLst>
          </p:cNvPr>
          <p:cNvSpPr/>
          <p:nvPr/>
        </p:nvSpPr>
        <p:spPr>
          <a:xfrm>
            <a:off x="8985848" y="5740881"/>
            <a:ext cx="2645434" cy="575094"/>
          </a:xfrm>
          <a:prstGeom prst="round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Response</a:t>
            </a:r>
            <a:r>
              <a:rPr lang="en-US" dirty="0"/>
              <a:t> is returned to user</a:t>
            </a:r>
            <a:endParaRPr lang="en-IN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E425C2-9E7E-4C12-93DC-991FE69712DB}"/>
              </a:ext>
            </a:extLst>
          </p:cNvPr>
          <p:cNvCxnSpPr/>
          <p:nvPr/>
        </p:nvCxnSpPr>
        <p:spPr>
          <a:xfrm>
            <a:off x="2829463" y="2132448"/>
            <a:ext cx="523336" cy="4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C5137-8415-674C-941B-44D33AD265FD}"/>
              </a:ext>
            </a:extLst>
          </p:cNvPr>
          <p:cNvCxnSpPr/>
          <p:nvPr/>
        </p:nvCxnSpPr>
        <p:spPr>
          <a:xfrm>
            <a:off x="5681933" y="2910983"/>
            <a:ext cx="523336" cy="4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8E3CEE-2E28-50F6-5973-3D03C814DEF8}"/>
              </a:ext>
            </a:extLst>
          </p:cNvPr>
          <p:cNvCxnSpPr/>
          <p:nvPr/>
        </p:nvCxnSpPr>
        <p:spPr>
          <a:xfrm>
            <a:off x="6475562" y="3684483"/>
            <a:ext cx="523336" cy="4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AED2D2A-B29A-4A7E-2CC3-0057788A2ED7}"/>
              </a:ext>
            </a:extLst>
          </p:cNvPr>
          <p:cNvCxnSpPr/>
          <p:nvPr/>
        </p:nvCxnSpPr>
        <p:spPr>
          <a:xfrm>
            <a:off x="7576867" y="4487174"/>
            <a:ext cx="523336" cy="4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F31FAD6-AAB7-7FC0-9D08-5100F5965763}"/>
              </a:ext>
            </a:extLst>
          </p:cNvPr>
          <p:cNvCxnSpPr/>
          <p:nvPr/>
        </p:nvCxnSpPr>
        <p:spPr>
          <a:xfrm>
            <a:off x="9161252" y="5250179"/>
            <a:ext cx="523336" cy="442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5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40FF-E85A-BD60-DE7D-DB9FCB795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Export &amp; Querying Strategy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CD1C53-5EC7-BA3A-AD65-5D7DA260E2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41534"/>
            <a:ext cx="2882007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Supported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(Default API response)</a:t>
            </a:r>
          </a:p>
          <a:p>
            <a:pPr marL="578358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CSV (Custom formatting)</a:t>
            </a:r>
          </a:p>
          <a:p>
            <a:pPr marL="578358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PDF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QuestPDF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Query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 LINQ for filtered queries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Pagination &amp; Sorting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6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5698-EE16-EAA0-EC4A-96A42D45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Implementation Plan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39964-8683-B2D4-EC1B-FAC98EB20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1846052"/>
            <a:ext cx="4937760" cy="402304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Milestones &amp; Sprints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Phase 1: Core Setup (3 days)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Phase 2: Query API + Filtering (2 days)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Phase 3: Export Engine (2 days)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Phase 4: Docker + Jenkins + Testing (1.5 days)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b="1" dirty="0"/>
              <a:t>Tools Used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CI/CD: Jenkins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Version Control: GitHub (commit history maintained)</a:t>
            </a:r>
          </a:p>
          <a:p>
            <a:pPr marL="578358" lvl="1" indent="-285750">
              <a:buFont typeface="Courier New" panose="02070309020205020404" pitchFamily="49" charset="0"/>
              <a:buChar char="o"/>
            </a:pPr>
            <a:r>
              <a:rPr lang="en-IN" dirty="0"/>
              <a:t>Monitoring: Log4Net, Console Logs, Pipeline Failures</a:t>
            </a:r>
          </a:p>
          <a:p>
            <a:pPr marL="292608" lvl="1" indent="0">
              <a:buNone/>
            </a:pPr>
            <a:r>
              <a:rPr lang="en-IN" dirty="0"/>
              <a:t>	</a:t>
            </a:r>
          </a:p>
          <a:p>
            <a:pPr marL="292608" lvl="1" indent="0">
              <a:buNone/>
            </a:pPr>
            <a:endParaRPr lang="en-IN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IN" dirty="0"/>
          </a:p>
          <a:p>
            <a:pPr marL="749808" lvl="1" indent="-45720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A786C-3444-30B7-20B3-35F3A69DC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920" y="1846051"/>
            <a:ext cx="4937760" cy="4023043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100" b="1" dirty="0"/>
              <a:t>Testing Strategy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Unit tests with </a:t>
            </a:r>
            <a:r>
              <a:rPr lang="en-IN" dirty="0" err="1"/>
              <a:t>NUnit</a:t>
            </a:r>
            <a:r>
              <a:rPr lang="en-IN" dirty="0"/>
              <a:t> and </a:t>
            </a:r>
            <a:r>
              <a:rPr lang="en-IN" dirty="0" err="1"/>
              <a:t>Moq</a:t>
            </a:r>
            <a:r>
              <a:rPr lang="en-IN" dirty="0"/>
              <a:t> for: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Query handlers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Export services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Authentication services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100" b="1" dirty="0"/>
              <a:t>Deployment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 err="1"/>
              <a:t>Dockerized</a:t>
            </a:r>
            <a:r>
              <a:rPr lang="en-IN" dirty="0"/>
              <a:t> app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Jenkins pipeline: restore, build, test, publish, Docker build &amp; run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Log &amp; config folders managed inside container (/app/Logs)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Supports future schema upgrades using EF Migrations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37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1A72-5204-40F2-1C7E-250041DE5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Security, Scalability &amp; Clean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E83CB-B8E9-9A18-B44C-68CB8237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Security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JWT Authentication with Refresh Tokens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Role-based Access Control (Planned)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Exception Handling with Log4Net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Scalability &amp; Clean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Modular project structure (Core, Data, Lib)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Dependency Injection for all services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SOLID principles applied</a:t>
            </a:r>
          </a:p>
          <a:p>
            <a:endParaRPr lang="en-US" b="1" dirty="0"/>
          </a:p>
          <a:p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571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9C84-7524-4736-4513-DCB99B81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Presentation Checklist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EF297-B9DC-6E85-55CC-D9289B52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✅ Public GitHub: </a:t>
            </a:r>
            <a:r>
              <a:rPr lang="en-IN" u="sng" dirty="0">
                <a:hlinkClick r:id="rId2"/>
              </a:rPr>
              <a:t>https://github.com/KrishnaGami/GlobalAnalytics</a:t>
            </a:r>
            <a:endParaRPr lang="en-IN" dirty="0"/>
          </a:p>
          <a:p>
            <a:pPr lvl="0"/>
            <a:r>
              <a:rPr lang="en-IN" dirty="0"/>
              <a:t>✅ Jenkins Pipeline: Configured &amp; Working</a:t>
            </a:r>
          </a:p>
          <a:p>
            <a:pPr lvl="0"/>
            <a:r>
              <a:rPr lang="en-IN" dirty="0"/>
              <a:t>✅ Swagger API UI: Complete and tested</a:t>
            </a:r>
          </a:p>
          <a:p>
            <a:pPr lvl="0"/>
            <a:r>
              <a:rPr lang="en-IN" dirty="0"/>
              <a:t>✅ Codebase: Layered, testable, and well-commented</a:t>
            </a:r>
          </a:p>
          <a:p>
            <a:pPr lvl="0"/>
            <a:r>
              <a:rPr lang="en-IN" dirty="0"/>
              <a:t>✅ Diagrams: System Architecture &amp; Data Flow</a:t>
            </a:r>
          </a:p>
          <a:p>
            <a:pPr lvl="0"/>
            <a:r>
              <a:rPr lang="en-IN" dirty="0"/>
              <a:t>✅ CI/CD: Jenkins + Docker integration complete</a:t>
            </a:r>
          </a:p>
          <a:p>
            <a:pPr lvl="0"/>
            <a:r>
              <a:rPr lang="en-IN" dirty="0"/>
              <a:t>✅ Readme: Complete with setup instructions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36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8405-EC59-B856-1836-092201EE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Thank you</a:t>
            </a:r>
            <a:endParaRPr lang="en-IN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02595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161</TotalTime>
  <Words>458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Retrospect</vt:lpstr>
      <vt:lpstr>Global Analytics - Enterprise Data Query &amp; Export System   </vt:lpstr>
      <vt:lpstr>Project Overview – Global Analytics</vt:lpstr>
      <vt:lpstr>Architecture Diagram</vt:lpstr>
      <vt:lpstr>Sample Data Flow</vt:lpstr>
      <vt:lpstr>Export &amp; Querying Strategy</vt:lpstr>
      <vt:lpstr>Implementation Plan</vt:lpstr>
      <vt:lpstr>Security, Scalability &amp; Clean Code</vt:lpstr>
      <vt:lpstr>Presentation Checklist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gami</dc:creator>
  <cp:lastModifiedBy>krishna gami</cp:lastModifiedBy>
  <cp:revision>1</cp:revision>
  <dcterms:created xsi:type="dcterms:W3CDTF">2025-07-07T06:38:40Z</dcterms:created>
  <dcterms:modified xsi:type="dcterms:W3CDTF">2025-07-07T09:20:27Z</dcterms:modified>
</cp:coreProperties>
</file>