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25D14A-34A2-411E-9D7E-104864050C19}">
  <a:tblStyle styleId="{7225D14A-34A2-411E-9D7E-104864050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37ca99b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37ca99b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2f2b5a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2f2b5a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2f2b5a6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2f2b5a6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37ca99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37ca99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37ca99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37ca99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37ca9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37ca9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2f2b5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2f2b5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2f2b5a61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2f2b5a61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2f2b5a61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2f2b5a61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2f2b5a61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2f2b5a61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37ca99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37ca99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2f2b5a6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2f2b5a6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2f2b5a61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52f2b5a61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37ca99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37ca99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2f2b5a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2f2b5a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37ca99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37ca99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37ca99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37ca99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2f2b5a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2f2b5a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37ca99b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37ca99b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2f2b5a6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52f2b5a6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gogul.dev/software/hand-gesture-recognition-p2" TargetMode="Externa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5725" y="1316100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/>
              <a:t>HAND GESTURE RECOGNITION 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CS 415 Computer Vision I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</a:rPr>
              <a:t>Team members: </a:t>
            </a:r>
            <a:r>
              <a:rPr lang="en" sz="1350">
                <a:solidFill>
                  <a:schemeClr val="dk1"/>
                </a:solidFill>
              </a:rPr>
              <a:t>Krishna Garg, </a:t>
            </a:r>
            <a:r>
              <a:rPr lang="en" sz="1350">
                <a:solidFill>
                  <a:schemeClr val="dk1"/>
                </a:solidFill>
              </a:rPr>
              <a:t>Nitya Mula, Ramana Rao Akula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Limitations of this approach</a:t>
            </a:r>
            <a:endParaRPr sz="3000"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56800" y="1426650"/>
            <a:ext cx="86304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approach can detect only five finger counts.</a:t>
            </a: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lt1"/>
                </a:highlight>
              </a:rPr>
              <a:t>Too geometric and hand-designed approach.</a:t>
            </a: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One assumption with this approach is that the largest contour (maximum area) in the frame is our hand. 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If an object larger than the hand is brought inside the frame then this algorithm fails.</a:t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Deep Learning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406400" y="570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Sign Language Digits </a:t>
            </a:r>
            <a:r>
              <a:rPr lang="en" sz="3000"/>
              <a:t>Dataset</a:t>
            </a:r>
            <a:endParaRPr sz="300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525925"/>
            <a:ext cx="5419725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691400" y="1547225"/>
            <a:ext cx="31152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Classes/Gestures: 0-9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Image-size: 64*64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Images: 2062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(Roughly 205-208 samples per class)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507352" y="4574775"/>
            <a:ext cx="44913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Dataset source: </a:t>
            </a:r>
            <a:r>
              <a:rPr lang="en" sz="1050"/>
              <a:t>github.com/ardamavi/Sign-Language-Digits-Dataset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 Split &amp; Preprocessing</a:t>
            </a:r>
            <a:endParaRPr sz="3000"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521200" y="14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{7225D14A-34A2-411E-9D7E-104864050C19}</a:tableStyleId>
              </a:tblPr>
              <a:tblGrid>
                <a:gridCol w="2413000"/>
                <a:gridCol w="2413000"/>
              </a:tblGrid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1649 images (80%)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413 images (20%)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912075" y="2515675"/>
            <a:ext cx="58677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Mapping to correct gesture directories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Transformations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Horizontal Flip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Center Crop with padding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Shuffling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262375" y="919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Architecture Summary</a:t>
            </a:r>
            <a:endParaRPr sz="30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00" y="795975"/>
            <a:ext cx="6674026" cy="4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&amp; Hyperparameters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Epochs: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Batch size: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Optimizer: ADAM [lr = 0.01]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Scheduler: StepLR [step_size=7, gamma=0.1]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Loss function: Cross entropy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Plots(1) - Loss vs Epochs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0" y="1170125"/>
            <a:ext cx="78771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Plots(2) - Accuracy vs Epochs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158950"/>
            <a:ext cx="7639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1:</a:t>
            </a:r>
            <a:br>
              <a:rPr lang="en"/>
            </a:br>
            <a:r>
              <a:rPr lang="en"/>
              <a:t>Mapping</a:t>
            </a:r>
            <a:r>
              <a:rPr lang="en"/>
              <a:t> gestures to operate video to PLAY, PAUSE, STOP, FAST-FORWARD, SKIP 10 sec, etc.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Approach 2: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experiments for hyperparameter tuning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N-fold validation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halfway through...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challenges we faced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Running it using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Keeping track of tensors’ dimensions and type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33525" y="1369800"/>
            <a:ext cx="86304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develop an application that can recognize the hand gestures from a live video sequence / images and accordingly perform some actions based on the gesture recognized.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of team members 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Ramana Rao Akula, </a:t>
            </a:r>
            <a:r>
              <a:rPr b="1" lang="en"/>
              <a:t>Nitya Mula </a:t>
            </a:r>
            <a:r>
              <a:rPr lang="en"/>
              <a:t>and </a:t>
            </a:r>
            <a:r>
              <a:rPr b="1" lang="en"/>
              <a:t>Krishna Garg</a:t>
            </a:r>
            <a:r>
              <a:rPr lang="en"/>
              <a:t>: Approach 1 using contours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Krishna Garg, Nitya Mula </a:t>
            </a:r>
            <a:r>
              <a:rPr lang="en"/>
              <a:t>and</a:t>
            </a:r>
            <a:r>
              <a:rPr b="1" lang="en"/>
              <a:t> Ramana Rao Akula</a:t>
            </a:r>
            <a:r>
              <a:rPr lang="en"/>
              <a:t>: Approach 2 using Deep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1034100" y="2015250"/>
            <a:ext cx="70758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please...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08100" y="211725"/>
            <a:ext cx="85206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59900" y="1265175"/>
            <a:ext cx="85725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recognition has been a very interesting problem in Computer Vision community for a long time. 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obvious that there is a semantic gap between how humans look at a picture and how a computer does it. Yet, there are many widely used applications in Computer vision and Human-Computer Interaction.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Applications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Gesture based video/audio controls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Robotic arm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 language system for impaired people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622800"/>
            <a:ext cx="3006550" cy="14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837" y="2692600"/>
            <a:ext cx="2915450" cy="22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575" y="531900"/>
            <a:ext cx="3317975" cy="15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2341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44925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based audio/video control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952400" y="1751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system for impaired people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820225" y="2250425"/>
            <a:ext cx="21843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arm control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175" y="2785624"/>
            <a:ext cx="3317975" cy="18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219125"/>
            <a:ext cx="8520600" cy="8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Motivation</a:t>
            </a:r>
            <a:endParaRPr sz="3000"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285750" y="1494600"/>
            <a:ext cx="85725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important motivation is to</a:t>
            </a:r>
            <a:r>
              <a:rPr lang="en" sz="1800"/>
              <a:t> assist the impaired using hand gesture recognition.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Today, many input devices are available for people who are able. However for the visually impaired many of these are not suitable and include a lot of limitations.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communication for v</a:t>
            </a:r>
            <a:r>
              <a:rPr lang="en" sz="1800"/>
              <a:t>isually impaired and </a:t>
            </a:r>
            <a:r>
              <a:rPr lang="en" sz="1800"/>
              <a:t>blind people </a:t>
            </a:r>
            <a:r>
              <a:rPr lang="en" sz="1800"/>
              <a:t>focuses</a:t>
            </a:r>
            <a:r>
              <a:rPr lang="en" sz="1800"/>
              <a:t> mostly upon speech or keyboard interfaces which may</a:t>
            </a:r>
            <a:r>
              <a:rPr lang="en" sz="1800"/>
              <a:t> </a:t>
            </a:r>
            <a:r>
              <a:rPr lang="en" sz="1800"/>
              <a:t>not be efficient enough in everyday environments.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254000" y="4180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Existing approaches</a:t>
            </a:r>
            <a:endParaRPr sz="3000"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254000" y="1507225"/>
            <a:ext cx="86304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problem of hand gesture recognition can be tackled by various methods like using markers on the fingertips, orientation histograms, Fourier descriptors etc.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254000" y="4543700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Monochrome Glove with markers</a:t>
            </a:r>
            <a:endParaRPr sz="12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836" y="2762300"/>
            <a:ext cx="1886925" cy="20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847700" y="4802725"/>
            <a:ext cx="335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Orientation histograms</a:t>
            </a:r>
            <a:endParaRPr sz="12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9425" y="2724224"/>
            <a:ext cx="2083901" cy="21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741750" y="480272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Fourier descriptors</a:t>
            </a:r>
            <a:endParaRPr sz="12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00" y="2915874"/>
            <a:ext cx="2775375" cy="14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671600" y="1724250"/>
            <a:ext cx="58008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Gesture Recognition using Contours</a:t>
            </a:r>
            <a:endParaRPr sz="4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54000" y="1235525"/>
            <a:ext cx="45939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Background Subtraction and Thresholding:</a:t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Segment the hand region based on some background subtraction technique </a:t>
            </a:r>
            <a:r>
              <a:rPr lang="en" sz="1800"/>
              <a:t>(frame differencing)</a:t>
            </a:r>
            <a:r>
              <a:rPr lang="en" sz="1800"/>
              <a:t> using a threshold.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Contour Extraction:</a:t>
            </a:r>
            <a:endParaRPr b="1" sz="20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We find contours in the resulting image and assume that the contour with the largest area is our hand.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254000" y="2435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 1 (using contours)</a:t>
            </a:r>
            <a:endParaRPr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50" y="3519075"/>
            <a:ext cx="1573333" cy="14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58" y="1187825"/>
            <a:ext cx="2936717" cy="2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147725" y="349175"/>
            <a:ext cx="50229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Construct a circle with center at the centroid of the contour and radius as max of euclidean distance to extreme points times some threshold.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Perform bitwise AND operation between the thresholded hand image and the circular mask obtained above. This gives the number of fingers in the frame.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fingers are counted, actions can be incorporated accordingly.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0"/>
            <a:ext cx="40810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47725" y="4431750"/>
            <a:ext cx="5264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Image source :</a:t>
            </a:r>
            <a:r>
              <a:rPr lang="en" sz="1200" u="sng">
                <a:solidFill>
                  <a:schemeClr val="dk2"/>
                </a:solidFill>
                <a:hlinkClick r:id="rId4"/>
              </a:rPr>
              <a:t>https://gogul.dev/software/hand-gesture-recognition-p2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050" y="3686500"/>
            <a:ext cx="698325" cy="7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