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4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54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44B3-F632-2341-BF8E-3AC0F493A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en-US"/>
              <a:t>Visual Dialog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ACD53-5B58-0942-86D9-B9C7D6F9E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5C77E"/>
                </a:solidFill>
              </a:rPr>
              <a:t>Improvements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0B825-DC42-4C92-BB19-59F728E1E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04" r="-1" b="-1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0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0B4A-C892-534F-9D31-4CAFF9A2C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916" y="1078264"/>
            <a:ext cx="3422930" cy="47014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Possible Workflows</a:t>
            </a: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487B5317-998C-DA4E-B8E1-212FF8EEDA7C}"/>
              </a:ext>
            </a:extLst>
          </p:cNvPr>
          <p:cNvSpPr txBox="1"/>
          <p:nvPr/>
        </p:nvSpPr>
        <p:spPr>
          <a:xfrm>
            <a:off x="5114167" y="1078263"/>
            <a:ext cx="6117578" cy="47014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Checking the robustness of the existing models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Visual Dialog + “block” permutation invariance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Visual </a:t>
            </a: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Dialog in Adversarial setting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Is there a permutation that decreases the accuracy of the existing model by x% ?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Do the models break if we ask stray questions [repeat some questions/ meaningless questions/ questions totally irrelevant to the context]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Resolving co-reference ambiguity in the dialogs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Exploring connections to GANs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Using Sliced Optimal Transport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Zero (Few) Shot Learning/ Lifelong Learning 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Domain Adaptation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2488171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43E23"/>
      </a:dk2>
      <a:lt2>
        <a:srgbClr val="E2E8E6"/>
      </a:lt2>
      <a:accent1>
        <a:srgbClr val="C696A4"/>
      </a:accent1>
      <a:accent2>
        <a:srgbClr val="BA867F"/>
      </a:accent2>
      <a:accent3>
        <a:srgbClr val="BA9F80"/>
      </a:accent3>
      <a:accent4>
        <a:srgbClr val="A8A673"/>
      </a:accent4>
      <a:accent5>
        <a:srgbClr val="9AA980"/>
      </a:accent5>
      <a:accent6>
        <a:srgbClr val="82AD76"/>
      </a:accent6>
      <a:hlink>
        <a:srgbClr val="568F7E"/>
      </a:hlink>
      <a:folHlink>
        <a:srgbClr val="84848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SlateVTI</vt:lpstr>
      <vt:lpstr>Visual Dialog</vt:lpstr>
      <vt:lpstr>Possible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Dialog</dc:title>
  <dc:creator>Garg, Krishna Kant</dc:creator>
  <cp:lastModifiedBy>Garg, Krishna Kant</cp:lastModifiedBy>
  <cp:revision>2</cp:revision>
  <dcterms:created xsi:type="dcterms:W3CDTF">2019-09-09T21:06:06Z</dcterms:created>
  <dcterms:modified xsi:type="dcterms:W3CDTF">2019-09-11T21:19:56Z</dcterms:modified>
</cp:coreProperties>
</file>