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8B403-DFF6-4963-936F-042F8351210D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EC5438-FB8E-4D7D-9AE3-23501CDF2AE6}">
      <dgm:prSet/>
      <dgm:spPr/>
      <dgm:t>
        <a:bodyPr/>
        <a:lstStyle/>
        <a:p>
          <a:r>
            <a:rPr lang="en-IN" b="0" i="0"/>
            <a:t>4 BY 4 RUBIK’S CUBES </a:t>
          </a:r>
          <a:endParaRPr lang="en-US"/>
        </a:p>
      </dgm:t>
    </dgm:pt>
    <dgm:pt modelId="{24BA7A97-497B-4144-B0FD-419AF127A0C8}" type="parTrans" cxnId="{3D617B0C-F710-4748-AC53-B846AC64386A}">
      <dgm:prSet/>
      <dgm:spPr/>
      <dgm:t>
        <a:bodyPr/>
        <a:lstStyle/>
        <a:p>
          <a:endParaRPr lang="en-US"/>
        </a:p>
      </dgm:t>
    </dgm:pt>
    <dgm:pt modelId="{51F12809-0E08-4932-8FCD-865E6C9B55C7}" type="sibTrans" cxnId="{3D617B0C-F710-4748-AC53-B846AC64386A}">
      <dgm:prSet/>
      <dgm:spPr/>
      <dgm:t>
        <a:bodyPr/>
        <a:lstStyle/>
        <a:p>
          <a:endParaRPr lang="en-US"/>
        </a:p>
      </dgm:t>
    </dgm:pt>
    <dgm:pt modelId="{0A1F8850-A7EF-4F5F-9DD3-D56C7BFD8885}">
      <dgm:prSet/>
      <dgm:spPr/>
      <dgm:t>
        <a:bodyPr/>
        <a:lstStyle/>
        <a:p>
          <a:r>
            <a:rPr lang="en-IN" b="0" i="0"/>
            <a:t>3 BY 3 RUBIK’S CUBES </a:t>
          </a:r>
          <a:endParaRPr lang="en-US"/>
        </a:p>
      </dgm:t>
    </dgm:pt>
    <dgm:pt modelId="{5D7BCB03-0192-43F9-995C-C3B08D83C14B}" type="parTrans" cxnId="{4228B7AC-F3B2-4101-9656-E548B7B15138}">
      <dgm:prSet/>
      <dgm:spPr/>
      <dgm:t>
        <a:bodyPr/>
        <a:lstStyle/>
        <a:p>
          <a:endParaRPr lang="en-US"/>
        </a:p>
      </dgm:t>
    </dgm:pt>
    <dgm:pt modelId="{76D7913C-02E9-40CE-986C-717956A99DDA}" type="sibTrans" cxnId="{4228B7AC-F3B2-4101-9656-E548B7B15138}">
      <dgm:prSet/>
      <dgm:spPr/>
      <dgm:t>
        <a:bodyPr/>
        <a:lstStyle/>
        <a:p>
          <a:endParaRPr lang="en-US"/>
        </a:p>
      </dgm:t>
    </dgm:pt>
    <dgm:pt modelId="{CD2B3422-732C-4F07-9383-CBD479181621}">
      <dgm:prSet/>
      <dgm:spPr/>
      <dgm:t>
        <a:bodyPr/>
        <a:lstStyle/>
        <a:p>
          <a:r>
            <a:rPr lang="en-IN" b="0" i="0"/>
            <a:t>2 BY 2 RUBIK’S CUBES</a:t>
          </a:r>
          <a:endParaRPr lang="en-US"/>
        </a:p>
      </dgm:t>
    </dgm:pt>
    <dgm:pt modelId="{C7B6609A-9377-4AD8-AD60-74ACF16E1F5C}" type="parTrans" cxnId="{B8203B53-22D3-4790-9246-2ACF879E3067}">
      <dgm:prSet/>
      <dgm:spPr/>
      <dgm:t>
        <a:bodyPr/>
        <a:lstStyle/>
        <a:p>
          <a:endParaRPr lang="en-US"/>
        </a:p>
      </dgm:t>
    </dgm:pt>
    <dgm:pt modelId="{C168851F-BD8D-4DB6-B220-993E91A0C173}" type="sibTrans" cxnId="{B8203B53-22D3-4790-9246-2ACF879E3067}">
      <dgm:prSet/>
      <dgm:spPr/>
      <dgm:t>
        <a:bodyPr/>
        <a:lstStyle/>
        <a:p>
          <a:endParaRPr lang="en-US"/>
        </a:p>
      </dgm:t>
    </dgm:pt>
    <dgm:pt modelId="{39CAAA38-5C1D-4620-A27A-E6CE7F554A45}">
      <dgm:prSet/>
      <dgm:spPr/>
      <dgm:t>
        <a:bodyPr/>
        <a:lstStyle/>
        <a:p>
          <a:r>
            <a:rPr lang="en-IN" b="0" i="0"/>
            <a:t>1 BY 1 RUBIK’S CUBES</a:t>
          </a:r>
          <a:endParaRPr lang="en-US"/>
        </a:p>
      </dgm:t>
    </dgm:pt>
    <dgm:pt modelId="{44F466B8-D561-4E2D-9FF2-FFC863DD0D45}" type="parTrans" cxnId="{5BB34645-9435-493F-95B4-E4E0FD67EF28}">
      <dgm:prSet/>
      <dgm:spPr/>
      <dgm:t>
        <a:bodyPr/>
        <a:lstStyle/>
        <a:p>
          <a:endParaRPr lang="en-US"/>
        </a:p>
      </dgm:t>
    </dgm:pt>
    <dgm:pt modelId="{5659ED9B-E5F9-4602-840D-6AB57EF0107C}" type="sibTrans" cxnId="{5BB34645-9435-493F-95B4-E4E0FD67EF28}">
      <dgm:prSet/>
      <dgm:spPr/>
      <dgm:t>
        <a:bodyPr/>
        <a:lstStyle/>
        <a:p>
          <a:endParaRPr lang="en-US"/>
        </a:p>
      </dgm:t>
    </dgm:pt>
    <dgm:pt modelId="{E6A17E91-B39A-4FE3-BF1C-071B79FA489D}">
      <dgm:prSet/>
      <dgm:spPr/>
      <dgm:t>
        <a:bodyPr/>
        <a:lstStyle/>
        <a:p>
          <a:r>
            <a:rPr lang="en-IN" b="0" i="0"/>
            <a:t>TRIANGLE CUBES...</a:t>
          </a:r>
          <a:endParaRPr lang="en-US"/>
        </a:p>
      </dgm:t>
    </dgm:pt>
    <dgm:pt modelId="{D687B125-D762-48C2-9A9B-0D228DECC3EC}" type="parTrans" cxnId="{AFB1ACC8-80A0-4450-8A83-116706781CF4}">
      <dgm:prSet/>
      <dgm:spPr/>
      <dgm:t>
        <a:bodyPr/>
        <a:lstStyle/>
        <a:p>
          <a:endParaRPr lang="en-US"/>
        </a:p>
      </dgm:t>
    </dgm:pt>
    <dgm:pt modelId="{8A08D443-C745-4D9E-8AF9-F2A222B60D49}" type="sibTrans" cxnId="{AFB1ACC8-80A0-4450-8A83-116706781CF4}">
      <dgm:prSet/>
      <dgm:spPr/>
      <dgm:t>
        <a:bodyPr/>
        <a:lstStyle/>
        <a:p>
          <a:endParaRPr lang="en-US"/>
        </a:p>
      </dgm:t>
    </dgm:pt>
    <dgm:pt modelId="{E236B707-D3AA-4286-AD9C-C8B6B8FE03E5}" type="pres">
      <dgm:prSet presAssocID="{F818B403-DFF6-4963-936F-042F8351210D}" presName="diagram" presStyleCnt="0">
        <dgm:presLayoutVars>
          <dgm:dir/>
          <dgm:resizeHandles val="exact"/>
        </dgm:presLayoutVars>
      </dgm:prSet>
      <dgm:spPr/>
    </dgm:pt>
    <dgm:pt modelId="{73F553A9-FC09-40B2-B7B0-C6E7111943DC}" type="pres">
      <dgm:prSet presAssocID="{10EC5438-FB8E-4D7D-9AE3-23501CDF2AE6}" presName="node" presStyleLbl="node1" presStyleIdx="0" presStyleCnt="5">
        <dgm:presLayoutVars>
          <dgm:bulletEnabled val="1"/>
        </dgm:presLayoutVars>
      </dgm:prSet>
      <dgm:spPr/>
    </dgm:pt>
    <dgm:pt modelId="{B538C6AB-BE39-4AD8-98F5-DF66EE64EBB5}" type="pres">
      <dgm:prSet presAssocID="{51F12809-0E08-4932-8FCD-865E6C9B55C7}" presName="sibTrans" presStyleLbl="sibTrans2D1" presStyleIdx="0" presStyleCnt="4"/>
      <dgm:spPr/>
    </dgm:pt>
    <dgm:pt modelId="{D6A6CF23-8DE1-4235-A4A0-4017EA540429}" type="pres">
      <dgm:prSet presAssocID="{51F12809-0E08-4932-8FCD-865E6C9B55C7}" presName="connectorText" presStyleLbl="sibTrans2D1" presStyleIdx="0" presStyleCnt="4"/>
      <dgm:spPr/>
    </dgm:pt>
    <dgm:pt modelId="{C260EBB0-5F8A-4172-B8B6-04EBD972BAC9}" type="pres">
      <dgm:prSet presAssocID="{0A1F8850-A7EF-4F5F-9DD3-D56C7BFD8885}" presName="node" presStyleLbl="node1" presStyleIdx="1" presStyleCnt="5">
        <dgm:presLayoutVars>
          <dgm:bulletEnabled val="1"/>
        </dgm:presLayoutVars>
      </dgm:prSet>
      <dgm:spPr/>
    </dgm:pt>
    <dgm:pt modelId="{1F335929-2E8E-435D-945A-DE246190B840}" type="pres">
      <dgm:prSet presAssocID="{76D7913C-02E9-40CE-986C-717956A99DDA}" presName="sibTrans" presStyleLbl="sibTrans2D1" presStyleIdx="1" presStyleCnt="4"/>
      <dgm:spPr/>
    </dgm:pt>
    <dgm:pt modelId="{C62A2F6C-D3A0-413C-BD94-F2299CA8F315}" type="pres">
      <dgm:prSet presAssocID="{76D7913C-02E9-40CE-986C-717956A99DDA}" presName="connectorText" presStyleLbl="sibTrans2D1" presStyleIdx="1" presStyleCnt="4"/>
      <dgm:spPr/>
    </dgm:pt>
    <dgm:pt modelId="{D093CA44-D77A-4214-BDF3-182DB565C50D}" type="pres">
      <dgm:prSet presAssocID="{CD2B3422-732C-4F07-9383-CBD479181621}" presName="node" presStyleLbl="node1" presStyleIdx="2" presStyleCnt="5">
        <dgm:presLayoutVars>
          <dgm:bulletEnabled val="1"/>
        </dgm:presLayoutVars>
      </dgm:prSet>
      <dgm:spPr/>
    </dgm:pt>
    <dgm:pt modelId="{DAD84BA1-82D1-4D63-931F-8D8DDB6A4D52}" type="pres">
      <dgm:prSet presAssocID="{C168851F-BD8D-4DB6-B220-993E91A0C173}" presName="sibTrans" presStyleLbl="sibTrans2D1" presStyleIdx="2" presStyleCnt="4"/>
      <dgm:spPr/>
    </dgm:pt>
    <dgm:pt modelId="{56279680-E48F-4DE5-AF77-496EBA92138C}" type="pres">
      <dgm:prSet presAssocID="{C168851F-BD8D-4DB6-B220-993E91A0C173}" presName="connectorText" presStyleLbl="sibTrans2D1" presStyleIdx="2" presStyleCnt="4"/>
      <dgm:spPr/>
    </dgm:pt>
    <dgm:pt modelId="{72471572-7F49-4FC3-87BA-D037AD46A047}" type="pres">
      <dgm:prSet presAssocID="{39CAAA38-5C1D-4620-A27A-E6CE7F554A45}" presName="node" presStyleLbl="node1" presStyleIdx="3" presStyleCnt="5">
        <dgm:presLayoutVars>
          <dgm:bulletEnabled val="1"/>
        </dgm:presLayoutVars>
      </dgm:prSet>
      <dgm:spPr/>
    </dgm:pt>
    <dgm:pt modelId="{5869C5EF-BD23-4F09-9F8A-0CFDFA1A574E}" type="pres">
      <dgm:prSet presAssocID="{5659ED9B-E5F9-4602-840D-6AB57EF0107C}" presName="sibTrans" presStyleLbl="sibTrans2D1" presStyleIdx="3" presStyleCnt="4"/>
      <dgm:spPr/>
    </dgm:pt>
    <dgm:pt modelId="{0050FF24-C47C-41A1-9E7A-50D991240BEF}" type="pres">
      <dgm:prSet presAssocID="{5659ED9B-E5F9-4602-840D-6AB57EF0107C}" presName="connectorText" presStyleLbl="sibTrans2D1" presStyleIdx="3" presStyleCnt="4"/>
      <dgm:spPr/>
    </dgm:pt>
    <dgm:pt modelId="{F6E0DB40-7EC7-4821-AE9C-D97C6755D559}" type="pres">
      <dgm:prSet presAssocID="{E6A17E91-B39A-4FE3-BF1C-071B79FA489D}" presName="node" presStyleLbl="node1" presStyleIdx="4" presStyleCnt="5">
        <dgm:presLayoutVars>
          <dgm:bulletEnabled val="1"/>
        </dgm:presLayoutVars>
      </dgm:prSet>
      <dgm:spPr/>
    </dgm:pt>
  </dgm:ptLst>
  <dgm:cxnLst>
    <dgm:cxn modelId="{3D617B0C-F710-4748-AC53-B846AC64386A}" srcId="{F818B403-DFF6-4963-936F-042F8351210D}" destId="{10EC5438-FB8E-4D7D-9AE3-23501CDF2AE6}" srcOrd="0" destOrd="0" parTransId="{24BA7A97-497B-4144-B0FD-419AF127A0C8}" sibTransId="{51F12809-0E08-4932-8FCD-865E6C9B55C7}"/>
    <dgm:cxn modelId="{E1AA4F13-82B9-483B-9BCA-4A9A492A7019}" type="presOf" srcId="{51F12809-0E08-4932-8FCD-865E6C9B55C7}" destId="{D6A6CF23-8DE1-4235-A4A0-4017EA540429}" srcOrd="1" destOrd="0" presId="urn:microsoft.com/office/officeart/2005/8/layout/process5"/>
    <dgm:cxn modelId="{2B9F3027-C847-4955-BBCF-CECBEEA470E0}" type="presOf" srcId="{C168851F-BD8D-4DB6-B220-993E91A0C173}" destId="{DAD84BA1-82D1-4D63-931F-8D8DDB6A4D52}" srcOrd="0" destOrd="0" presId="urn:microsoft.com/office/officeart/2005/8/layout/process5"/>
    <dgm:cxn modelId="{5BB34645-9435-493F-95B4-E4E0FD67EF28}" srcId="{F818B403-DFF6-4963-936F-042F8351210D}" destId="{39CAAA38-5C1D-4620-A27A-E6CE7F554A45}" srcOrd="3" destOrd="0" parTransId="{44F466B8-D561-4E2D-9FF2-FFC863DD0D45}" sibTransId="{5659ED9B-E5F9-4602-840D-6AB57EF0107C}"/>
    <dgm:cxn modelId="{B8203B53-22D3-4790-9246-2ACF879E3067}" srcId="{F818B403-DFF6-4963-936F-042F8351210D}" destId="{CD2B3422-732C-4F07-9383-CBD479181621}" srcOrd="2" destOrd="0" parTransId="{C7B6609A-9377-4AD8-AD60-74ACF16E1F5C}" sibTransId="{C168851F-BD8D-4DB6-B220-993E91A0C173}"/>
    <dgm:cxn modelId="{F1035C80-4E84-4045-A8AD-8E19F44A85F4}" type="presOf" srcId="{E6A17E91-B39A-4FE3-BF1C-071B79FA489D}" destId="{F6E0DB40-7EC7-4821-AE9C-D97C6755D559}" srcOrd="0" destOrd="0" presId="urn:microsoft.com/office/officeart/2005/8/layout/process5"/>
    <dgm:cxn modelId="{987D8C8A-61BB-4CCB-A1D9-420D77FC6187}" type="presOf" srcId="{39CAAA38-5C1D-4620-A27A-E6CE7F554A45}" destId="{72471572-7F49-4FC3-87BA-D037AD46A047}" srcOrd="0" destOrd="0" presId="urn:microsoft.com/office/officeart/2005/8/layout/process5"/>
    <dgm:cxn modelId="{A449EE98-FC45-4E1C-8200-646F7D7CD590}" type="presOf" srcId="{76D7913C-02E9-40CE-986C-717956A99DDA}" destId="{C62A2F6C-D3A0-413C-BD94-F2299CA8F315}" srcOrd="1" destOrd="0" presId="urn:microsoft.com/office/officeart/2005/8/layout/process5"/>
    <dgm:cxn modelId="{BA4AC29A-EA0E-4334-BB9A-9955DC46CB35}" type="presOf" srcId="{0A1F8850-A7EF-4F5F-9DD3-D56C7BFD8885}" destId="{C260EBB0-5F8A-4172-B8B6-04EBD972BAC9}" srcOrd="0" destOrd="0" presId="urn:microsoft.com/office/officeart/2005/8/layout/process5"/>
    <dgm:cxn modelId="{58234FA0-BA49-436B-946C-9B46285D6434}" type="presOf" srcId="{5659ED9B-E5F9-4602-840D-6AB57EF0107C}" destId="{5869C5EF-BD23-4F09-9F8A-0CFDFA1A574E}" srcOrd="0" destOrd="0" presId="urn:microsoft.com/office/officeart/2005/8/layout/process5"/>
    <dgm:cxn modelId="{17291EA6-4FB6-45AC-8608-D7F22D3F7B77}" type="presOf" srcId="{C168851F-BD8D-4DB6-B220-993E91A0C173}" destId="{56279680-E48F-4DE5-AF77-496EBA92138C}" srcOrd="1" destOrd="0" presId="urn:microsoft.com/office/officeart/2005/8/layout/process5"/>
    <dgm:cxn modelId="{4228B7AC-F3B2-4101-9656-E548B7B15138}" srcId="{F818B403-DFF6-4963-936F-042F8351210D}" destId="{0A1F8850-A7EF-4F5F-9DD3-D56C7BFD8885}" srcOrd="1" destOrd="0" parTransId="{5D7BCB03-0192-43F9-995C-C3B08D83C14B}" sibTransId="{76D7913C-02E9-40CE-986C-717956A99DDA}"/>
    <dgm:cxn modelId="{7C27BFB6-C64A-4C71-ACF5-C7A3F4B5F7A2}" type="presOf" srcId="{CD2B3422-732C-4F07-9383-CBD479181621}" destId="{D093CA44-D77A-4214-BDF3-182DB565C50D}" srcOrd="0" destOrd="0" presId="urn:microsoft.com/office/officeart/2005/8/layout/process5"/>
    <dgm:cxn modelId="{CE1D69C4-F72E-4D24-B2AC-93342757936B}" type="presOf" srcId="{76D7913C-02E9-40CE-986C-717956A99DDA}" destId="{1F335929-2E8E-435D-945A-DE246190B840}" srcOrd="0" destOrd="0" presId="urn:microsoft.com/office/officeart/2005/8/layout/process5"/>
    <dgm:cxn modelId="{AFB1ACC8-80A0-4450-8A83-116706781CF4}" srcId="{F818B403-DFF6-4963-936F-042F8351210D}" destId="{E6A17E91-B39A-4FE3-BF1C-071B79FA489D}" srcOrd="4" destOrd="0" parTransId="{D687B125-D762-48C2-9A9B-0D228DECC3EC}" sibTransId="{8A08D443-C745-4D9E-8AF9-F2A222B60D49}"/>
    <dgm:cxn modelId="{3C1473D7-BCF7-4670-A014-249109216428}" type="presOf" srcId="{51F12809-0E08-4932-8FCD-865E6C9B55C7}" destId="{B538C6AB-BE39-4AD8-98F5-DF66EE64EBB5}" srcOrd="0" destOrd="0" presId="urn:microsoft.com/office/officeart/2005/8/layout/process5"/>
    <dgm:cxn modelId="{FCC89DE6-9787-447E-A2DB-04BC08DF4316}" type="presOf" srcId="{F818B403-DFF6-4963-936F-042F8351210D}" destId="{E236B707-D3AA-4286-AD9C-C8B6B8FE03E5}" srcOrd="0" destOrd="0" presId="urn:microsoft.com/office/officeart/2005/8/layout/process5"/>
    <dgm:cxn modelId="{B03F0BED-D176-44E7-B0BD-2185A9379956}" type="presOf" srcId="{10EC5438-FB8E-4D7D-9AE3-23501CDF2AE6}" destId="{73F553A9-FC09-40B2-B7B0-C6E7111943DC}" srcOrd="0" destOrd="0" presId="urn:microsoft.com/office/officeart/2005/8/layout/process5"/>
    <dgm:cxn modelId="{26D1A1ED-BBE9-4F9A-9BB7-16DA875046CD}" type="presOf" srcId="{5659ED9B-E5F9-4602-840D-6AB57EF0107C}" destId="{0050FF24-C47C-41A1-9E7A-50D991240BEF}" srcOrd="1" destOrd="0" presId="urn:microsoft.com/office/officeart/2005/8/layout/process5"/>
    <dgm:cxn modelId="{1C7B0899-3F7F-462B-899F-8F2C849207AA}" type="presParOf" srcId="{E236B707-D3AA-4286-AD9C-C8B6B8FE03E5}" destId="{73F553A9-FC09-40B2-B7B0-C6E7111943DC}" srcOrd="0" destOrd="0" presId="urn:microsoft.com/office/officeart/2005/8/layout/process5"/>
    <dgm:cxn modelId="{FD1AC7D9-50CC-4458-9AC9-BD009173FD71}" type="presParOf" srcId="{E236B707-D3AA-4286-AD9C-C8B6B8FE03E5}" destId="{B538C6AB-BE39-4AD8-98F5-DF66EE64EBB5}" srcOrd="1" destOrd="0" presId="urn:microsoft.com/office/officeart/2005/8/layout/process5"/>
    <dgm:cxn modelId="{3781CAF7-6FE2-4E37-A57A-AA98BB6F7969}" type="presParOf" srcId="{B538C6AB-BE39-4AD8-98F5-DF66EE64EBB5}" destId="{D6A6CF23-8DE1-4235-A4A0-4017EA540429}" srcOrd="0" destOrd="0" presId="urn:microsoft.com/office/officeart/2005/8/layout/process5"/>
    <dgm:cxn modelId="{790DF07C-65B9-4962-9ACE-23B40744A076}" type="presParOf" srcId="{E236B707-D3AA-4286-AD9C-C8B6B8FE03E5}" destId="{C260EBB0-5F8A-4172-B8B6-04EBD972BAC9}" srcOrd="2" destOrd="0" presId="urn:microsoft.com/office/officeart/2005/8/layout/process5"/>
    <dgm:cxn modelId="{F20E59D3-B594-4599-9EF1-2FA8ACEA62CB}" type="presParOf" srcId="{E236B707-D3AA-4286-AD9C-C8B6B8FE03E5}" destId="{1F335929-2E8E-435D-945A-DE246190B840}" srcOrd="3" destOrd="0" presId="urn:microsoft.com/office/officeart/2005/8/layout/process5"/>
    <dgm:cxn modelId="{6A32B445-59FB-424A-8E8C-A68A0E937FBA}" type="presParOf" srcId="{1F335929-2E8E-435D-945A-DE246190B840}" destId="{C62A2F6C-D3A0-413C-BD94-F2299CA8F315}" srcOrd="0" destOrd="0" presId="urn:microsoft.com/office/officeart/2005/8/layout/process5"/>
    <dgm:cxn modelId="{87BDA60E-4960-434A-8551-95B1FEBE72E7}" type="presParOf" srcId="{E236B707-D3AA-4286-AD9C-C8B6B8FE03E5}" destId="{D093CA44-D77A-4214-BDF3-182DB565C50D}" srcOrd="4" destOrd="0" presId="urn:microsoft.com/office/officeart/2005/8/layout/process5"/>
    <dgm:cxn modelId="{236C3105-2DDE-4F3A-BB4F-4358F227F9B4}" type="presParOf" srcId="{E236B707-D3AA-4286-AD9C-C8B6B8FE03E5}" destId="{DAD84BA1-82D1-4D63-931F-8D8DDB6A4D52}" srcOrd="5" destOrd="0" presId="urn:microsoft.com/office/officeart/2005/8/layout/process5"/>
    <dgm:cxn modelId="{5F586924-0A68-43E8-9CDE-C1F9271325C8}" type="presParOf" srcId="{DAD84BA1-82D1-4D63-931F-8D8DDB6A4D52}" destId="{56279680-E48F-4DE5-AF77-496EBA92138C}" srcOrd="0" destOrd="0" presId="urn:microsoft.com/office/officeart/2005/8/layout/process5"/>
    <dgm:cxn modelId="{9BD0A375-D825-4BDE-B71B-B5A90E4D871D}" type="presParOf" srcId="{E236B707-D3AA-4286-AD9C-C8B6B8FE03E5}" destId="{72471572-7F49-4FC3-87BA-D037AD46A047}" srcOrd="6" destOrd="0" presId="urn:microsoft.com/office/officeart/2005/8/layout/process5"/>
    <dgm:cxn modelId="{7D92EB32-1CC2-4F72-9537-A4CDD607CF0F}" type="presParOf" srcId="{E236B707-D3AA-4286-AD9C-C8B6B8FE03E5}" destId="{5869C5EF-BD23-4F09-9F8A-0CFDFA1A574E}" srcOrd="7" destOrd="0" presId="urn:microsoft.com/office/officeart/2005/8/layout/process5"/>
    <dgm:cxn modelId="{9EA090C2-D290-4D52-A19E-245D0A649998}" type="presParOf" srcId="{5869C5EF-BD23-4F09-9F8A-0CFDFA1A574E}" destId="{0050FF24-C47C-41A1-9E7A-50D991240BEF}" srcOrd="0" destOrd="0" presId="urn:microsoft.com/office/officeart/2005/8/layout/process5"/>
    <dgm:cxn modelId="{38E8DF1C-9D4B-463F-8DF2-B66C98132D49}" type="presParOf" srcId="{E236B707-D3AA-4286-AD9C-C8B6B8FE03E5}" destId="{F6E0DB40-7EC7-4821-AE9C-D97C6755D55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553A9-FC09-40B2-B7B0-C6E7111943DC}">
      <dsp:nvSpPr>
        <dsp:cNvPr id="0" name=""/>
        <dsp:cNvSpPr/>
      </dsp:nvSpPr>
      <dsp:spPr>
        <a:xfrm>
          <a:off x="1409535" y="1864"/>
          <a:ext cx="2125341" cy="12752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4 BY 4 RUBIK’S CUBES </a:t>
          </a:r>
          <a:endParaRPr lang="en-US" sz="2400" kern="1200"/>
        </a:p>
      </dsp:txBody>
      <dsp:txXfrm>
        <a:off x="1446884" y="39213"/>
        <a:ext cx="2050643" cy="1200507"/>
      </dsp:txXfrm>
    </dsp:sp>
    <dsp:sp modelId="{B538C6AB-BE39-4AD8-98F5-DF66EE64EBB5}">
      <dsp:nvSpPr>
        <dsp:cNvPr id="0" name=""/>
        <dsp:cNvSpPr/>
      </dsp:nvSpPr>
      <dsp:spPr>
        <a:xfrm>
          <a:off x="3721907" y="375925"/>
          <a:ext cx="450572" cy="52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721907" y="481342"/>
        <a:ext cx="315400" cy="316250"/>
      </dsp:txXfrm>
    </dsp:sp>
    <dsp:sp modelId="{C260EBB0-5F8A-4172-B8B6-04EBD972BAC9}">
      <dsp:nvSpPr>
        <dsp:cNvPr id="0" name=""/>
        <dsp:cNvSpPr/>
      </dsp:nvSpPr>
      <dsp:spPr>
        <a:xfrm>
          <a:off x="4385014" y="1864"/>
          <a:ext cx="2125341" cy="1275205"/>
        </a:xfrm>
        <a:prstGeom prst="roundRect">
          <a:avLst>
            <a:gd name="adj" fmla="val 10000"/>
          </a:avLst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3 BY 3 RUBIK’S CUBES </a:t>
          </a:r>
          <a:endParaRPr lang="en-US" sz="2400" kern="1200"/>
        </a:p>
      </dsp:txBody>
      <dsp:txXfrm>
        <a:off x="4422363" y="39213"/>
        <a:ext cx="2050643" cy="1200507"/>
      </dsp:txXfrm>
    </dsp:sp>
    <dsp:sp modelId="{1F335929-2E8E-435D-945A-DE246190B840}">
      <dsp:nvSpPr>
        <dsp:cNvPr id="0" name=""/>
        <dsp:cNvSpPr/>
      </dsp:nvSpPr>
      <dsp:spPr>
        <a:xfrm>
          <a:off x="6697386" y="375925"/>
          <a:ext cx="450572" cy="52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697386" y="481342"/>
        <a:ext cx="315400" cy="316250"/>
      </dsp:txXfrm>
    </dsp:sp>
    <dsp:sp modelId="{D093CA44-D77A-4214-BDF3-182DB565C50D}">
      <dsp:nvSpPr>
        <dsp:cNvPr id="0" name=""/>
        <dsp:cNvSpPr/>
      </dsp:nvSpPr>
      <dsp:spPr>
        <a:xfrm>
          <a:off x="7360492" y="1864"/>
          <a:ext cx="2125341" cy="1275205"/>
        </a:xfrm>
        <a:prstGeom prst="roundRect">
          <a:avLst>
            <a:gd name="adj" fmla="val 1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2 BY 2 RUBIK’S CUBES</a:t>
          </a:r>
          <a:endParaRPr lang="en-US" sz="2400" kern="1200"/>
        </a:p>
      </dsp:txBody>
      <dsp:txXfrm>
        <a:off x="7397841" y="39213"/>
        <a:ext cx="2050643" cy="1200507"/>
      </dsp:txXfrm>
    </dsp:sp>
    <dsp:sp modelId="{DAD84BA1-82D1-4D63-931F-8D8DDB6A4D52}">
      <dsp:nvSpPr>
        <dsp:cNvPr id="0" name=""/>
        <dsp:cNvSpPr/>
      </dsp:nvSpPr>
      <dsp:spPr>
        <a:xfrm rot="5400000">
          <a:off x="8197877" y="1425844"/>
          <a:ext cx="450572" cy="52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265038" y="1464100"/>
        <a:ext cx="316250" cy="315400"/>
      </dsp:txXfrm>
    </dsp:sp>
    <dsp:sp modelId="{72471572-7F49-4FC3-87BA-D037AD46A047}">
      <dsp:nvSpPr>
        <dsp:cNvPr id="0" name=""/>
        <dsp:cNvSpPr/>
      </dsp:nvSpPr>
      <dsp:spPr>
        <a:xfrm>
          <a:off x="7360492" y="2127206"/>
          <a:ext cx="2125341" cy="1275205"/>
        </a:xfrm>
        <a:prstGeom prst="roundRect">
          <a:avLst>
            <a:gd name="adj" fmla="val 10000"/>
          </a:avLst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1 BY 1 RUBIK’S CUBES</a:t>
          </a:r>
          <a:endParaRPr lang="en-US" sz="2400" kern="1200"/>
        </a:p>
      </dsp:txBody>
      <dsp:txXfrm>
        <a:off x="7397841" y="2164555"/>
        <a:ext cx="2050643" cy="1200507"/>
      </dsp:txXfrm>
    </dsp:sp>
    <dsp:sp modelId="{5869C5EF-BD23-4F09-9F8A-0CFDFA1A574E}">
      <dsp:nvSpPr>
        <dsp:cNvPr id="0" name=""/>
        <dsp:cNvSpPr/>
      </dsp:nvSpPr>
      <dsp:spPr>
        <a:xfrm rot="10800000">
          <a:off x="6722890" y="2501267"/>
          <a:ext cx="450572" cy="52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6858062" y="2606684"/>
        <a:ext cx="315400" cy="316250"/>
      </dsp:txXfrm>
    </dsp:sp>
    <dsp:sp modelId="{F6E0DB40-7EC7-4821-AE9C-D97C6755D559}">
      <dsp:nvSpPr>
        <dsp:cNvPr id="0" name=""/>
        <dsp:cNvSpPr/>
      </dsp:nvSpPr>
      <dsp:spPr>
        <a:xfrm>
          <a:off x="4385014" y="2127206"/>
          <a:ext cx="2125341" cy="1275205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TRIANGLE CUBES...</a:t>
          </a:r>
          <a:endParaRPr lang="en-US" sz="2400" kern="1200"/>
        </a:p>
      </dsp:txBody>
      <dsp:txXfrm>
        <a:off x="4422363" y="2164555"/>
        <a:ext cx="2050643" cy="1200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14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074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275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0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93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291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8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3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0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2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3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4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4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88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D64F-3AFB-2402-0D65-E258CC94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 fontScale="9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BY 3 RUBIK’S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B4614-1B2E-47C1-3137-57E7185DB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IN"/>
              <a:t>HOW TO SLOVE CUBES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05D49C4-0E5C-68EB-D472-3FB51AB1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8" r="17914" b="2"/>
          <a:stretch/>
        </p:blipFill>
        <p:spPr>
          <a:xfrm>
            <a:off x="950259" y="1367611"/>
            <a:ext cx="4432693" cy="4094066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7809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FB365-678E-0CB4-83B9-7989759D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RUBIK’S CUBES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E770F0-46CB-074F-2743-0E80576CF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53679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8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A top view of wooden blocks on a white background">
            <a:extLst>
              <a:ext uri="{FF2B5EF4-FFF2-40B4-BE49-F238E27FC236}">
                <a16:creationId xmlns:a16="http://schemas.microsoft.com/office/drawing/2014/main" id="{F07A41EE-C507-21A2-63FB-FA6FC3726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056" b="3675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A3528-B8BB-8D05-91F4-74815510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BY 4 RUBIK’S CUBES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8482843-5313-A6DC-B3C7-66FF3A6F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b="0" i="0" dirty="0">
                <a:effectLst/>
                <a:latin typeface="+mn-lt"/>
              </a:rPr>
              <a:t> </a:t>
            </a:r>
            <a:r>
              <a:rPr lang="en-IN" sz="32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</a:rPr>
              <a:t>Remaining four  </a:t>
            </a:r>
            <a:r>
              <a:rPr lang="en-IN" sz="3200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</a:rPr>
              <a:t>centers</a:t>
            </a:r>
            <a:r>
              <a:rPr lang="en-IN" sz="32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</a:rPr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</a:rPr>
              <a:t>     Pairing the edges.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    </a:t>
            </a:r>
            <a:r>
              <a:rPr lang="en-IN" sz="32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</a:rPr>
              <a:t> Solve it like a 3x3.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</a:rPr>
              <a:t>     Parity cases.</a:t>
            </a:r>
            <a:br>
              <a:rPr lang="en-IN" sz="32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</a:rPr>
            </a:br>
            <a:endParaRPr lang="en-IN" sz="3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7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40CD41FF-6B1A-DC4F-6E1F-8F8CA9418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5" b="10575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6EC85-72A1-C89B-5221-106B8F42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BY 3 RUBIK’S CUBES..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E027-EDCB-494D-FE56-DEA4394D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  <a:latin typeface="Google S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Solve the white cross on the bottom.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Solve the four corner pieces on the bottom.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Solve the four edge pieces in the middle layer.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Solve the yellow edges on the top layer. ...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0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2EAE202F-2475-E60C-9B86-DAA82831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9748" r="30978" b="-2"/>
          <a:stretch/>
        </p:blipFill>
        <p:spPr>
          <a:xfrm>
            <a:off x="20" y="-1"/>
            <a:ext cx="608988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34F2E-F232-4DE5-875F-7179045C72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0"/>
          <a:stretch/>
        </p:blipFill>
        <p:spPr>
          <a:xfrm>
            <a:off x="6089904" y="-1"/>
            <a:ext cx="608990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13217-0D0F-6017-D45F-FF4C18BF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BY 2 RUBIK’S CUBES…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7B7A-5021-E9F5-E0F6-1ABDBF67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Find the GREEN/WHITE/RED corner.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Hold the cube with the GREEN/WHITE/RED corner in the front top left position with the WHITE ON TOP. ...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564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51BE3248-F790-079A-9DB3-1AF46FDAD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1C552-AA9A-FA26-1AD6-CB367B8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BY 1 RUBIK’S CUBES</a:t>
            </a:r>
          </a:p>
        </p:txBody>
      </p:sp>
    </p:spTree>
    <p:extLst>
      <p:ext uri="{BB962C8B-B14F-4D97-AF65-F5344CB8AC3E}">
        <p14:creationId xmlns:p14="http://schemas.microsoft.com/office/powerpoint/2010/main" val="39618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0E68-6E33-4707-70EF-74EA348E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Move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</a:t>
            </a:r>
            <a:r>
              <a:rPr lang="en-I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otation</a:t>
            </a:r>
            <a:br>
              <a:rPr lang="en-I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lang="en-I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CUBES</a:t>
            </a:r>
            <a:br>
              <a:rPr lang="en-IN" b="1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8" name="Picture 7" descr="Chairs in a circle">
            <a:extLst>
              <a:ext uri="{FF2B5EF4-FFF2-40B4-BE49-F238E27FC236}">
                <a16:creationId xmlns:a16="http://schemas.microsoft.com/office/drawing/2014/main" id="{C19AA63B-E52A-4CE8-FC3E-A03F0741D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75" r="16374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2D85A-29C6-8E9C-A000-7EB5402A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Arial" panose="020B0604020202020204" pitchFamily="34" charset="0"/>
              </a:rPr>
              <a:t>F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(Front): the side currently facing the solver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Arial" panose="020B0604020202020204" pitchFamily="34" charset="0"/>
              </a:rPr>
              <a:t>B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(Back): the side opposite the front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Arial" panose="020B0604020202020204" pitchFamily="34" charset="0"/>
              </a:rPr>
              <a:t>U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(Up): the side above or on top of the front side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Arial" panose="020B0604020202020204" pitchFamily="34" charset="0"/>
              </a:rPr>
              <a:t>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(Down): the side opposite the top, underneath the Cube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Arial" panose="020B0604020202020204" pitchFamily="34" charset="0"/>
              </a:rPr>
              <a:t>L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(Left): the side directly to the left of the front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  <a:latin typeface="Arial" panose="020B0604020202020204" pitchFamily="34" charset="0"/>
              </a:rPr>
              <a:t>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(Right): the side directly to the right of the front</a:t>
            </a:r>
          </a:p>
        </p:txBody>
      </p:sp>
    </p:spTree>
    <p:extLst>
      <p:ext uri="{BB962C8B-B14F-4D97-AF65-F5344CB8AC3E}">
        <p14:creationId xmlns:p14="http://schemas.microsoft.com/office/powerpoint/2010/main" val="368099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0578-FB5F-7D04-DB5D-B8AD0FD5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RUBIK’S CUBES</a:t>
            </a:r>
          </a:p>
        </p:txBody>
      </p:sp>
      <p:pic>
        <p:nvPicPr>
          <p:cNvPr id="11" name="Picture 4" descr="Colourful cube glass">
            <a:extLst>
              <a:ext uri="{FF2B5EF4-FFF2-40B4-BE49-F238E27FC236}">
                <a16:creationId xmlns:a16="http://schemas.microsoft.com/office/drawing/2014/main" id="{8F92F841-9E46-CBDC-EE16-902532475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37" r="20144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1D1B2D5-6A17-80E2-79C5-AA96B694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r>
              <a:rPr lang="en-IN"/>
              <a:t>INCREASE IQ LEVEL..</a:t>
            </a:r>
          </a:p>
          <a:p>
            <a:r>
              <a:rPr lang="en-IN"/>
              <a:t>CONCENTRATION…</a:t>
            </a:r>
          </a:p>
          <a:p>
            <a:r>
              <a:rPr lang="en-IN"/>
              <a:t>IMPROVE YOUR MEMORY…</a:t>
            </a:r>
          </a:p>
          <a:p>
            <a:r>
              <a:rPr lang="en-IN"/>
              <a:t>IMPROVE SPEED</a:t>
            </a:r>
          </a:p>
        </p:txBody>
      </p:sp>
    </p:spTree>
    <p:extLst>
      <p:ext uri="{BB962C8B-B14F-4D97-AF65-F5344CB8AC3E}">
        <p14:creationId xmlns:p14="http://schemas.microsoft.com/office/powerpoint/2010/main" val="354730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F05F-434D-A783-B81A-4F48E708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384155"/>
            <a:ext cx="9404723" cy="1400530"/>
          </a:xfrm>
        </p:spPr>
        <p:txBody>
          <a:bodyPr/>
          <a:lstStyle/>
          <a:p>
            <a:pPr algn="ctr"/>
            <a:r>
              <a:rPr lang="en-IN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35959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711</TotalTime>
  <Words>253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Century Gothic</vt:lpstr>
      <vt:lpstr>Google Sans</vt:lpstr>
      <vt:lpstr>Wingdings</vt:lpstr>
      <vt:lpstr>Wingdings 3</vt:lpstr>
      <vt:lpstr>Ion</vt:lpstr>
      <vt:lpstr>3 BY 3 RUBIK’S CUBE</vt:lpstr>
      <vt:lpstr>TYPES OF RUBIK’S CUBES</vt:lpstr>
      <vt:lpstr>4 BY 4 RUBIK’S CUBES</vt:lpstr>
      <vt:lpstr>3 BY 3 RUBIK’S CUBES..</vt:lpstr>
      <vt:lpstr> 2 BY 2 RUBIK’S CUBES…</vt:lpstr>
      <vt:lpstr>1 BY 1 RUBIK’S CUBES</vt:lpstr>
      <vt:lpstr>Move Notation CUBES </vt:lpstr>
      <vt:lpstr>BENEFITS OF RUBIK’S CUBES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BY 3 RUBIK’S CUBE</dc:title>
  <dc:creator>krishnagehlot1099@gmail.com</dc:creator>
  <cp:lastModifiedBy>Krishna Gehlot</cp:lastModifiedBy>
  <cp:revision>6</cp:revision>
  <dcterms:created xsi:type="dcterms:W3CDTF">2022-12-09T16:02:53Z</dcterms:created>
  <dcterms:modified xsi:type="dcterms:W3CDTF">2024-05-14T12:33:37Z</dcterms:modified>
</cp:coreProperties>
</file>