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Productionising the Pipeline on AWS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Ingestion → Validation → Dedup → Enrichment → Storage → Querying</a:t>
            </a:r>
          </a:p>
          <a:p/>
          <a:p>
            <a:r>
              <a:t>Services:</a:t>
            </a:r>
          </a:p>
          <a:p>
            <a:r>
              <a:t>• Amazon S3 (landing/raw/curated)</a:t>
            </a:r>
          </a:p>
          <a:p>
            <a:r>
              <a:t>• AWS Glue (PySpark ETL) + Data Catalog</a:t>
            </a:r>
          </a:p>
          <a:p>
            <a:r>
              <a:t>• AWS Step Functions (orchestrate) + EventBridge (scheduling)</a:t>
            </a:r>
          </a:p>
          <a:p>
            <a:r>
              <a:t>• Data Quality: Great Expectations/Deequ; results to S3 &amp; CloudWatch</a:t>
            </a:r>
          </a:p>
          <a:p>
            <a:r>
              <a:t>• Athena/Glue Catalog for SQL access; QuickSight for BI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Ops, Security,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Security: IAM least-privilege, KMS encryption (S3 &amp; Glue), VPC endpoints</a:t>
            </a:r>
          </a:p>
          <a:p>
            <a:pPr/>
            <a:r>
              <a:t>Reliability: idempotent writes, exactly-once via natural keys, DLQ via SQS</a:t>
            </a:r>
          </a:p>
          <a:p>
            <a:pPr/>
            <a:r>
              <a:t>Quality/Monitoring: rule-based DQ; metrics in CloudWatch; alerts (SNS)</a:t>
            </a:r>
          </a:p>
          <a:p>
            <a:pPr/>
            <a:r>
              <a:t>Data Layout: Parquet, partition by date/segment; schema registry &amp; evolution</a:t>
            </a:r>
          </a:p>
          <a:p>
            <a:pPr/>
            <a:r>
              <a:t>CI/CD: CodePipeline + CodeBuild; infra as code (Terraform/CloudFormation)</a:t>
            </a:r>
          </a:p>
          <a:p>
            <a:pPr/>
            <a:r>
              <a:t>Cost: Glue job size autoscaling; S3 lifecycle to Glacier; Athena CTAS pruning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