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7" r:id="rId7"/>
    <p:sldId id="283" r:id="rId8"/>
    <p:sldId id="290" r:id="rId9"/>
    <p:sldId id="271" r:id="rId10"/>
    <p:sldId id="284" r:id="rId11"/>
    <p:sldId id="285" r:id="rId12"/>
    <p:sldId id="286" r:id="rId13"/>
    <p:sldId id="287" r:id="rId14"/>
    <p:sldId id="288" r:id="rId15"/>
    <p:sldId id="276" r:id="rId16"/>
    <p:sldId id="275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20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gopal1982/Analytics/tree/master/Final/StockPricePredi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Stock Price Prediction-</a:t>
            </a:r>
            <a:br>
              <a:rPr lang="en-US" sz="6000" dirty="0"/>
            </a:br>
            <a:r>
              <a:rPr lang="en-US" sz="6000" dirty="0"/>
              <a:t>Using Different Time Series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Submitted By:</a:t>
            </a:r>
          </a:p>
          <a:p>
            <a:r>
              <a:rPr lang="en-US" sz="2600" dirty="0"/>
              <a:t>Krishna </a:t>
            </a:r>
            <a:r>
              <a:rPr lang="en-US" sz="2600" dirty="0" err="1"/>
              <a:t>GoswamI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D254-26A2-4AE3-8A84-6638D0E8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B785-F30E-44AA-BC4B-D488DCA1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Following modelling techniques were applied to the dataset</a:t>
            </a:r>
          </a:p>
          <a:p>
            <a:pPr lvl="1"/>
            <a:r>
              <a:rPr lang="en-IN" dirty="0"/>
              <a:t> Simple Average Method</a:t>
            </a:r>
          </a:p>
          <a:p>
            <a:pPr lvl="1"/>
            <a:r>
              <a:rPr lang="en-IN" dirty="0"/>
              <a:t> Rolling Mean Average Method</a:t>
            </a:r>
          </a:p>
          <a:p>
            <a:pPr lvl="1"/>
            <a:r>
              <a:rPr lang="en-IN" dirty="0"/>
              <a:t> FB Prophet Method</a:t>
            </a:r>
          </a:p>
          <a:p>
            <a:pPr lvl="1"/>
            <a:r>
              <a:rPr lang="en-IN" dirty="0"/>
              <a:t> Holt-Winter Additive Method</a:t>
            </a:r>
          </a:p>
          <a:p>
            <a:pPr lvl="1"/>
            <a:r>
              <a:rPr lang="en-IN" dirty="0"/>
              <a:t> Holt-Winter Multiplicative Method</a:t>
            </a:r>
          </a:p>
          <a:p>
            <a:pPr lvl="1"/>
            <a:r>
              <a:rPr lang="en-IN" dirty="0"/>
              <a:t> Auto-Arima</a:t>
            </a:r>
          </a:p>
        </p:txBody>
      </p:sp>
    </p:spTree>
    <p:extLst>
      <p:ext uri="{BB962C8B-B14F-4D97-AF65-F5344CB8AC3E}">
        <p14:creationId xmlns:p14="http://schemas.microsoft.com/office/powerpoint/2010/main" val="114048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EED-4CFE-473F-88C1-B826CD1D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Average and Rolling Mean Average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56FA-2526-411F-8739-9061D866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In Simple Average Method, Average of previous stock price is taken as the predicted Stock price.</a:t>
            </a:r>
          </a:p>
          <a:p>
            <a:pPr lvl="1"/>
            <a:r>
              <a:rPr lang="en-IN" dirty="0"/>
              <a:t>Root Mean Square (RMS) error is 118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In Rolling Mean Average Method, 12 months rolling window is considered to calculate the forecasted Stock price.</a:t>
            </a:r>
          </a:p>
          <a:p>
            <a:pPr lvl="1"/>
            <a:r>
              <a:rPr lang="en-IN" dirty="0"/>
              <a:t>Root Mean Square (RMS) error is 114</a:t>
            </a:r>
          </a:p>
        </p:txBody>
      </p:sp>
    </p:spTree>
    <p:extLst>
      <p:ext uri="{BB962C8B-B14F-4D97-AF65-F5344CB8AC3E}">
        <p14:creationId xmlns:p14="http://schemas.microsoft.com/office/powerpoint/2010/main" val="55230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AF18-D620-4457-A852-5C0AA352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FB Prophet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F085-3963-4877-B44D-26961D81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Trend and Forecasted Stock Price plot after applying FB Prophet model is given below: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Root Mean Square Error is : 67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EFED2-47FE-4F26-A2E6-36028C82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88" y="2920255"/>
            <a:ext cx="5076091" cy="2587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829BA-4E53-4EEC-925F-32C34100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857134"/>
            <a:ext cx="5514975" cy="27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5327-F850-4E0F-B2B8-983D3EE5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Holt-Winter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9EC0-7A7F-441A-8FBC-A267CBE84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734" y="1503715"/>
            <a:ext cx="5098660" cy="490156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Decomposition of time series using Holt-Winter Additive Model: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Root Mean Square Error for Additive model is 38.45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1F66D-86D6-4CCD-82A8-17D7E7E0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3976" y="1511091"/>
            <a:ext cx="4751913" cy="463649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Decomposition of time series using Holt-Winter Multiplicative Model: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Root Mean Square Error for Multiplicative model is 36.69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EC8B8-4BAC-4043-AC26-33E06222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34" y="2338088"/>
            <a:ext cx="5000186" cy="287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CEFE8-A353-48AA-B8DC-EF5CA552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76" y="2338088"/>
            <a:ext cx="4722701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2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043-7895-49D7-9962-AC437A8D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Auto-Arima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E95A-FBE1-446B-BCDC-95B20E8E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634"/>
            <a:ext cx="10755753" cy="48697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Auto-Arima method applied to Monthly Series data and below plot of residuals show that the residuals is stationary.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Result of Augmented Dicky-Fuller Test also shows that Residuals is stationary (p-value is less than 0.05):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Root Mean Square Error is : 25.57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E6335-9365-4B12-BB0B-4602AD9C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43" y="1947032"/>
            <a:ext cx="7030258" cy="183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EF6F9-80AE-4CAB-8113-3B3515ED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53" y="4690575"/>
            <a:ext cx="5201458" cy="11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959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Modeling using Auto-Arima provided the best result with lowest RMS value.</a:t>
            </a:r>
          </a:p>
          <a:p>
            <a:r>
              <a:rPr lang="en-US" dirty="0"/>
              <a:t> There is upward trend available in the stock price and also there is seasonal component.</a:t>
            </a:r>
          </a:p>
          <a:p>
            <a:r>
              <a:rPr lang="en-US" dirty="0"/>
              <a:t> The Stock price is Generally High during Aug, Sep and Oct month and lowest in Dec.</a:t>
            </a:r>
          </a:p>
        </p:txBody>
      </p:sp>
    </p:spTree>
    <p:extLst>
      <p:ext uri="{BB962C8B-B14F-4D97-AF65-F5344CB8AC3E}">
        <p14:creationId xmlns:p14="http://schemas.microsoft.com/office/powerpoint/2010/main" val="142677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developed using Python and R and the python/R code file is available in GitHub in the following location: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https://github.com/kgopal1982/Analytics/tree/master/Final/StockPricePrediction</a:t>
            </a:r>
            <a:endParaRPr lang="en-US" dirty="0"/>
          </a:p>
          <a:p>
            <a:r>
              <a:rPr lang="en-US" dirty="0"/>
              <a:t> Simple Average Method, </a:t>
            </a:r>
            <a:r>
              <a:rPr lang="en-IN" dirty="0"/>
              <a:t>Rolling Mean Average Method and FB Prophet Method are modelled using Python.</a:t>
            </a:r>
          </a:p>
          <a:p>
            <a:r>
              <a:rPr lang="en-IN" dirty="0"/>
              <a:t> Holt-Winter Additive Method, Holt-Winter Multiplicative Method and </a:t>
            </a:r>
          </a:p>
          <a:p>
            <a:pPr marL="0" indent="0">
              <a:buNone/>
            </a:pPr>
            <a:r>
              <a:rPr lang="en-IN" dirty="0"/>
              <a:t>Auto-Arima are modelled using </a:t>
            </a:r>
            <a:r>
              <a:rPr lang="en-IN"/>
              <a:t>R.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7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9107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			</a:t>
            </a:r>
            <a:br>
              <a:rPr lang="en-US" dirty="0"/>
            </a:br>
            <a:r>
              <a:rPr lang="en-US" dirty="0"/>
              <a:t>		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122161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Business Objectives</a:t>
            </a:r>
          </a:p>
          <a:p>
            <a:r>
              <a:rPr lang="en-US" sz="3600" dirty="0"/>
              <a:t>Data Preparation</a:t>
            </a:r>
          </a:p>
          <a:p>
            <a:r>
              <a:rPr lang="en-US" sz="3600" dirty="0"/>
              <a:t>Analysis</a:t>
            </a:r>
          </a:p>
          <a:p>
            <a:r>
              <a:rPr lang="en-US" sz="3600" dirty="0"/>
              <a:t>Models</a:t>
            </a:r>
          </a:p>
          <a:p>
            <a:r>
              <a:rPr lang="en-US" sz="3600" dirty="0"/>
              <a:t>Insights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Stock Price of Tata Steel from Year 2010 till 2018. </a:t>
            </a:r>
          </a:p>
          <a:p>
            <a:r>
              <a:rPr lang="en-US" dirty="0"/>
              <a:t>Predict Monthly Average Stock Price using different time-series algorithms</a:t>
            </a:r>
          </a:p>
          <a:p>
            <a:r>
              <a:rPr lang="en-US" dirty="0"/>
              <a:t>Compare the errors between Actual and Predicted Monthly Stock Price and recommend the best method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dataset contains Daily Stock Price of Tata Steel from Sep’2010 till Oct’2018.</a:t>
            </a:r>
          </a:p>
          <a:p>
            <a:r>
              <a:rPr lang="en-US" dirty="0"/>
              <a:t> Date column is converted into </a:t>
            </a:r>
            <a:r>
              <a:rPr lang="en-US" dirty="0" err="1"/>
              <a:t>DateTime</a:t>
            </a:r>
            <a:r>
              <a:rPr lang="en-US" dirty="0"/>
              <a:t> format for data processing.</a:t>
            </a:r>
          </a:p>
          <a:p>
            <a:r>
              <a:rPr lang="en-US" dirty="0"/>
              <a:t> The data is resampled as Monthly Average Stock Price for data processing.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1264919"/>
            <a:ext cx="8825658" cy="3329581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BB5-32BE-4461-A68C-96CE7033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IN" dirty="0"/>
              <a:t>Daily/Weekly/Monthly Stock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E839A-3D92-4F30-9B37-856C0CD78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56" y="2290543"/>
            <a:ext cx="3855551" cy="3969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11B1D-8B65-4053-B9A5-92A10522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7" y="2276474"/>
            <a:ext cx="3537808" cy="396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E872D-4933-43DD-BC69-A4D6F14DF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275" y="2266950"/>
            <a:ext cx="3513384" cy="39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A5CF-0F6A-4EA2-AC24-D573599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Stock Price Movement(Box Plot)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6832D2-AA78-47BC-8406-F03DFFAB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2158615"/>
            <a:ext cx="6510557" cy="34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8138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1389</TotalTime>
  <Words>411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Stock Price Prediction- Using Different Time Series Methods</vt:lpstr>
      <vt:lpstr>Agenda</vt:lpstr>
      <vt:lpstr>Business Objectives</vt:lpstr>
      <vt:lpstr>Data Understanding and Preparation</vt:lpstr>
      <vt:lpstr>Brief about the dataset</vt:lpstr>
      <vt:lpstr>Data Analysis</vt:lpstr>
      <vt:lpstr>Daily/Weekly/Monthly Stock Price</vt:lpstr>
      <vt:lpstr>Monthly Stock Price Movement(Box Plot)</vt:lpstr>
      <vt:lpstr>Modeling</vt:lpstr>
      <vt:lpstr>Time Series Modeling</vt:lpstr>
      <vt:lpstr>Simple Average and Rolling Mean Average Method</vt:lpstr>
      <vt:lpstr>FB Prophet Method</vt:lpstr>
      <vt:lpstr>Holt-Winter Method</vt:lpstr>
      <vt:lpstr>Auto-Arima Method</vt:lpstr>
      <vt:lpstr>Insights</vt:lpstr>
      <vt:lpstr>Insights</vt:lpstr>
      <vt:lpstr>GitHub Reference</vt:lpstr>
      <vt:lpstr>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ADMIN</cp:lastModifiedBy>
  <cp:revision>70</cp:revision>
  <dcterms:created xsi:type="dcterms:W3CDTF">2017-11-29T10:07:40Z</dcterms:created>
  <dcterms:modified xsi:type="dcterms:W3CDTF">2018-11-08T04:17:42Z</dcterms:modified>
</cp:coreProperties>
</file>