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/>
    <p:restoredTop sz="94624"/>
  </p:normalViewPr>
  <p:slideViewPr>
    <p:cSldViewPr snapToGrid="0">
      <p:cViewPr>
        <p:scale>
          <a:sx n="92" d="100"/>
          <a:sy n="92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Gantt%20Chart.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'[Gantt Chart.chart.xlsx]Sheet1'!$B$1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'[Gantt Chart.chart.xlsx]Sheet1'!$A$2:$A$11</c:f>
              <c:strCache>
                <c:ptCount val="10"/>
                <c:pt idx="0">
                  <c:v> Project kick off</c:v>
                </c:pt>
                <c:pt idx="1">
                  <c:v>Problem defination</c:v>
                </c:pt>
                <c:pt idx="2">
                  <c:v>Requirement Gathering</c:v>
                </c:pt>
                <c:pt idx="3">
                  <c:v>System Design</c:v>
                </c:pt>
                <c:pt idx="4">
                  <c:v>Develop</c:v>
                </c:pt>
                <c:pt idx="5">
                  <c:v>Coding</c:v>
                </c:pt>
                <c:pt idx="6">
                  <c:v>Testing</c:v>
                </c:pt>
                <c:pt idx="7">
                  <c:v>Deployment</c:v>
                </c:pt>
                <c:pt idx="8">
                  <c:v>Review</c:v>
                </c:pt>
                <c:pt idx="9">
                  <c:v>Documentation</c:v>
                </c:pt>
              </c:strCache>
            </c:strRef>
          </c:cat>
          <c:val>
            <c:numRef>
              <c:f>'[Gantt Chart.chart.xlsx]Sheet1'!$B$2:$B$11</c:f>
              <c:numCache>
                <c:formatCode>m/d/yyyy</c:formatCode>
                <c:ptCount val="10"/>
                <c:pt idx="0">
                  <c:v>45565</c:v>
                </c:pt>
                <c:pt idx="1">
                  <c:v>45569</c:v>
                </c:pt>
                <c:pt idx="2">
                  <c:v>45575</c:v>
                </c:pt>
                <c:pt idx="3">
                  <c:v>45584</c:v>
                </c:pt>
                <c:pt idx="4">
                  <c:v>45591</c:v>
                </c:pt>
                <c:pt idx="5">
                  <c:v>45597</c:v>
                </c:pt>
                <c:pt idx="6">
                  <c:v>45621</c:v>
                </c:pt>
                <c:pt idx="7">
                  <c:v>45634</c:v>
                </c:pt>
                <c:pt idx="8">
                  <c:v>45674</c:v>
                </c:pt>
                <c:pt idx="9">
                  <c:v>45565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A-8541-8038-8B151D340D35}"/>
            </c:ext>
          </c:extLst>
        </c:ser>
        <c:ser>
          <c:idx val="1"/>
          <c:order val="1"/>
          <c:tx>
            <c:strRef>
              <c:f>'[Gantt Chart.chart.xlsx]Sheet1'!$C$1</c:f>
              <c:strCache>
                <c:ptCount val="1"/>
                <c:pt idx="0">
                  <c:v>End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'[Gantt Chart.chart.xlsx]Sheet1'!$D$2:$D$11</c:f>
              <c:numCache>
                <c:formatCode>General</c:formatCode>
                <c:ptCount val="10"/>
                <c:pt idx="0">
                  <c:v>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10</c:v>
                </c:pt>
                <c:pt idx="5">
                  <c:v>29</c:v>
                </c:pt>
                <c:pt idx="6">
                  <c:v>14</c:v>
                </c:pt>
                <c:pt idx="7">
                  <c:v>43</c:v>
                </c:pt>
                <c:pt idx="8">
                  <c:v>23</c:v>
                </c:pt>
                <c:pt idx="9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7A-8541-8038-8B151D34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gapDepth val="75"/>
        <c:shape val="box"/>
        <c:axId val="326469776"/>
        <c:axId val="326460528"/>
        <c:axId val="0"/>
      </c:bar3DChart>
      <c:catAx>
        <c:axId val="3264697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P"/>
          </a:p>
        </c:txPr>
        <c:crossAx val="326460528"/>
        <c:crosses val="autoZero"/>
        <c:auto val="1"/>
        <c:lblAlgn val="ctr"/>
        <c:lblOffset val="100"/>
        <c:noMultiLvlLbl val="0"/>
      </c:catAx>
      <c:valAx>
        <c:axId val="326460528"/>
        <c:scaling>
          <c:orientation val="minMax"/>
          <c:min val="4556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Gantt</a:t>
                </a:r>
                <a:r>
                  <a:rPr lang="en-US" baseline="0"/>
                  <a:t> Chart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P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P"/>
          </a:p>
        </c:txPr>
        <c:crossAx val="32646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3C772-070E-EB49-9407-4D3C8FF34992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C590B-D45E-CD4D-8BDF-30FDFCF9ED6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4514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455F-A477-577B-9D10-F5836AC4C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803E-C989-ECC9-77DB-ECD0EF902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BD2A-467A-E9E7-8582-A4FEF20B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5F00-E450-B7E4-8D97-3A7FD7E6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3B3D-A220-4554-B55E-2848808A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782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CD59-FFF3-EEE0-4B76-64D66340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37492-1674-B79A-2C92-2DE19BD9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D50E-0316-D0FC-B9BE-EB68C03B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3D7B-33D6-B5D3-6AFD-FF8D4CF3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57884-388D-D84C-CBEA-2549F67C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404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EB582-8BAE-EBB5-AE5E-FDD81B876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6FD32-39B6-FFE1-0437-CD063BB65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2674-4150-B9D8-27C3-6167C34E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028A-DF37-7482-F8B9-FDC6BFA4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F515-C613-7041-57ED-9574508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5417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0EC7-0ADD-597A-B961-F8D3A62F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4C17-8A1D-1EDF-4D50-9525968E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DEBD-7443-A699-FE87-2AF28330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22C9-7F09-B5C3-19D5-BAF294E0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17AB-2427-1F96-5938-880A6518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1921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C3F0-0D48-E85C-6DC6-FBD9AF81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4C0EB-97CB-75B8-3048-EB83419D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5886-21CB-AB62-C8B4-83956F2E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14F1-6387-DE40-6644-218A0ED1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10E0-C169-455E-C4F1-56E2FA8F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547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3EA1-E8F5-B57B-E9D0-AB6C11D4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08B2-C455-3A4C-7BC2-9D9013033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0BB-561D-76EB-1476-B5C05472D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2974-B734-4653-71BD-06CD1830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B4F3C-C646-4169-E2F6-A09109AE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52E15-406E-11EC-2B86-B5A0B2ED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531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4664-4BEE-3FEB-D01E-9B1DDA5A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48655-F94D-C072-2D18-626360EF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2BAC2-6383-59F3-20E1-0CD5ED31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665F4-7051-5AF6-0BE5-9258E7FC1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6AF20-1AA5-3C14-1DAC-0D1AA1F59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144A9-D12C-5148-409D-DE66183D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729FC-8938-107C-BD95-074C6BDF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169A0-1E3A-E0DC-7ECF-86FD96A1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1227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728C-CFCF-C9F0-0DE9-DE89B048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E805A-7F14-AC17-4E34-B983F6FC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EC365-371D-0267-BADA-42F8AD58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A3516-E486-FAB4-A2D6-A8F4070B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864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CE296-2E48-47F9-7A66-651BE0DE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910D1-2B4A-4776-3513-19746849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F1612-35A0-82BC-2EA2-D5511613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4469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9DEF-378D-DD92-E22D-B93CEE1D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407A-9638-0D96-38BA-95C2DC0A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467B6-153B-3998-69DD-671CA575E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CFEB-1914-6DB6-3DFA-FD360F44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7C47-D33F-9D1F-EE4F-0E795F3D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04968-73EB-0288-96F6-6A71D1FB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887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43DD-D041-1ADB-EB95-FA9763D1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B66FA-5127-2E30-467A-4BECA70FC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AEFF7-C4DA-A0C0-53C6-6693C5789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76EF-89AC-16AB-2BFF-96B92618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C45F9-E7E1-AF46-132C-FD31C409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522CB-998B-A5B7-7F52-686DB255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5221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8971-F0DC-BDA1-A8FB-6FDB0C15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DFF0D-4B81-216A-977E-6746AECD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AE941-EDB4-57A2-28D8-66FA71AEE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52FE-3F00-4343-A9A6-1E15BAE39A6A}" type="datetimeFigureOut">
              <a:rPr lang="en-NP" smtClean="0"/>
              <a:t>02/10/2024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73B2-069B-ECF5-536A-66D9A9978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DC7B-3279-EAF0-7CA5-449FDD5B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19830-21F4-184D-A955-4D0E829E0F2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772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advertisement with a black background and white text&#10;&#10;Description automatically generated">
            <a:extLst>
              <a:ext uri="{FF2B5EF4-FFF2-40B4-BE49-F238E27FC236}">
                <a16:creationId xmlns:a16="http://schemas.microsoft.com/office/drawing/2014/main" id="{51B3DAA6-6298-2D05-49C9-C1BE2FDC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6D525-C124-9A2D-ACC9-C6DD4D97D648}"/>
              </a:ext>
            </a:extLst>
          </p:cNvPr>
          <p:cNvSpPr txBox="1"/>
          <p:nvPr/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9FE1C5-3854-20E9-3869-DB4FD8F5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NP" sz="2400" b="1" i="0" u="none" strike="noStrike" cap="none" normalizeH="0" baseline="0">
                <a:ln>
                  <a:noFill/>
                </a:ln>
                <a:effectLst/>
                <a:latin typeface="+mn-lt"/>
              </a:rPr>
              <a:t>Prime, A. (2005, February 2). Retrieved from Prime Video: https://www.primevideo.com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NP" sz="2400" b="1" i="0" u="none" strike="noStrike" cap="none" normalizeH="0" baseline="0">
                <a:ln>
                  <a:noFill/>
                </a:ln>
                <a:effectLst/>
                <a:latin typeface="+mn-lt"/>
              </a:rPr>
              <a:t>Netflix. (1997, August 29). Retrieved from Netlfix: https://www.netflix.com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NP" sz="2400" b="1" i="0" u="none" strike="noStrike" cap="none" normalizeH="0" baseline="0">
                <a:ln>
                  <a:noFill/>
                </a:ln>
                <a:effectLst/>
                <a:latin typeface="+mn-lt"/>
              </a:rPr>
              <a:t>Hulu. (2007). Retrieved from Hulu: https://www.hulu.com(2008). 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NP" sz="2400" b="1" i="0" u="none" strike="noStrike" cap="none" normalizeH="0" baseline="0">
                <a:ln>
                  <a:noFill/>
                </a:ln>
                <a:effectLst/>
                <a:latin typeface="+mn-lt"/>
              </a:rPr>
              <a:t>Retrieved from Asana: https://asana.com/resources/agile-methodology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NP" sz="2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2" name="Picture 1" descr="A logo with a brick and balls&#10;&#10;Description automatically generated">
            <a:extLst>
              <a:ext uri="{FF2B5EF4-FFF2-40B4-BE49-F238E27FC236}">
                <a16:creationId xmlns:a16="http://schemas.microsoft.com/office/drawing/2014/main" id="{A3951C0B-AEE7-7EE5-EAA3-B86F1F96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209" y="5583458"/>
            <a:ext cx="1447570" cy="11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white text and colorful bubbles&#10;&#10;Description automatically generated">
            <a:extLst>
              <a:ext uri="{FF2B5EF4-FFF2-40B4-BE49-F238E27FC236}">
                <a16:creationId xmlns:a16="http://schemas.microsoft.com/office/drawing/2014/main" id="{304CC0DE-414B-B6DF-6DBB-1F17C5D0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A logo with a brick and balls&#10;&#10;Description automatically generated">
            <a:extLst>
              <a:ext uri="{FF2B5EF4-FFF2-40B4-BE49-F238E27FC236}">
                <a16:creationId xmlns:a16="http://schemas.microsoft.com/office/drawing/2014/main" id="{8BECBF7A-5D7E-1FA6-E92C-98EDFE0E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75" y="374073"/>
            <a:ext cx="1059060" cy="8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logo with a brick and balls&#10;&#10;Description automatically generated">
            <a:extLst>
              <a:ext uri="{FF2B5EF4-FFF2-40B4-BE49-F238E27FC236}">
                <a16:creationId xmlns:a16="http://schemas.microsoft.com/office/drawing/2014/main" id="{DE6214BF-5946-637A-9418-FB2B0169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2" y="1492427"/>
            <a:ext cx="3930144" cy="3222717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2D3F56D-B908-F124-6794-BA83DAB8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47" y="1171420"/>
            <a:ext cx="7012484" cy="50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9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5465E4AE-4C38-3793-9E6B-73165ED3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0D79E8-6903-7438-0B09-00295388E683}"/>
              </a:ext>
            </a:extLst>
          </p:cNvPr>
          <p:cNvSpPr txBox="1"/>
          <p:nvPr/>
        </p:nvSpPr>
        <p:spPr>
          <a:xfrm>
            <a:off x="1745424" y="2771656"/>
            <a:ext cx="99524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Movie Streaming App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is a specialized software application designed to allow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users to watch movies over the internet.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platform aims to provide an on-demand entertainment service, where users can access a vast library of movies without needing to download its files .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primary goal of this project is to efficiently manage and deliver a vast array of video content to users while ensuring a high-quality, uninterrupted streaming experience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</a:rPr>
              <a:t>. </a:t>
            </a:r>
            <a:r>
              <a:rPr lang="en-NP" sz="2000" dirty="0">
                <a:solidFill>
                  <a:schemeClr val="bg1"/>
                </a:solidFill>
                <a:effectLst/>
              </a:rPr>
              <a:t> </a:t>
            </a:r>
            <a:endParaRPr lang="en-NP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A logo with a brick and balls&#10;&#10;Description automatically generated">
            <a:extLst>
              <a:ext uri="{FF2B5EF4-FFF2-40B4-BE49-F238E27FC236}">
                <a16:creationId xmlns:a16="http://schemas.microsoft.com/office/drawing/2014/main" id="{152D93BE-EBFC-D1C5-C44C-E35DF4B6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00" y="5657849"/>
            <a:ext cx="1463599" cy="12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6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ubble&#10;&#10;Description automatically generated">
            <a:extLst>
              <a:ext uri="{FF2B5EF4-FFF2-40B4-BE49-F238E27FC236}">
                <a16:creationId xmlns:a16="http://schemas.microsoft.com/office/drawing/2014/main" id="{DEC6CD85-00A7-B6E1-EE86-0EB069A2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C62AA-782E-57AE-E592-233A8728DFAD}"/>
              </a:ext>
            </a:extLst>
          </p:cNvPr>
          <p:cNvSpPr txBox="1"/>
          <p:nvPr/>
        </p:nvSpPr>
        <p:spPr>
          <a:xfrm>
            <a:off x="360464" y="2690336"/>
            <a:ext cx="8811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initiated our investigation by recognizing the necessity for a Movie Streaming</a:t>
            </a:r>
          </a:p>
          <a:p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Application. Initially, our research was focused on identifying the underlying reasons</a:t>
            </a:r>
          </a:p>
          <a:p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necessitate the implementation of “PopCornBox”. We gathered various project </a:t>
            </a:r>
          </a:p>
          <a:p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 through visiting website like Netflix, Amazon Prime Video, Hulu, Disney+, etc.</a:t>
            </a:r>
            <a:endParaRPr lang="en-NP" sz="180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NP" dirty="0"/>
          </a:p>
        </p:txBody>
      </p:sp>
      <p:pic>
        <p:nvPicPr>
          <p:cNvPr id="3" name="Picture 2" descr="A logo with a brick and balls&#10;&#10;Description automatically generated">
            <a:extLst>
              <a:ext uri="{FF2B5EF4-FFF2-40B4-BE49-F238E27FC236}">
                <a16:creationId xmlns:a16="http://schemas.microsoft.com/office/drawing/2014/main" id="{82998553-5A40-535D-C3C8-FE4B2C6F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00" y="5657849"/>
            <a:ext cx="1463599" cy="12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5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Amazon Sponsored Display Ads: Everything You Should Know About the  Newly-Branded Offerings | Tinuiti">
            <a:extLst>
              <a:ext uri="{FF2B5EF4-FFF2-40B4-BE49-F238E27FC236}">
                <a16:creationId xmlns:a16="http://schemas.microsoft.com/office/drawing/2014/main" id="{FF4024B4-DCE6-A106-15A6-B4B78AD9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866" y="743730"/>
            <a:ext cx="4094315" cy="215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CB0B061C-4F5F-E6CB-36C7-4671E9DF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79" y="1217665"/>
            <a:ext cx="6961620" cy="4950093"/>
          </a:xfrm>
          <a:prstGeom prst="rect">
            <a:avLst/>
          </a:prstGeom>
        </p:spPr>
      </p:pic>
      <p:pic>
        <p:nvPicPr>
          <p:cNvPr id="1032" name="Picture 8" descr="Commercial Interruption We Love the 60's-70's, Milford CT, Family Friendly.">
            <a:extLst>
              <a:ext uri="{FF2B5EF4-FFF2-40B4-BE49-F238E27FC236}">
                <a16:creationId xmlns:a16="http://schemas.microsoft.com/office/drawing/2014/main" id="{A30BC8BB-F109-EF7A-D0EB-B1333AC0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6" y="3299588"/>
            <a:ext cx="3562801" cy="200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with a brick and balls&#10;&#10;Description automatically generated">
            <a:extLst>
              <a:ext uri="{FF2B5EF4-FFF2-40B4-BE49-F238E27FC236}">
                <a16:creationId xmlns:a16="http://schemas.microsoft.com/office/drawing/2014/main" id="{DC5F1844-0F05-7836-7B28-EAE2144D1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9310" y="5183562"/>
            <a:ext cx="1308389" cy="10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1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E394C450-BC24-9AF1-EEF5-D86393F8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A logo with a brick and balls&#10;&#10;Description automatically generated">
            <a:extLst>
              <a:ext uri="{FF2B5EF4-FFF2-40B4-BE49-F238E27FC236}">
                <a16:creationId xmlns:a16="http://schemas.microsoft.com/office/drawing/2014/main" id="{D8C4BDBA-3E10-F761-6B0F-CFEDE135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788" y="5557635"/>
            <a:ext cx="1308389" cy="10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3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agile method&#10;&#10;Description automatically generated">
            <a:extLst>
              <a:ext uri="{FF2B5EF4-FFF2-40B4-BE49-F238E27FC236}">
                <a16:creationId xmlns:a16="http://schemas.microsoft.com/office/drawing/2014/main" id="{6493A1B6-AB04-175B-D8F6-C944CCDE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A logo with a brick and balls&#10;&#10;Description automatically generated">
            <a:extLst>
              <a:ext uri="{FF2B5EF4-FFF2-40B4-BE49-F238E27FC236}">
                <a16:creationId xmlns:a16="http://schemas.microsoft.com/office/drawing/2014/main" id="{008E7DB9-3CED-E5E4-BD9F-A92A8662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05" y="6000980"/>
            <a:ext cx="1308389" cy="10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5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6D525-C124-9A2D-ACC9-C6DD4D97D648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Gantt Chart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9FE1C5-3854-20E9-3869-DB4FD8F5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NP" sz="2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1EE84D-CA19-C5C3-3D15-FED00B1E1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846547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logo with a brick and balls&#10;&#10;Description automatically generated">
            <a:extLst>
              <a:ext uri="{FF2B5EF4-FFF2-40B4-BE49-F238E27FC236}">
                <a16:creationId xmlns:a16="http://schemas.microsoft.com/office/drawing/2014/main" id="{1B7856D9-36D5-2D8E-1480-238FD27C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10" y="5796959"/>
            <a:ext cx="1364368" cy="11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text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ACAA470-2A0D-E224-782B-D08194A7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A logo with a brick and balls&#10;&#10;Description automatically generated">
            <a:extLst>
              <a:ext uri="{FF2B5EF4-FFF2-40B4-BE49-F238E27FC236}">
                <a16:creationId xmlns:a16="http://schemas.microsoft.com/office/drawing/2014/main" id="{3551ABA4-8B4F-1B64-28D4-AECD4525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88" y="5727858"/>
            <a:ext cx="1378223" cy="11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9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215</Words>
  <Application>Microsoft Macintosh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Deepsa Gurung</dc:creator>
  <cp:lastModifiedBy>Deepsa Gurung</cp:lastModifiedBy>
  <cp:revision>4</cp:revision>
  <dcterms:created xsi:type="dcterms:W3CDTF">2024-10-01T17:56:14Z</dcterms:created>
  <dcterms:modified xsi:type="dcterms:W3CDTF">2024-10-02T04:54:42Z</dcterms:modified>
</cp:coreProperties>
</file>