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CB67-733E-CB91-5272-C2B35F8AE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3031B-6E25-7D75-E903-7A62F8AA4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AA25-EC41-1EA2-8865-14B1A838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3B2-0E12-4D4B-BA1F-73C842F33E9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8E1D9-4877-4E8C-B514-FA0F8ACC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02B8-F8A6-21FD-B647-7F3C6158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CCA0-9C77-48E5-8B54-05C44D10E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9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21CC-68AB-C856-EF7A-BF3D3A27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9A4E3-54D3-8A8A-CBAB-0991D1E68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C6E5-AEE0-08B1-AA16-8A643358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3B2-0E12-4D4B-BA1F-73C842F33E9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BB07-8752-1681-2BED-321618DE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4B5DB-7315-C7E2-AD14-B1D5EE14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CCA0-9C77-48E5-8B54-05C44D10E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0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9052F-FA57-940E-CF04-8DA738887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BC164-494D-5BA4-7B9D-5C090FB22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4865-75A4-FA51-9DE7-F9368423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3B2-0E12-4D4B-BA1F-73C842F33E9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03407-940D-B8BD-F72D-154E52B0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1A611-903D-1473-24DC-9D37600D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CCA0-9C77-48E5-8B54-05C44D10E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0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81D9-3661-6A23-BDFC-5FB3F95B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68DF-9275-431E-FEA6-63D21A4E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5E93-EA98-4509-F0DE-DF7C68AA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3B2-0E12-4D4B-BA1F-73C842F33E9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46FC-1696-38C7-A05A-04EF6534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FD6CE-48FB-C954-7D66-6FAD492D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CCA0-9C77-48E5-8B54-05C44D10E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7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B950-DED5-1CE3-0F9E-0BE8AF3F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BFD8B-BCB9-2E82-93B9-AECDE5158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14F9-6B19-97DE-740C-6D8636A7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3B2-0E12-4D4B-BA1F-73C842F33E9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AF5DA-0ADC-B38A-CC7C-ED0DAE6B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53C8-2B6D-E149-1BAB-5155005E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CCA0-9C77-48E5-8B54-05C44D10E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05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FF16-3031-DDA6-6BFA-B36829F4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85DF-5376-D093-A677-3EC984FED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07A45-0B66-DF06-87F4-B7099B11E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446E8-F584-2255-86DC-663B92AB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3B2-0E12-4D4B-BA1F-73C842F33E9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9640E-B933-1E62-EC35-F76FE84C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A9E8-099B-0FD8-C15B-58438C99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CCA0-9C77-48E5-8B54-05C44D10E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5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FEF6-1D58-B226-0BDE-101B8035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22C65-E0D8-0BD8-5890-DA8E0E6B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2225D-A49F-EBCF-13F4-CC41B261C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5BF88-4E7A-47E1-54BA-895D503F9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7600B-0C06-D4F4-3544-B737FDAB7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8C432-96A3-9AA9-9C57-1234B8EA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3B2-0E12-4D4B-BA1F-73C842F33E9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6492D-233B-EA3E-0513-BB67ADC8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A8F67-A0F7-A3B8-C552-114DCA00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CCA0-9C77-48E5-8B54-05C44D10E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5AF3-5389-D592-FB0A-8013F496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8CCB-D0D4-ABDA-5105-CE6F808B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3B2-0E12-4D4B-BA1F-73C842F33E9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60DE-8AC5-CC7A-0E59-BC75C567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41772-0C9A-267A-3CE1-940458F7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CCA0-9C77-48E5-8B54-05C44D10E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44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C43B0-3DD2-8E7F-59F0-6C159C98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3B2-0E12-4D4B-BA1F-73C842F33E9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8768C-F903-1B68-E1A1-5A396A1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E068-95A4-9982-9B37-B29E55D7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CCA0-9C77-48E5-8B54-05C44D10E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60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2CFB-134D-C04B-7BC0-D86DCBA3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F69C-3A3E-F06C-7026-7323427A5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ECC3A-FD44-1472-89DD-F94A1DAF3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0400B-7D62-B8FA-9B30-74FE3B52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3B2-0E12-4D4B-BA1F-73C842F33E9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45CD-FB50-87C8-079D-F6C66971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1A8FC-D4B6-7B8A-C2F8-81FB4627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CCA0-9C77-48E5-8B54-05C44D10E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7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7BB0-4F56-2ED7-1F39-15175266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3A23D-BB47-A47F-167C-DA3DB186E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20CF-D8AB-60E8-B967-14792800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FA54B-A9E0-A260-DC00-FC449B60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3B2-0E12-4D4B-BA1F-73C842F33E9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D47F8-A7BF-B22F-BC24-387D7E2A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1BDE-AEAB-4745-AC05-72328818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CCA0-9C77-48E5-8B54-05C44D10E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A34DF-7A27-2C8E-5EA4-4418FCF3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458F8-3DAF-61B0-40C7-26E0F967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6183-170D-B418-ED3A-18D1ABD1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D3B2-0E12-4D4B-BA1F-73C842F33E9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062C-59DC-9FA3-5425-787A23062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04D4-2FD9-2CE2-CFAB-D39F18D91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CCA0-9C77-48E5-8B54-05C44D10E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47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622F-7830-B814-4052-D9BB2CA9D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Uber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586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92DC0A-CEA6-0A1C-9669-7B71A8D6B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32" y="1926976"/>
            <a:ext cx="5266954" cy="3758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0414C-B6D6-11CD-B326-1FB0AECBF103}"/>
              </a:ext>
            </a:extLst>
          </p:cNvPr>
          <p:cNvSpPr txBox="1"/>
          <p:nvPr/>
        </p:nvSpPr>
        <p:spPr>
          <a:xfrm>
            <a:off x="2055043" y="3621405"/>
            <a:ext cx="61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58D3195-2164-D488-E6BE-44A2FFC590C1}"/>
              </a:ext>
            </a:extLst>
          </p:cNvPr>
          <p:cNvSpPr/>
          <p:nvPr/>
        </p:nvSpPr>
        <p:spPr>
          <a:xfrm>
            <a:off x="4345757" y="2769123"/>
            <a:ext cx="2601798" cy="659877"/>
          </a:xfrm>
          <a:prstGeom prst="wedgeRectCallout">
            <a:avLst>
              <a:gd name="adj1" fmla="val -22645"/>
              <a:gd name="adj2" fmla="val 11107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Only 1% of the travel, used for personal purpose which is alarming!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02636-09CE-F6C2-6E1F-76C04D3E0683}"/>
              </a:ext>
            </a:extLst>
          </p:cNvPr>
          <p:cNvSpPr txBox="1"/>
          <p:nvPr/>
        </p:nvSpPr>
        <p:spPr>
          <a:xfrm>
            <a:off x="7324627" y="2413337"/>
            <a:ext cx="4185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Recommendation:</a:t>
            </a:r>
          </a:p>
          <a:p>
            <a:endParaRPr lang="en-IN" dirty="0"/>
          </a:p>
          <a:p>
            <a:r>
              <a:rPr lang="en-IN" dirty="0"/>
              <a:t>Some offers might be launched to encourage customers to prefer Uber for Personal Travel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55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6BFC2-3EAC-6C72-2517-0F01FBCE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33" y="896107"/>
            <a:ext cx="5221234" cy="50657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A0CA75-D1F2-BE47-FD38-2F330222C882}"/>
              </a:ext>
            </a:extLst>
          </p:cNvPr>
          <p:cNvSpPr/>
          <p:nvPr/>
        </p:nvSpPr>
        <p:spPr>
          <a:xfrm>
            <a:off x="3553905" y="1913641"/>
            <a:ext cx="2347274" cy="11029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Difference between Meeting – Customer Visit – Between Offices?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EB45E-65E7-70D1-5BF1-FFF7FDE78302}"/>
              </a:ext>
            </a:extLst>
          </p:cNvPr>
          <p:cNvSpPr txBox="1"/>
          <p:nvPr/>
        </p:nvSpPr>
        <p:spPr>
          <a:xfrm>
            <a:off x="6994689" y="1197204"/>
            <a:ext cx="46568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With over 99% of travel based on Business,</a:t>
            </a:r>
          </a:p>
          <a:p>
            <a:endParaRPr lang="en-IN" sz="1600" dirty="0"/>
          </a:p>
          <a:p>
            <a:r>
              <a:rPr lang="en-IN" sz="1600" dirty="0"/>
              <a:t>There could be three types of meeting:</a:t>
            </a:r>
          </a:p>
          <a:p>
            <a:pPr marL="342900" indent="-342900">
              <a:buAutoNum type="arabicPeriod"/>
            </a:pPr>
            <a:r>
              <a:rPr lang="en-IN" sz="1600" dirty="0"/>
              <a:t>Meeting with Supplier</a:t>
            </a:r>
          </a:p>
          <a:p>
            <a:pPr marL="342900" indent="-342900">
              <a:buAutoNum type="arabicPeriod"/>
            </a:pPr>
            <a:r>
              <a:rPr lang="en-IN" sz="1600" dirty="0"/>
              <a:t>Meeting with Customer</a:t>
            </a:r>
          </a:p>
          <a:p>
            <a:pPr marL="342900" indent="-342900">
              <a:buAutoNum type="arabicPeriod"/>
            </a:pPr>
            <a:r>
              <a:rPr lang="en-IN" sz="1600" dirty="0"/>
              <a:t>Meeting with fellow teams</a:t>
            </a:r>
          </a:p>
          <a:p>
            <a:endParaRPr lang="en-IN" sz="1600" dirty="0"/>
          </a:p>
          <a:p>
            <a:r>
              <a:rPr lang="en-IN" sz="1600" dirty="0"/>
              <a:t>With 101 travels based on ‘Customer visit’,</a:t>
            </a:r>
          </a:p>
          <a:p>
            <a:r>
              <a:rPr lang="en-IN" sz="1600" dirty="0"/>
              <a:t>Meeting ‘</a:t>
            </a:r>
            <a:r>
              <a:rPr lang="en-IN" sz="1600" dirty="0">
                <a:solidFill>
                  <a:srgbClr val="FF0000"/>
                </a:solidFill>
              </a:rPr>
              <a:t>Between Offices</a:t>
            </a:r>
            <a:r>
              <a:rPr lang="en-IN" sz="1600" dirty="0"/>
              <a:t>’ could be,</a:t>
            </a:r>
          </a:p>
          <a:p>
            <a:pPr marL="342900" indent="-342900">
              <a:buAutoNum type="arabicPeriod"/>
            </a:pPr>
            <a:r>
              <a:rPr lang="en-IN" sz="1600" dirty="0"/>
              <a:t>Meeting in-between </a:t>
            </a:r>
            <a:r>
              <a:rPr lang="en-IN" sz="1600" dirty="0">
                <a:solidFill>
                  <a:srgbClr val="FF0000"/>
                </a:solidFill>
              </a:rPr>
              <a:t>teams of same company </a:t>
            </a:r>
            <a:r>
              <a:rPr lang="en-IN" sz="1600" dirty="0"/>
              <a:t>in </a:t>
            </a:r>
            <a:r>
              <a:rPr lang="en-IN" sz="1600" dirty="0">
                <a:solidFill>
                  <a:srgbClr val="FF0000"/>
                </a:solidFill>
              </a:rPr>
              <a:t>different locations</a:t>
            </a:r>
          </a:p>
          <a:p>
            <a:pPr marL="342900" indent="-342900">
              <a:buAutoNum type="arabicPeriod"/>
            </a:pPr>
            <a:r>
              <a:rPr lang="en-IN" sz="1600" dirty="0">
                <a:solidFill>
                  <a:srgbClr val="FF0000"/>
                </a:solidFill>
              </a:rPr>
              <a:t>Meeting with the Supplier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r>
              <a:rPr lang="en-IN" sz="1600" dirty="0"/>
              <a:t>In such scenario, what could be ‘Meeting’ be?</a:t>
            </a:r>
          </a:p>
          <a:p>
            <a:r>
              <a:rPr lang="en-IN" sz="1600" dirty="0"/>
              <a:t>Meeting between two parties (Suppliers / Customers) that is </a:t>
            </a:r>
            <a:r>
              <a:rPr lang="en-IN" sz="1600" dirty="0">
                <a:solidFill>
                  <a:srgbClr val="FF0000"/>
                </a:solidFill>
              </a:rPr>
              <a:t>outside both the party’s office</a:t>
            </a:r>
            <a:r>
              <a:rPr lang="en-IN" sz="1600" dirty="0"/>
              <a:t>?</a:t>
            </a:r>
          </a:p>
          <a:p>
            <a:endParaRPr lang="en-IN" sz="1600" dirty="0"/>
          </a:p>
          <a:p>
            <a:r>
              <a:rPr lang="en-IN" sz="1600" dirty="0"/>
              <a:t>It’s </a:t>
            </a:r>
            <a:r>
              <a:rPr lang="en-IN" sz="1600" dirty="0">
                <a:solidFill>
                  <a:srgbClr val="FF0000"/>
                </a:solidFill>
              </a:rPr>
              <a:t>unlikely</a:t>
            </a:r>
            <a:r>
              <a:rPr lang="en-IN" sz="1600" dirty="0"/>
              <a:t> to have so many meetings that is not between offices / customer visit</a:t>
            </a: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8298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50A9A5-B752-F910-7AD5-4F98C9E38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9" y="0"/>
            <a:ext cx="5193802" cy="4261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16FC4B-3E71-653E-A8CA-A59683BA1FFD}"/>
              </a:ext>
            </a:extLst>
          </p:cNvPr>
          <p:cNvSpPr txBox="1"/>
          <p:nvPr/>
        </p:nvSpPr>
        <p:spPr>
          <a:xfrm>
            <a:off x="6315959" y="523643"/>
            <a:ext cx="4950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 of 31 days, </a:t>
            </a:r>
            <a:r>
              <a:rPr lang="en-IN" dirty="0">
                <a:solidFill>
                  <a:srgbClr val="FF0000"/>
                </a:solidFill>
              </a:rPr>
              <a:t>9 days </a:t>
            </a:r>
            <a:r>
              <a:rPr lang="en-IN" dirty="0"/>
              <a:t>has peak travel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bookings in a </a:t>
            </a:r>
            <a:r>
              <a:rPr lang="en-IN" dirty="0">
                <a:solidFill>
                  <a:srgbClr val="FF0000"/>
                </a:solidFill>
              </a:rPr>
              <a:t>month </a:t>
            </a:r>
            <a:r>
              <a:rPr lang="en-IN" dirty="0"/>
              <a:t>with</a:t>
            </a:r>
            <a:r>
              <a:rPr lang="en-IN" dirty="0">
                <a:solidFill>
                  <a:srgbClr val="FF0000"/>
                </a:solidFill>
              </a:rPr>
              <a:t> over 25 bookings </a:t>
            </a:r>
            <a:r>
              <a:rPr lang="en-IN" dirty="0"/>
              <a:t>in a day</a:t>
            </a:r>
          </a:p>
          <a:p>
            <a:endParaRPr lang="en-IN" dirty="0"/>
          </a:p>
          <a:p>
            <a:r>
              <a:rPr lang="en-IN" dirty="0"/>
              <a:t>Peak </a:t>
            </a:r>
            <a:r>
              <a:rPr lang="en-IN" dirty="0">
                <a:solidFill>
                  <a:srgbClr val="FF0000"/>
                </a:solidFill>
              </a:rPr>
              <a:t>Consecutive</a:t>
            </a:r>
            <a:r>
              <a:rPr lang="en-IN" dirty="0"/>
              <a:t> Travel days where more than </a:t>
            </a:r>
            <a:r>
              <a:rPr lang="en-IN" dirty="0">
                <a:solidFill>
                  <a:srgbClr val="FF0000"/>
                </a:solidFill>
              </a:rPr>
              <a:t>20 bookings</a:t>
            </a:r>
            <a:r>
              <a:rPr lang="en-IN" dirty="0"/>
              <a:t> happen in a day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</a:t>
            </a:r>
            <a:r>
              <a:rPr lang="en-IN" baseline="30000" dirty="0"/>
              <a:t>th</a:t>
            </a:r>
            <a:r>
              <a:rPr lang="en-IN" dirty="0"/>
              <a:t> – 8</a:t>
            </a:r>
            <a:r>
              <a:rPr lang="en-IN" baseline="30000" dirty="0"/>
              <a:t>th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18</a:t>
            </a:r>
            <a:r>
              <a:rPr lang="en-IN" baseline="30000" dirty="0"/>
              <a:t>th</a:t>
            </a:r>
            <a:r>
              <a:rPr lang="en-IN" dirty="0"/>
              <a:t> – 21</a:t>
            </a:r>
            <a:r>
              <a:rPr lang="en-IN" baseline="30000" dirty="0"/>
              <a:t>st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28</a:t>
            </a:r>
            <a:r>
              <a:rPr lang="en-IN" baseline="30000" dirty="0"/>
              <a:t>th</a:t>
            </a:r>
            <a:r>
              <a:rPr lang="en-IN" dirty="0"/>
              <a:t>, 29</a:t>
            </a:r>
            <a:r>
              <a:rPr lang="en-IN" baseline="30000" dirty="0"/>
              <a:t>th</a:t>
            </a:r>
            <a:r>
              <a:rPr lang="en-IN" dirty="0"/>
              <a:t> &amp; 1</a:t>
            </a:r>
            <a:r>
              <a:rPr lang="en-IN" baseline="30000" dirty="0"/>
              <a:t>st</a:t>
            </a:r>
            <a:r>
              <a:rPr lang="en-IN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6B1722-EB27-A5CB-55F9-E765979C1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01" y="3673619"/>
            <a:ext cx="6766573" cy="3108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287C52-BBED-7BCD-A005-1031B2B5127E}"/>
              </a:ext>
            </a:extLst>
          </p:cNvPr>
          <p:cNvSpPr txBox="1"/>
          <p:nvPr/>
        </p:nvSpPr>
        <p:spPr>
          <a:xfrm>
            <a:off x="471342" y="4825765"/>
            <a:ext cx="495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Peak Travel days always has miles covered less than 400 with </a:t>
            </a:r>
            <a:r>
              <a:rPr lang="en-IN" dirty="0">
                <a:solidFill>
                  <a:srgbClr val="FF0000"/>
                </a:solidFill>
              </a:rPr>
              <a:t>28</a:t>
            </a:r>
            <a:r>
              <a:rPr lang="en-IN" baseline="30000" dirty="0">
                <a:solidFill>
                  <a:srgbClr val="FF0000"/>
                </a:solidFill>
              </a:rPr>
              <a:t>th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being an exception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EA8E14-E107-8356-B82F-D98F3CD869E0}"/>
              </a:ext>
            </a:extLst>
          </p:cNvPr>
          <p:cNvCxnSpPr/>
          <p:nvPr/>
        </p:nvCxnSpPr>
        <p:spPr>
          <a:xfrm>
            <a:off x="5421801" y="1640264"/>
            <a:ext cx="7621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6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3193FA-0E3C-C60B-0408-F71C0EF988D9}"/>
              </a:ext>
            </a:extLst>
          </p:cNvPr>
          <p:cNvSpPr txBox="1"/>
          <p:nvPr/>
        </p:nvSpPr>
        <p:spPr>
          <a:xfrm>
            <a:off x="7296346" y="603315"/>
            <a:ext cx="4483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Peak Time</a:t>
            </a:r>
            <a:r>
              <a:rPr lang="en-IN" dirty="0"/>
              <a:t> : 12:00PM – 06:00PM</a:t>
            </a:r>
          </a:p>
          <a:p>
            <a:r>
              <a:rPr lang="en-IN" dirty="0"/>
              <a:t>	     08:00PM (Dinner Time)</a:t>
            </a:r>
          </a:p>
          <a:p>
            <a:endParaRPr lang="en-IN" dirty="0"/>
          </a:p>
          <a:p>
            <a:r>
              <a:rPr lang="en-IN" dirty="0"/>
              <a:t>There is almost a </a:t>
            </a:r>
            <a:r>
              <a:rPr lang="en-IN" dirty="0">
                <a:solidFill>
                  <a:srgbClr val="FF0000"/>
                </a:solidFill>
              </a:rPr>
              <a:t>linear lead-up</a:t>
            </a:r>
            <a:r>
              <a:rPr lang="en-IN" dirty="0"/>
              <a:t> (07:00AM – 11:00AM) towards the peak hour of the day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B2355-20C4-5F1B-ADE3-6C10C032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4" y="130558"/>
            <a:ext cx="6766573" cy="31089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6832A9-173B-1ACE-0DBD-07D94D9B240D}"/>
              </a:ext>
            </a:extLst>
          </p:cNvPr>
          <p:cNvCxnSpPr/>
          <p:nvPr/>
        </p:nvCxnSpPr>
        <p:spPr>
          <a:xfrm flipV="1">
            <a:off x="2609018" y="959177"/>
            <a:ext cx="895546" cy="904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D10C945-8A34-5680-6482-4CB7BBA4F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48" y="3429000"/>
            <a:ext cx="6766573" cy="31089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4D33EC-B7A0-543A-558B-5349D65ADA23}"/>
              </a:ext>
            </a:extLst>
          </p:cNvPr>
          <p:cNvSpPr txBox="1"/>
          <p:nvPr/>
        </p:nvSpPr>
        <p:spPr>
          <a:xfrm>
            <a:off x="633467" y="4587881"/>
            <a:ext cx="448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17</a:t>
            </a:r>
            <a:r>
              <a:rPr lang="en-IN" baseline="30000" dirty="0">
                <a:solidFill>
                  <a:srgbClr val="FF0000"/>
                </a:solidFill>
              </a:rPr>
              <a:t>th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has so many rides and very less miles covered.</a:t>
            </a:r>
          </a:p>
        </p:txBody>
      </p:sp>
    </p:spTree>
    <p:extLst>
      <p:ext uri="{BB962C8B-B14F-4D97-AF65-F5344CB8AC3E}">
        <p14:creationId xmlns:p14="http://schemas.microsoft.com/office/powerpoint/2010/main" val="18075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F09E16-9394-582A-0495-5311B7C4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0" y="413363"/>
            <a:ext cx="6766573" cy="3108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E668A-0C74-3C20-2A58-413DF2D31AB1}"/>
              </a:ext>
            </a:extLst>
          </p:cNvPr>
          <p:cNvSpPr txBox="1"/>
          <p:nvPr/>
        </p:nvSpPr>
        <p:spPr>
          <a:xfrm>
            <a:off x="7220932" y="1112363"/>
            <a:ext cx="4392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September Data Missing!</a:t>
            </a:r>
          </a:p>
          <a:p>
            <a:endParaRPr lang="en-IN" dirty="0"/>
          </a:p>
          <a:p>
            <a:r>
              <a:rPr lang="en-IN" dirty="0"/>
              <a:t>Aug &amp; Oct has very less data. </a:t>
            </a:r>
            <a:r>
              <a:rPr lang="en-IN" dirty="0">
                <a:solidFill>
                  <a:srgbClr val="FF0000"/>
                </a:solidFill>
              </a:rPr>
              <a:t>Potential Data loss</a:t>
            </a:r>
            <a:r>
              <a:rPr lang="en-IN" dirty="0"/>
              <a:t> since Sep data is missing already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5A3204-A696-1FB1-F324-5F2258A4D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95" y="3609049"/>
            <a:ext cx="6766573" cy="3108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AB03A7-1142-ED84-A00F-C93278DB158E}"/>
              </a:ext>
            </a:extLst>
          </p:cNvPr>
          <p:cNvSpPr txBox="1"/>
          <p:nvPr/>
        </p:nvSpPr>
        <p:spPr>
          <a:xfrm>
            <a:off x="641023" y="3788158"/>
            <a:ext cx="4070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March</a:t>
            </a:r>
            <a:r>
              <a:rPr lang="en-IN" dirty="0"/>
              <a:t> – 1456 miles covered in just 71 rides</a:t>
            </a:r>
          </a:p>
          <a:p>
            <a:r>
              <a:rPr lang="en-IN" dirty="0"/>
              <a:t>With 99% purpose of travel being business, </a:t>
            </a:r>
            <a:r>
              <a:rPr lang="en-IN" dirty="0">
                <a:solidFill>
                  <a:srgbClr val="FF0000"/>
                </a:solidFill>
              </a:rPr>
              <a:t>financial year end</a:t>
            </a:r>
            <a:r>
              <a:rPr lang="en-IN" dirty="0"/>
              <a:t> could be the reason for so much of travel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Holiday times </a:t>
            </a:r>
            <a:r>
              <a:rPr lang="en-IN" dirty="0"/>
              <a:t>in Dec could be the reason for so much travel.</a:t>
            </a:r>
          </a:p>
        </p:txBody>
      </p:sp>
    </p:spTree>
    <p:extLst>
      <p:ext uri="{BB962C8B-B14F-4D97-AF65-F5344CB8AC3E}">
        <p14:creationId xmlns:p14="http://schemas.microsoft.com/office/powerpoint/2010/main" val="33319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33F5FA-AA64-3BEA-FD92-25F649D66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6" y="3074095"/>
            <a:ext cx="11400148" cy="3558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69E27-27F5-EFAC-DF82-15970CD1D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55" y="0"/>
            <a:ext cx="9038103" cy="234716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0310F6EB-9D15-E864-F358-10C0B261E3E6}"/>
              </a:ext>
            </a:extLst>
          </p:cNvPr>
          <p:cNvSpPr/>
          <p:nvPr/>
        </p:nvSpPr>
        <p:spPr>
          <a:xfrm>
            <a:off x="5504527" y="2347163"/>
            <a:ext cx="688157" cy="64925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32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315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Uber 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Akshada Tupe</dc:creator>
  <cp:lastModifiedBy>Akshada Tupe</cp:lastModifiedBy>
  <cp:revision>4</cp:revision>
  <dcterms:created xsi:type="dcterms:W3CDTF">2024-05-09T10:51:20Z</dcterms:created>
  <dcterms:modified xsi:type="dcterms:W3CDTF">2024-05-25T15:18:43Z</dcterms:modified>
</cp:coreProperties>
</file>