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62" r:id="rId4"/>
    <p:sldId id="258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9" userDrawn="1">
          <p15:clr>
            <a:srgbClr val="A4A3A4"/>
          </p15:clr>
        </p15:guide>
        <p15:guide id="3" orient="horz" pos="1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FFFFFF"/>
    <a:srgbClr val="000000"/>
    <a:srgbClr val="FFE4CC"/>
    <a:srgbClr val="FFD7B3"/>
    <a:srgbClr val="FFC999"/>
    <a:srgbClr val="FFBC80"/>
    <a:srgbClr val="FFAF66"/>
    <a:srgbClr val="FFA14D"/>
    <a:srgbClr val="FF9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4" autoAdjust="0"/>
    <p:restoredTop sz="93305" autoAdjust="0"/>
  </p:normalViewPr>
  <p:slideViewPr>
    <p:cSldViewPr snapToGrid="0" showGuides="1">
      <p:cViewPr>
        <p:scale>
          <a:sx n="90" d="100"/>
          <a:sy n="90" d="100"/>
        </p:scale>
        <p:origin x="772" y="44"/>
      </p:cViewPr>
      <p:guideLst>
        <p:guide pos="249"/>
        <p:guide orient="horz" pos="1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E8B03B7-286D-4AF6-AC94-6D76733225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83850C-4F15-44E5-9D82-9889839E33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AB75F-8917-426F-9251-71D0A389BDC5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CD2E2B-841D-4A1B-A426-5CDAD8F4AC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F7BF7E-05D9-4920-851D-FC047ED656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2910-727D-4A5E-B945-7215078570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6744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0A070-5D11-4475-BCB1-73BC2B225559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4FA35-73EE-488E-8776-1AB71DCCD2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2275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3819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A9FA3-B663-4647-B512-12332B4A5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916" y="237245"/>
            <a:ext cx="8352000" cy="307777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de-DE" sz="2000" dirty="0"/>
            </a:lvl1pPr>
          </a:lstStyle>
          <a:p>
            <a:pPr marL="12700" lvl="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Hauptüberschrift</a:t>
            </a:r>
          </a:p>
        </p:txBody>
      </p:sp>
      <p:sp>
        <p:nvSpPr>
          <p:cNvPr id="65" name="Fußzeilenplatzhalter 64">
            <a:extLst>
              <a:ext uri="{FF2B5EF4-FFF2-40B4-BE49-F238E27FC236}">
                <a16:creationId xmlns:a16="http://schemas.microsoft.com/office/drawing/2014/main" id="{190932C8-A9D8-40DC-82BE-1E0B1B58AF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981980" y="4740549"/>
            <a:ext cx="4320000" cy="1538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6" name="Foliennummernplatzhalter 65">
            <a:extLst>
              <a:ext uri="{FF2B5EF4-FFF2-40B4-BE49-F238E27FC236}">
                <a16:creationId xmlns:a16="http://schemas.microsoft.com/office/drawing/2014/main" id="{4648E5AA-BF12-4A87-9927-471A4CE860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umsplatzhalter 2">
            <a:extLst>
              <a:ext uri="{FF2B5EF4-FFF2-40B4-BE49-F238E27FC236}">
                <a16:creationId xmlns:a16="http://schemas.microsoft.com/office/drawing/2014/main" id="{9CF3235A-A1A9-4972-9BCC-F36631908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9120" y="4740549"/>
            <a:ext cx="720000" cy="153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35483-6E2C-428D-9A4B-123D5D7F6DEC}" type="datetime1">
              <a:rPr lang="de-DE" smtClean="0"/>
              <a:t>04.06.2024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84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A9FA3-B663-4647-B512-12332B4A5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916" y="237245"/>
            <a:ext cx="8352000" cy="307777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de-DE" sz="2000" dirty="0"/>
            </a:lvl1pPr>
          </a:lstStyle>
          <a:p>
            <a:pPr marL="12700" lvl="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Hauptüberschrift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9186A3A-F68B-4DDD-B99F-A7DA0B1A5D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7915" y="707517"/>
            <a:ext cx="8352001" cy="35134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de-DE" sz="1800" b="1" i="0" spc="-5" dirty="0">
                <a:solidFill>
                  <a:srgbClr val="003358"/>
                </a:solidFill>
                <a:latin typeface="Arial"/>
                <a:cs typeface="Arial"/>
              </a:defRPr>
            </a:lvl1pPr>
          </a:lstStyle>
          <a:p>
            <a:pPr marL="12700" marR="0" lvl="0" indent="0" defTabSz="914400" fontAlgn="auto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800" b="1" spc="-5" dirty="0">
                <a:solidFill>
                  <a:srgbClr val="003358"/>
                </a:solidFill>
                <a:latin typeface="Arial"/>
                <a:cs typeface="Arial"/>
              </a:rPr>
              <a:t>Unterüberschrift</a:t>
            </a:r>
            <a:endParaRPr lang="de-DE" sz="2400" dirty="0">
              <a:latin typeface="Arial"/>
              <a:cs typeface="Arial"/>
            </a:endParaRPr>
          </a:p>
        </p:txBody>
      </p:sp>
      <p:sp>
        <p:nvSpPr>
          <p:cNvPr id="65" name="Fußzeilenplatzhalter 64">
            <a:extLst>
              <a:ext uri="{FF2B5EF4-FFF2-40B4-BE49-F238E27FC236}">
                <a16:creationId xmlns:a16="http://schemas.microsoft.com/office/drawing/2014/main" id="{190932C8-A9D8-40DC-82BE-1E0B1B58AF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981980" y="4740549"/>
            <a:ext cx="4320000" cy="1538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6" name="Foliennummernplatzhalter 65">
            <a:extLst>
              <a:ext uri="{FF2B5EF4-FFF2-40B4-BE49-F238E27FC236}">
                <a16:creationId xmlns:a16="http://schemas.microsoft.com/office/drawing/2014/main" id="{4648E5AA-BF12-4A87-9927-471A4CE860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umsplatzhalter 2">
            <a:extLst>
              <a:ext uri="{FF2B5EF4-FFF2-40B4-BE49-F238E27FC236}">
                <a16:creationId xmlns:a16="http://schemas.microsoft.com/office/drawing/2014/main" id="{9CF3235A-A1A9-4972-9BCC-F36631908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9120" y="4740549"/>
            <a:ext cx="720000" cy="153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35483-6E2C-428D-9A4B-123D5D7F6DEC}" type="datetime1">
              <a:rPr lang="de-DE" smtClean="0"/>
              <a:t>04.06.2024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909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6085236B-1F43-4615-9545-4E13547F96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7915" y="1211832"/>
            <a:ext cx="8352000" cy="32315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41300" indent="-228600" algn="l" defTabSz="914400" rtl="0" eaLnBrk="1" latinLnBrk="0" hangingPunct="1">
              <a:lnSpc>
                <a:spcPts val="3000"/>
              </a:lnSpc>
              <a:spcBef>
                <a:spcPts val="1100"/>
              </a:spcBef>
              <a:buClr>
                <a:srgbClr val="FF7900"/>
              </a:buClr>
              <a:buAutoNum type="arabicPeriod"/>
              <a:tabLst>
                <a:tab pos="241300" algn="l"/>
              </a:tabLst>
              <a:defRPr lang="de-DE" sz="1600" kern="1200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1pPr>
            <a:lvl2pPr marL="417830" indent="-189230" algn="l" defTabSz="914400" rtl="0" eaLnBrk="1" latinLnBrk="0" hangingPunct="1">
              <a:lnSpc>
                <a:spcPts val="3000"/>
              </a:lnSpc>
              <a:spcBef>
                <a:spcPts val="1100"/>
              </a:spcBef>
              <a:buChar char="•"/>
              <a:tabLst>
                <a:tab pos="418465" algn="l"/>
              </a:tabLst>
              <a:defRPr lang="de-DE" sz="1600" kern="1200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2pPr>
            <a:lvl3pPr algn="l" defTabSz="914400" rtl="0" eaLnBrk="1" latinLnBrk="0" hangingPunct="1">
              <a:lnSpc>
                <a:spcPct val="100000"/>
              </a:lnSpc>
              <a:defRPr lang="de-DE" sz="1600" kern="1200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3pPr>
            <a:lvl4pPr algn="l" defTabSz="914400" rtl="0" eaLnBrk="1" latinLnBrk="0" hangingPunct="1">
              <a:lnSpc>
                <a:spcPct val="100000"/>
              </a:lnSpc>
              <a:defRPr lang="de-DE" sz="1600" kern="1200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4pPr>
            <a:lvl5pPr algn="l" defTabSz="914400" rtl="0" eaLnBrk="1" latinLnBrk="0" hangingPunct="1">
              <a:lnSpc>
                <a:spcPct val="100000"/>
              </a:lnSpc>
              <a:defRPr lang="de-DE" sz="1600" kern="1200" dirty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5pPr>
          </a:lstStyle>
          <a:p>
            <a:pPr marL="241300" indent="-228600">
              <a:lnSpc>
                <a:spcPct val="100000"/>
              </a:lnSpc>
              <a:spcBef>
                <a:spcPts val="1180"/>
              </a:spcBef>
              <a:buClr>
                <a:srgbClr val="FF7900"/>
              </a:buClr>
              <a:buAutoNum type="arabicPeriod"/>
              <a:tabLst>
                <a:tab pos="241300" algn="l"/>
              </a:tabLst>
            </a:pPr>
            <a:r>
              <a:rPr lang="de-DE" sz="1600" dirty="0">
                <a:solidFill>
                  <a:srgbClr val="003358"/>
                </a:solidFill>
                <a:latin typeface="Arial"/>
                <a:cs typeface="Arial"/>
              </a:rPr>
              <a:t>Textbeginn Aufzählung 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Mustertext 1.</a:t>
            </a:r>
            <a:r>
              <a:rPr lang="de-DE" sz="1600" spc="-45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1600" dirty="0">
                <a:solidFill>
                  <a:srgbClr val="003358"/>
                </a:solidFill>
                <a:latin typeface="Arial"/>
                <a:cs typeface="Arial"/>
              </a:rPr>
              <a:t>Kategorie, Arial 16, Zeilenabstand 30</a:t>
            </a:r>
            <a:endParaRPr lang="de-DE" sz="1600" dirty="0">
              <a:latin typeface="Arial"/>
              <a:cs typeface="Arial"/>
            </a:endParaRPr>
          </a:p>
          <a:p>
            <a:pPr marL="417830" lvl="1" indent="-189230">
              <a:lnSpc>
                <a:spcPct val="100000"/>
              </a:lnSpc>
              <a:spcBef>
                <a:spcPts val="1080"/>
              </a:spcBef>
              <a:buChar char="•"/>
              <a:tabLst>
                <a:tab pos="418465" algn="l"/>
              </a:tabLst>
            </a:pPr>
            <a:r>
              <a:rPr lang="de-DE" sz="1600" dirty="0">
                <a:solidFill>
                  <a:srgbClr val="003358"/>
                </a:solidFill>
                <a:latin typeface="Arial"/>
                <a:cs typeface="Arial"/>
              </a:rPr>
              <a:t>Aufzählung 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Mustertext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Lorem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ipsum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dolor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sit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amet</a:t>
            </a:r>
            <a:endParaRPr lang="de-DE" sz="1600" spc="-5" dirty="0">
              <a:solidFill>
                <a:srgbClr val="003358"/>
              </a:solidFill>
              <a:latin typeface="Arial"/>
              <a:cs typeface="Arial"/>
            </a:endParaRPr>
          </a:p>
          <a:p>
            <a:pPr marL="417830" lvl="1" indent="-189230">
              <a:lnSpc>
                <a:spcPct val="100000"/>
              </a:lnSpc>
              <a:spcBef>
                <a:spcPts val="1080"/>
              </a:spcBef>
              <a:buChar char="•"/>
              <a:tabLst>
                <a:tab pos="418465" algn="l"/>
              </a:tabLst>
            </a:pPr>
            <a:r>
              <a:rPr lang="de-DE" sz="1600" dirty="0">
                <a:solidFill>
                  <a:srgbClr val="003358"/>
                </a:solidFill>
                <a:latin typeface="Arial"/>
                <a:cs typeface="Arial"/>
              </a:rPr>
              <a:t>Aufzählung 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Mustertext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Lorem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ipsum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dolor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sit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amet</a:t>
            </a:r>
            <a:endParaRPr lang="de-DE" sz="1600" spc="-5" dirty="0">
              <a:solidFill>
                <a:srgbClr val="003358"/>
              </a:solidFill>
              <a:latin typeface="Arial"/>
              <a:cs typeface="Arial"/>
            </a:endParaRPr>
          </a:p>
        </p:txBody>
      </p:sp>
      <p:sp>
        <p:nvSpPr>
          <p:cNvPr id="65" name="Fußzeilenplatzhalter 64">
            <a:extLst>
              <a:ext uri="{FF2B5EF4-FFF2-40B4-BE49-F238E27FC236}">
                <a16:creationId xmlns:a16="http://schemas.microsoft.com/office/drawing/2014/main" id="{190932C8-A9D8-40DC-82BE-1E0B1B58AF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981980" y="4740549"/>
            <a:ext cx="4320000" cy="1538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6" name="Foliennummernplatzhalter 65">
            <a:extLst>
              <a:ext uri="{FF2B5EF4-FFF2-40B4-BE49-F238E27FC236}">
                <a16:creationId xmlns:a16="http://schemas.microsoft.com/office/drawing/2014/main" id="{4648E5AA-BF12-4A87-9927-471A4CE860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umsplatzhalter 2">
            <a:extLst>
              <a:ext uri="{FF2B5EF4-FFF2-40B4-BE49-F238E27FC236}">
                <a16:creationId xmlns:a16="http://schemas.microsoft.com/office/drawing/2014/main" id="{093A8E9D-681D-469B-ADBE-67E842F51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9120" y="4740549"/>
            <a:ext cx="720000" cy="153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6E32-B055-4C29-8203-8BF534DF2420}" type="datetime1">
              <a:rPr lang="de-DE" smtClean="0"/>
              <a:t>04.06.2024</a:t>
            </a:fld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7D1D4EF3-6F2A-47FF-97CA-499C99A624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916" y="237245"/>
            <a:ext cx="8352000" cy="307777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de-DE" sz="2000" dirty="0"/>
            </a:lvl1pPr>
          </a:lstStyle>
          <a:p>
            <a:pPr marL="12700" lvl="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Hauptüberschrift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09A792F4-826C-4CFE-B5CE-D9344C077C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7915" y="707517"/>
            <a:ext cx="8352001" cy="35134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de-DE" sz="1800" b="1" i="0" spc="-5" dirty="0">
                <a:solidFill>
                  <a:srgbClr val="003358"/>
                </a:solidFill>
                <a:latin typeface="Arial"/>
                <a:cs typeface="Arial"/>
              </a:defRPr>
            </a:lvl1pPr>
          </a:lstStyle>
          <a:p>
            <a:pPr marL="12700" marR="0" lvl="0" indent="0" defTabSz="914400" fontAlgn="auto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800" b="1" spc="-5" dirty="0">
                <a:solidFill>
                  <a:srgbClr val="003358"/>
                </a:solidFill>
                <a:latin typeface="Arial"/>
                <a:cs typeface="Arial"/>
              </a:rPr>
              <a:t>Unterüberschrift</a:t>
            </a:r>
            <a:endParaRPr lang="de-DE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740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A20033-11B5-46CD-BE7A-E7F125BAE0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9DE590-7143-4B0F-9400-EA12DB4CD2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98C826-EA21-4D25-9698-3FAE2EF4E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9120" y="4740549"/>
            <a:ext cx="720000" cy="153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45AF-2098-46DF-AF74-B32FF53D0C76}" type="datetime1">
              <a:rPr lang="de-DE" smtClean="0"/>
              <a:t>04.06.2024</a:t>
            </a:fld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4361024-4A77-409E-A3DA-5FCC901A22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916" y="237245"/>
            <a:ext cx="8352000" cy="307777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de-DE" sz="2000" dirty="0"/>
            </a:lvl1pPr>
          </a:lstStyle>
          <a:p>
            <a:pPr marL="12700" lvl="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Hauptüberschrift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A3843AC-23DB-4753-9E7C-606F714B8E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7915" y="707517"/>
            <a:ext cx="8352001" cy="35134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de-DE" sz="1800" b="1" i="0" spc="-5" dirty="0">
                <a:solidFill>
                  <a:srgbClr val="003358"/>
                </a:solidFill>
                <a:latin typeface="Arial"/>
                <a:cs typeface="Arial"/>
              </a:defRPr>
            </a:lvl1pPr>
          </a:lstStyle>
          <a:p>
            <a:pPr marL="12700" marR="0" lvl="0" indent="0" defTabSz="914400" fontAlgn="auto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800" b="1" spc="-5" dirty="0">
                <a:solidFill>
                  <a:srgbClr val="003358"/>
                </a:solidFill>
                <a:latin typeface="Arial"/>
                <a:cs typeface="Arial"/>
              </a:rPr>
              <a:t>Unterüberschrift</a:t>
            </a:r>
            <a:endParaRPr lang="de-DE" sz="2400" dirty="0">
              <a:latin typeface="Arial"/>
              <a:cs typeface="Arial"/>
            </a:endParaRP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595BB8E2-ADCF-4115-8D00-169E5D61A45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609916" y="1211832"/>
            <a:ext cx="4140000" cy="32315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2700" marR="0" indent="-228600" algn="l" defTabSz="914400" rtl="0" eaLnBrk="1" fontAlgn="auto" latinLnBrk="0" hangingPunct="1">
              <a:lnSpc>
                <a:spcPts val="2300"/>
              </a:lnSpc>
              <a:spcBef>
                <a:spcPts val="480"/>
              </a:spcBef>
              <a:spcAft>
                <a:spcPts val="0"/>
              </a:spcAft>
              <a:buClr>
                <a:srgbClr val="FF7900"/>
              </a:buClr>
              <a:buSzTx/>
              <a:buFontTx/>
              <a:buAutoNum type="arabicPeriod"/>
              <a:tabLst>
                <a:tab pos="241300" algn="l"/>
              </a:tabLst>
              <a:defRPr lang="de-DE" sz="1600" b="1" spc="-5" noProof="0" dirty="0">
                <a:solidFill>
                  <a:srgbClr val="003358"/>
                </a:solidFill>
                <a:latin typeface="Arial"/>
                <a:cs typeface="Arial"/>
              </a:defRPr>
            </a:lvl1pPr>
            <a:lvl2pPr marL="417830" indent="-189230">
              <a:lnSpc>
                <a:spcPct val="100000"/>
              </a:lnSpc>
              <a:spcBef>
                <a:spcPts val="1080"/>
              </a:spcBef>
              <a:buChar char="•"/>
              <a:tabLst>
                <a:tab pos="418465" algn="l"/>
              </a:tabLst>
              <a:defRPr/>
            </a:lvl2pPr>
          </a:lstStyle>
          <a:p>
            <a:pPr marL="12700" marR="0" lvl="0" indent="-228600" algn="l" defTabSz="914400" rtl="0" eaLnBrk="1" fontAlgn="auto" latinLnBrk="0" hangingPunct="1">
              <a:lnSpc>
                <a:spcPts val="2300"/>
              </a:lnSpc>
              <a:spcBef>
                <a:spcPts val="480"/>
              </a:spcBef>
              <a:spcAft>
                <a:spcPts val="0"/>
              </a:spcAft>
              <a:buClr>
                <a:srgbClr val="FF7900"/>
              </a:buClr>
              <a:buSzTx/>
              <a:buFontTx/>
              <a:buAutoNum type="arabicPeriod"/>
              <a:tabLst>
                <a:tab pos="241300" algn="l"/>
              </a:tabLst>
              <a:defRPr/>
            </a:pPr>
            <a:r>
              <a:rPr kumimoji="0" lang="de-DE" sz="1600" b="1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2-Spalter 50/50, Arial 16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PT</a:t>
            </a:r>
            <a:r>
              <a:rPr kumimoji="0" lang="de-DE" sz="1600" b="1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ZAB 23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33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b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Das </a:t>
            </a:r>
            <a:r>
              <a:rPr kumimoji="0" lang="de-DE" sz="1600" b="0" i="0" u="none" strike="noStrike" kern="1200" cap="none" spc="-2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reatur</a:t>
            </a:r>
            <a:r>
              <a:rPr kumimoji="0" lang="de-DE" sz="1600" b="0" i="0" u="none" strike="noStrike" kern="1200" cap="none" spc="-2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aut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eatius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nonectem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ressit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quo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bla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parciam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es ne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peritaquae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quas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niminctet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offic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temporum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siminciet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volor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mos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et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andae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vendiant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qui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quaspeum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alitint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omnis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eum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rest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asimincilia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fuga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Nemquaectur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sit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 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conserspist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quodis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ilicilles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remoluptate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sit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acestrum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nempore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volupta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nestiorunti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denia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eum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Mustertext.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003359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Inhaltsplatzhalter 11">
            <a:extLst>
              <a:ext uri="{FF2B5EF4-FFF2-40B4-BE49-F238E27FC236}">
                <a16:creationId xmlns:a16="http://schemas.microsoft.com/office/drawing/2014/main" id="{006AAE6B-96B9-4555-9E2B-B19FA52993C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97915" y="1211832"/>
            <a:ext cx="4140000" cy="32315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de-DE" sz="1600" b="1" spc="-5" noProof="0" dirty="0">
                <a:solidFill>
                  <a:srgbClr val="003358"/>
                </a:solidFill>
                <a:latin typeface="Arial"/>
                <a:cs typeface="Arial"/>
              </a:defRPr>
            </a:lvl1pPr>
          </a:lstStyle>
          <a:p>
            <a:pPr lvl="0" indent="-228600" defTabSz="914400">
              <a:lnSpc>
                <a:spcPts val="2300"/>
              </a:lnSpc>
              <a:spcBef>
                <a:spcPts val="480"/>
              </a:spcBef>
              <a:buClr>
                <a:srgbClr val="FF7900"/>
              </a:buClr>
              <a:buAutoNum type="arabicPeriod"/>
              <a:tabLst>
                <a:tab pos="241300" algn="l"/>
              </a:tabLst>
            </a:pPr>
            <a:r>
              <a:rPr kumimoji="0" lang="de-DE" sz="1600" b="1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2-Spalter 50/50, Arial 16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PT</a:t>
            </a:r>
            <a:r>
              <a:rPr kumimoji="0" lang="de-DE" sz="1600" b="1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ZAB 23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33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b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Das </a:t>
            </a:r>
            <a:r>
              <a:rPr kumimoji="0" lang="de-DE" sz="1600" b="0" i="0" u="none" strike="noStrike" kern="1200" cap="none" spc="-2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reatur</a:t>
            </a:r>
            <a:r>
              <a:rPr kumimoji="0" lang="de-DE" sz="1600" b="0" i="0" u="none" strike="noStrike" kern="1200" cap="none" spc="-2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aut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eatius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nonectem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ressit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quo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bla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parciam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es ne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peritaquae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quas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niminctet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offic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temporum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siminciet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volor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mos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et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andae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vendiant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qui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quaspeum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alitint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omnis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eum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rest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asimincilia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fuga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Nemquaectur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sit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 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conserspist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quodis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ilicilles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remoluptate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sit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acestrum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nempore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volupta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nestiorunti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denia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eum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Mustertext.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003359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023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E3F59F-7939-4C51-AA6D-8A40849A72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200EFB-7DB5-4CDD-8A2D-A0FA47CC5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57F2ADE-A7D8-49F6-9BEF-453E27CDCBB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05060" y="1211832"/>
            <a:ext cx="2736000" cy="323158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 lvl="0" indent="0" algn="l" defTabSz="914400" rtl="0" eaLnBrk="1" fontAlgn="auto" latinLnBrk="0" hangingPunct="1">
              <a:lnSpc>
                <a:spcPct val="119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3-Spalter </a:t>
            </a:r>
            <a:r>
              <a:rPr kumimoji="0" lang="de-DE" sz="1600" b="1" i="0" u="none" strike="noStrike" kern="1200" cap="none" spc="-2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Text-Bild-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Kombi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33/33/33 Arial 16, ZAB 23 Das </a:t>
            </a:r>
            <a:r>
              <a:rPr kumimoji="0" lang="de-DE" sz="1600" b="0" i="0" u="none" strike="noStrike" kern="1200" cap="none" spc="-2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reatur</a:t>
            </a:r>
            <a:r>
              <a:rPr kumimoji="0" lang="de-DE" sz="1600" b="0" i="0" u="none" strike="noStrike" kern="1200" cap="none" spc="-2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aut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eatius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nonectem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ressit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quo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bla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parciam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es ne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peritaqoffic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temporum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siminciet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volor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mos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et</a:t>
            </a:r>
            <a:r>
              <a:rPr kumimoji="0" lang="de-DE" sz="1600" b="0" i="0" u="none" strike="noStrike" kern="1200" cap="none" spc="-4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andae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A7CFB116-28FD-486D-99A3-3AB550F0014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06637" y="1211834"/>
            <a:ext cx="2736000" cy="323158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 lvl="0" indent="0" algn="l" defTabSz="914400" rtl="0" eaLnBrk="1" fontAlgn="auto" latinLnBrk="0" hangingPunct="1">
              <a:lnSpc>
                <a:spcPct val="119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3-Spalter </a:t>
            </a:r>
            <a:r>
              <a:rPr kumimoji="0" lang="de-DE" sz="1600" b="1" i="0" u="none" strike="noStrike" kern="1200" cap="none" spc="-2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Text-Bild-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Kombi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33/33/33 Arial 16, ZAB 23 Das </a:t>
            </a:r>
            <a:r>
              <a:rPr kumimoji="0" lang="de-DE" sz="1600" b="0" i="0" u="none" strike="noStrike" kern="1200" cap="none" spc="-2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reatur</a:t>
            </a:r>
            <a:r>
              <a:rPr kumimoji="0" lang="de-DE" sz="1600" b="0" i="0" u="none" strike="noStrike" kern="1200" cap="none" spc="-2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aut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eatius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nonectem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ressit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quo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bla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parciam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es ne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peritaqoffic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temporum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siminciet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volor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mos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et</a:t>
            </a:r>
            <a:r>
              <a:rPr kumimoji="0" lang="de-DE" sz="1600" b="0" i="0" u="none" strike="noStrike" kern="1200" cap="none" spc="-4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andae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5A9CAF05-A06D-494E-9AE7-CE3CE213309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008214" y="1211833"/>
            <a:ext cx="2736000" cy="323158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 lvl="0" indent="0" algn="l" defTabSz="914400" rtl="0" eaLnBrk="1" fontAlgn="auto" latinLnBrk="0" hangingPunct="1">
              <a:lnSpc>
                <a:spcPct val="119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3-Spalter </a:t>
            </a:r>
            <a:r>
              <a:rPr kumimoji="0" lang="de-DE" sz="1600" b="1" i="0" u="none" strike="noStrike" kern="1200" cap="none" spc="-2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Text-Bild-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Kombi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33/33/33 Arial 16, ZAB 23 Das </a:t>
            </a:r>
            <a:r>
              <a:rPr kumimoji="0" lang="de-DE" sz="1600" b="0" i="0" u="none" strike="noStrike" kern="1200" cap="none" spc="-2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reatur</a:t>
            </a:r>
            <a:r>
              <a:rPr kumimoji="0" lang="de-DE" sz="1600" b="0" i="0" u="none" strike="noStrike" kern="1200" cap="none" spc="-2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aut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eatius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nonectem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ressit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quo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bla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parciam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es ne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peritaqoffic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temporum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siminciet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volor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mos</a:t>
            </a:r>
            <a:r>
              <a:rPr kumimoji="0" lang="de-DE" sz="1600" b="0" i="0" u="none" strike="noStrike" kern="1200" cap="none" spc="-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et</a:t>
            </a:r>
            <a:r>
              <a:rPr kumimoji="0" lang="de-DE" sz="1600" b="0" i="0" u="none" strike="noStrike" kern="1200" cap="none" spc="-45" normalizeH="0" baseline="0" noProof="0" dirty="0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0033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andae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Datumsplatzhalter 2">
            <a:extLst>
              <a:ext uri="{FF2B5EF4-FFF2-40B4-BE49-F238E27FC236}">
                <a16:creationId xmlns:a16="http://schemas.microsoft.com/office/drawing/2014/main" id="{D33F5BF1-23B2-45C9-A812-47C3D4DED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9120" y="4740549"/>
            <a:ext cx="720000" cy="153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8AAB6-7B11-4790-9EA2-EC61D678FA12}" type="datetime1">
              <a:rPr lang="de-DE" smtClean="0"/>
              <a:t>04.06.2024</a:t>
            </a:fld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952CCB1-12BC-4C85-98A8-4B8A132ED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916" y="237245"/>
            <a:ext cx="8352000" cy="307777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de-DE" sz="2000" dirty="0"/>
            </a:lvl1pPr>
          </a:lstStyle>
          <a:p>
            <a:pPr marL="12700" lvl="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Hauptüberschrift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CDBDB4F9-1CDE-4DA1-972F-5B6DF4DA37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7915" y="707517"/>
            <a:ext cx="8352001" cy="35134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de-DE" sz="1800" b="1" i="0" spc="-5" dirty="0">
                <a:solidFill>
                  <a:srgbClr val="003358"/>
                </a:solidFill>
                <a:latin typeface="Arial"/>
                <a:cs typeface="Arial"/>
              </a:defRPr>
            </a:lvl1pPr>
          </a:lstStyle>
          <a:p>
            <a:pPr marL="12700" marR="0" lvl="0" indent="0" defTabSz="914400" fontAlgn="auto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800" b="1" spc="-5" dirty="0">
                <a:solidFill>
                  <a:srgbClr val="003358"/>
                </a:solidFill>
                <a:latin typeface="Arial"/>
                <a:cs typeface="Arial"/>
              </a:rPr>
              <a:t>Unterüberschrift</a:t>
            </a:r>
            <a:endParaRPr lang="de-DE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672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5C2A74D7-6927-407B-B518-A38468FD0C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00" y="1598409"/>
            <a:ext cx="9131300" cy="2875435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194A95-FE4B-4829-87BC-F6D392E2A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EB4934-E421-478D-A5B3-EF62FE58CC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5936DD9D-EC9F-4232-BB49-1D727DCFC2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598409"/>
            <a:ext cx="9144000" cy="2879991"/>
          </a:xfrm>
          <a:prstGeom prst="rect">
            <a:avLst/>
          </a:prstGeom>
        </p:spPr>
        <p:txBody>
          <a:bodyPr wrap="square" lIns="0" tIns="0" rIns="0" bIns="0" rtlCol="0"/>
          <a:lstStyle>
            <a:lvl1pPr algn="ctr">
              <a:defRPr lang="de-DE" sz="1800">
                <a:solidFill>
                  <a:schemeClr val="bg1"/>
                </a:solidFill>
              </a:defRPr>
            </a:lvl1pPr>
          </a:lstStyle>
          <a:p>
            <a:pPr marL="0" lvl="0" defTabSz="457200"/>
            <a:endParaRPr lang="de-DE" dirty="0"/>
          </a:p>
        </p:txBody>
      </p:sp>
      <p:sp>
        <p:nvSpPr>
          <p:cNvPr id="9" name="Datumsplatzhalter 2">
            <a:extLst>
              <a:ext uri="{FF2B5EF4-FFF2-40B4-BE49-F238E27FC236}">
                <a16:creationId xmlns:a16="http://schemas.microsoft.com/office/drawing/2014/main" id="{9F7ADEA9-14C4-4278-B7BC-DF4407555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9120" y="4740549"/>
            <a:ext cx="720000" cy="153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52728-9A91-489B-8D47-4D4C2D352B3A}" type="datetime1">
              <a:rPr lang="de-DE" smtClean="0"/>
              <a:t>04.06.2024</a:t>
            </a:fld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6D00022A-2128-4821-9CDC-EB9B8D5C51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916" y="237245"/>
            <a:ext cx="8352000" cy="307777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de-DE" sz="2000" dirty="0"/>
            </a:lvl1pPr>
          </a:lstStyle>
          <a:p>
            <a:pPr marL="12700" lvl="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Titel der Präsentation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AE7782E1-45B2-4DF4-8294-9152AF293C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7915" y="707517"/>
            <a:ext cx="8352001" cy="35134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de-DE" sz="1800" b="1" i="0" spc="-5" dirty="0">
                <a:solidFill>
                  <a:srgbClr val="003358"/>
                </a:solidFill>
                <a:latin typeface="Arial"/>
                <a:cs typeface="Arial"/>
              </a:defRPr>
            </a:lvl1pPr>
          </a:lstStyle>
          <a:p>
            <a:pPr marL="12700" marR="0" lvl="0" indent="0" defTabSz="914400" fontAlgn="auto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800" b="1" spc="-5" dirty="0">
                <a:solidFill>
                  <a:srgbClr val="003358"/>
                </a:solidFill>
                <a:latin typeface="Arial"/>
                <a:cs typeface="Arial"/>
              </a:rPr>
              <a:t>Unterüberschrift</a:t>
            </a:r>
            <a:endParaRPr lang="de-DE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003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E266516-718E-4485-9D56-1178E98906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474464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4C88B9-928E-4A88-BEE0-FE693A5DD2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418ADB-783E-4581-A84A-1A1F3C276B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7C176174-AD15-4C2C-830D-7822D1D58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9120" y="4740549"/>
            <a:ext cx="720000" cy="153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3ECCC-F36A-4324-8B55-CAE6EAB7DA0F}" type="datetime1">
              <a:rPr lang="de-DE" smtClean="0"/>
              <a:t>04.06.2024</a:t>
            </a:fld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8B77698-E886-4F59-9D1E-FAF201EF48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916" y="237245"/>
            <a:ext cx="8352000" cy="307777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de-DE" sz="2000" dirty="0"/>
            </a:lvl1pPr>
          </a:lstStyle>
          <a:p>
            <a:pPr marL="12700" lvl="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Hauptüberschrift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CDCE8104-6165-4914-A11D-026B9E183E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7915" y="707517"/>
            <a:ext cx="8352001" cy="35134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de-DE" sz="1800" b="1" i="0" spc="-5" dirty="0">
                <a:solidFill>
                  <a:srgbClr val="003358"/>
                </a:solidFill>
                <a:latin typeface="Arial"/>
                <a:cs typeface="Arial"/>
              </a:defRPr>
            </a:lvl1pPr>
          </a:lstStyle>
          <a:p>
            <a:pPr marL="12700" marR="0" lvl="0" indent="0" defTabSz="914400" fontAlgn="auto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800" b="1" spc="-5" dirty="0">
                <a:solidFill>
                  <a:srgbClr val="003358"/>
                </a:solidFill>
                <a:latin typeface="Arial"/>
                <a:cs typeface="Arial"/>
              </a:rPr>
              <a:t>Unterüberschrift</a:t>
            </a:r>
            <a:endParaRPr lang="de-DE" sz="2400" dirty="0">
              <a:latin typeface="Arial"/>
              <a:cs typeface="Arial"/>
            </a:endParaRP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EEAB0DC5-F34E-4349-A02C-8AE4E1CA36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4479925"/>
          </a:xfrm>
          <a:prstGeom prst="rect">
            <a:avLst/>
          </a:prstGeom>
        </p:spPr>
        <p:txBody>
          <a:bodyPr wrap="square" lIns="0" tIns="0" rIns="0" bIns="0" rtlCol="0"/>
          <a:lstStyle>
            <a:lvl1pPr algn="ctr">
              <a:defRPr lang="de-DE" sz="1800"/>
            </a:lvl1pPr>
          </a:lstStyle>
          <a:p>
            <a:pPr marL="0" lvl="0" defTabSz="45720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714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611061A-02C5-49CF-9DB8-0770AAE86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6E6C09-7FA7-4211-91DB-FB5FCE6FF7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6448D13D-73AC-444C-BF60-2A456167D4B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112325"/>
            <a:ext cx="9144000" cy="2520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b="6034"/>
            </a:stretch>
          </a:blipFill>
        </p:spPr>
        <p:txBody>
          <a:bodyPr wrap="square" lIns="0" tIns="0" rIns="0" bIns="0" rtlCol="0"/>
          <a:lstStyle>
            <a:lvl1pPr algn="ctr">
              <a:defRPr lang="de-DE" sz="1800">
                <a:solidFill>
                  <a:schemeClr val="bg1"/>
                </a:solidFill>
              </a:defRPr>
            </a:lvl1pPr>
          </a:lstStyle>
          <a:p>
            <a:pPr marL="0" lvl="0" defTabSz="457200"/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68AAA9D-6053-488E-82BE-B3D1B983CB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7916" y="1350948"/>
            <a:ext cx="8350797" cy="366126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>
              <a:defRPr lang="de-DE" sz="1800" dirty="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457200">
              <a:lnSpc>
                <a:spcPts val="2300"/>
              </a:lnSpc>
            </a:pPr>
            <a:r>
              <a:rPr lang="de-DE" dirty="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Vorname.Nachname@tu-ilmenau.de  |  www.tu-ilmenau.de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93087D9-ADAA-4D2A-B744-CF1AE0943D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1729815"/>
            <a:ext cx="8291514" cy="244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457200" rtl="0" eaLnBrk="1" fontAlgn="auto" latinLnBrk="0" hangingPunct="1">
              <a:lnSpc>
                <a:spcPts val="23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800" b="1" smtClean="0">
                <a:solidFill>
                  <a:srgbClr val="A7B6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7970" indent="0">
              <a:buNone/>
              <a:defRPr lang="de-DE" smtClean="0"/>
            </a:lvl2pPr>
            <a:lvl3pPr marL="742950" indent="0">
              <a:buNone/>
              <a:defRPr lang="de-DE" sz="1800" smtClean="0"/>
            </a:lvl3pPr>
            <a:lvl4pPr marL="1200150" indent="0">
              <a:buNone/>
              <a:defRPr lang="de-DE" sz="1800" smtClean="0"/>
            </a:lvl4pPr>
            <a:lvl5pPr marL="1657350" indent="0">
              <a:buNone/>
              <a:defRPr lang="de-DE" sz="1800"/>
            </a:lvl5pPr>
          </a:lstStyle>
          <a:p>
            <a:pPr lvl="0">
              <a:lnSpc>
                <a:spcPts val="2300"/>
              </a:lnSpc>
            </a:pPr>
            <a:r>
              <a:rPr lang="de-DE" sz="800" b="1" noProof="0" dirty="0">
                <a:solidFill>
                  <a:srgbClr val="A7B6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Bildnachweis: S.1: Maxi Mustermann, S.6/9/12: TU Ilmenau, S. 17: Bildagentur XYZ</a:t>
            </a:r>
          </a:p>
        </p:txBody>
      </p:sp>
      <p:sp>
        <p:nvSpPr>
          <p:cNvPr id="14" name="Datumsplatzhalter 2">
            <a:extLst>
              <a:ext uri="{FF2B5EF4-FFF2-40B4-BE49-F238E27FC236}">
                <a16:creationId xmlns:a16="http://schemas.microsoft.com/office/drawing/2014/main" id="{CEB023B1-5E1F-4059-83E6-033792165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9120" y="4740549"/>
            <a:ext cx="720000" cy="153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07387-8C59-40EB-8BA5-AD1E654D0CCC}" type="datetime1">
              <a:rPr lang="de-DE" smtClean="0"/>
              <a:t>04.06.2024</a:t>
            </a:fld>
            <a:endParaRPr lang="de-DE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B64703D7-A92B-4E77-A581-1B36DD5A42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916" y="237245"/>
            <a:ext cx="8352000" cy="307777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de-DE" sz="2000" dirty="0"/>
            </a:lvl1pPr>
          </a:lstStyle>
          <a:p>
            <a:pPr marL="12700" lvl="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Vielen Dank für Ihre Aufmerksamkeit!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295B47E9-F583-47DE-906F-B41CC819CF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7915" y="707517"/>
            <a:ext cx="8352001" cy="35134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de-DE" sz="1800" b="1" i="0" spc="-5" dirty="0">
                <a:solidFill>
                  <a:srgbClr val="003358"/>
                </a:solidFill>
                <a:latin typeface="Arial"/>
                <a:cs typeface="Arial"/>
              </a:defRPr>
            </a:lvl1pPr>
          </a:lstStyle>
          <a:p>
            <a:pPr marL="12700" marR="0" lvl="0" indent="0" defTabSz="914400" fontAlgn="auto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800" b="1" spc="-5" dirty="0">
                <a:solidFill>
                  <a:srgbClr val="003358"/>
                </a:solidFill>
                <a:latin typeface="Arial"/>
                <a:cs typeface="Arial"/>
              </a:rPr>
              <a:t>Unterüberschrift</a:t>
            </a:r>
            <a:endParaRPr lang="de-DE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14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ußzeilenplatzhalter 58">
            <a:extLst>
              <a:ext uri="{FF2B5EF4-FFF2-40B4-BE49-F238E27FC236}">
                <a16:creationId xmlns:a16="http://schemas.microsoft.com/office/drawing/2014/main" id="{227A380D-9CEA-4613-8236-9254DACCED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0" name="Foliennummernplatzhalter 59">
            <a:extLst>
              <a:ext uri="{FF2B5EF4-FFF2-40B4-BE49-F238E27FC236}">
                <a16:creationId xmlns:a16="http://schemas.microsoft.com/office/drawing/2014/main" id="{9EBEE39B-3899-4D08-AFA8-3A5C744AA1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3" name="Datumsplatzhalter 2">
            <a:extLst>
              <a:ext uri="{FF2B5EF4-FFF2-40B4-BE49-F238E27FC236}">
                <a16:creationId xmlns:a16="http://schemas.microsoft.com/office/drawing/2014/main" id="{A2E0D8DD-26AE-4135-A0C7-47F31D3A7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9120" y="4740549"/>
            <a:ext cx="720000" cy="153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11DD1-5737-4F16-9790-57B2F5DBD589}" type="datetime1">
              <a:rPr lang="de-DE" smtClean="0"/>
              <a:t>04.06.2024</a:t>
            </a:fld>
            <a:endParaRPr lang="de-DE" dirty="0"/>
          </a:p>
        </p:txBody>
      </p:sp>
      <p:sp>
        <p:nvSpPr>
          <p:cNvPr id="34" name="Titel 1">
            <a:extLst>
              <a:ext uri="{FF2B5EF4-FFF2-40B4-BE49-F238E27FC236}">
                <a16:creationId xmlns:a16="http://schemas.microsoft.com/office/drawing/2014/main" id="{8A919093-DD70-402F-B19D-EBD1A5ECD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916" y="237245"/>
            <a:ext cx="8352000" cy="307777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de-DE" sz="2000" dirty="0"/>
            </a:lvl1pPr>
          </a:lstStyle>
          <a:p>
            <a:pPr marL="12700" lvl="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Hauptüberschrift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9262BA4F-6A40-453F-8FBC-24D6A6E239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7915" y="707517"/>
            <a:ext cx="8352001" cy="35134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de-DE" sz="1800" b="1" i="0" spc="-5" dirty="0">
                <a:solidFill>
                  <a:srgbClr val="003358"/>
                </a:solidFill>
                <a:latin typeface="Arial"/>
                <a:cs typeface="Arial"/>
              </a:defRPr>
            </a:lvl1pPr>
          </a:lstStyle>
          <a:p>
            <a:pPr marL="12700" marR="0" lvl="0" indent="0" defTabSz="914400" fontAlgn="auto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800" b="1" spc="-5" dirty="0">
                <a:solidFill>
                  <a:srgbClr val="003358"/>
                </a:solidFill>
                <a:latin typeface="Arial"/>
                <a:cs typeface="Arial"/>
              </a:rPr>
              <a:t>Unterüberschrift</a:t>
            </a:r>
            <a:endParaRPr lang="de-DE" sz="2400" dirty="0">
              <a:latin typeface="Arial"/>
              <a:cs typeface="Arial"/>
            </a:endParaRP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F1361850-78F0-4E0F-87FD-B246CA67823A}"/>
              </a:ext>
            </a:extLst>
          </p:cNvPr>
          <p:cNvGrpSpPr/>
          <p:nvPr userDrawn="1"/>
        </p:nvGrpSpPr>
        <p:grpSpPr>
          <a:xfrm>
            <a:off x="-764270" y="0"/>
            <a:ext cx="757464" cy="5143502"/>
            <a:chOff x="-773795" y="0"/>
            <a:chExt cx="757464" cy="5143502"/>
          </a:xfrm>
        </p:grpSpPr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73F4315E-9A25-4E89-89F8-A532EA974EF6}"/>
                </a:ext>
              </a:extLst>
            </p:cNvPr>
            <p:cNvGrpSpPr/>
            <p:nvPr/>
          </p:nvGrpSpPr>
          <p:grpSpPr>
            <a:xfrm>
              <a:off x="-773795" y="571502"/>
              <a:ext cx="757464" cy="4572000"/>
              <a:chOff x="-773795" y="0"/>
              <a:chExt cx="757464" cy="4572000"/>
            </a:xfrm>
          </p:grpSpPr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F845D084-2B35-4E4E-93C7-84EBAFD2C2D3}"/>
                  </a:ext>
                </a:extLst>
              </p:cNvPr>
              <p:cNvSpPr/>
              <p:nvPr/>
            </p:nvSpPr>
            <p:spPr>
              <a:xfrm rot="5400000">
                <a:off x="-428325" y="159506"/>
                <a:ext cx="571500" cy="252488"/>
              </a:xfrm>
              <a:prstGeom prst="rect">
                <a:avLst/>
              </a:prstGeom>
              <a:solidFill>
                <a:srgbClr val="0074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013" dirty="0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D42DAA81-34BB-471E-9878-87C8CDF57323}"/>
                  </a:ext>
                </a:extLst>
              </p:cNvPr>
              <p:cNvSpPr/>
              <p:nvPr/>
            </p:nvSpPr>
            <p:spPr>
              <a:xfrm rot="5400000">
                <a:off x="-428325" y="731005"/>
                <a:ext cx="571500" cy="252488"/>
              </a:xfrm>
              <a:prstGeom prst="rect">
                <a:avLst/>
              </a:prstGeom>
              <a:solidFill>
                <a:srgbClr val="3390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013" dirty="0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8ED67EB6-D3A9-485F-B4E2-631F3B9F5D88}"/>
                  </a:ext>
                </a:extLst>
              </p:cNvPr>
              <p:cNvSpPr/>
              <p:nvPr/>
            </p:nvSpPr>
            <p:spPr>
              <a:xfrm rot="5400000">
                <a:off x="-428325" y="1302507"/>
                <a:ext cx="571500" cy="252488"/>
              </a:xfrm>
              <a:prstGeom prst="rect">
                <a:avLst/>
              </a:prstGeom>
              <a:solidFill>
                <a:srgbClr val="4D9E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013" dirty="0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09E1B15D-7D3D-42BC-8226-4FFE91CDDDBE}"/>
                  </a:ext>
                </a:extLst>
              </p:cNvPr>
              <p:cNvSpPr/>
              <p:nvPr/>
            </p:nvSpPr>
            <p:spPr>
              <a:xfrm rot="5400000">
                <a:off x="-428325" y="1874007"/>
                <a:ext cx="571500" cy="252488"/>
              </a:xfrm>
              <a:prstGeom prst="rect">
                <a:avLst/>
              </a:prstGeom>
              <a:solidFill>
                <a:srgbClr val="66A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013" dirty="0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7994D486-7D21-483B-A87D-27C0CC203483}"/>
                  </a:ext>
                </a:extLst>
              </p:cNvPr>
              <p:cNvSpPr/>
              <p:nvPr/>
            </p:nvSpPr>
            <p:spPr>
              <a:xfrm rot="5400000">
                <a:off x="-428325" y="2445506"/>
                <a:ext cx="571500" cy="252488"/>
              </a:xfrm>
              <a:prstGeom prst="rect">
                <a:avLst/>
              </a:prstGeom>
              <a:solidFill>
                <a:srgbClr val="80BA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013" dirty="0"/>
              </a:p>
            </p:txBody>
          </p: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032BF239-894E-4D22-95B4-CFC34DA9DF68}"/>
                  </a:ext>
                </a:extLst>
              </p:cNvPr>
              <p:cNvSpPr/>
              <p:nvPr/>
            </p:nvSpPr>
            <p:spPr>
              <a:xfrm rot="5400000">
                <a:off x="-428325" y="3017007"/>
                <a:ext cx="571500" cy="252488"/>
              </a:xfrm>
              <a:prstGeom prst="rect">
                <a:avLst/>
              </a:prstGeom>
              <a:solidFill>
                <a:srgbClr val="99C7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013" dirty="0"/>
              </a:p>
            </p:txBody>
          </p:sp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EF685E81-6863-4FF2-B820-9980CD05FE6D}"/>
                  </a:ext>
                </a:extLst>
              </p:cNvPr>
              <p:cNvSpPr/>
              <p:nvPr/>
            </p:nvSpPr>
            <p:spPr>
              <a:xfrm rot="5400000">
                <a:off x="-428325" y="3588506"/>
                <a:ext cx="571500" cy="252488"/>
              </a:xfrm>
              <a:prstGeom prst="rect">
                <a:avLst/>
              </a:prstGeom>
              <a:solidFill>
                <a:srgbClr val="B3D6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013" dirty="0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F5806423-B2C5-490D-9A1F-FF24C990096F}"/>
                  </a:ext>
                </a:extLst>
              </p:cNvPr>
              <p:cNvSpPr/>
              <p:nvPr/>
            </p:nvSpPr>
            <p:spPr>
              <a:xfrm rot="5400000">
                <a:off x="-428325" y="4160006"/>
                <a:ext cx="571500" cy="252488"/>
              </a:xfrm>
              <a:prstGeom prst="rect">
                <a:avLst/>
              </a:prstGeom>
              <a:solidFill>
                <a:srgbClr val="CCE3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013" dirty="0"/>
              </a:p>
            </p:txBody>
          </p:sp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B7C09060-2FF3-441B-941F-79F2B01484B1}"/>
                  </a:ext>
                </a:extLst>
              </p:cNvPr>
              <p:cNvSpPr/>
              <p:nvPr/>
            </p:nvSpPr>
            <p:spPr>
              <a:xfrm rot="5400000">
                <a:off x="-680813" y="159506"/>
                <a:ext cx="571500" cy="252488"/>
              </a:xfrm>
              <a:prstGeom prst="rect">
                <a:avLst/>
              </a:prstGeom>
              <a:solidFill>
                <a:srgbClr val="0033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013" dirty="0"/>
              </a:p>
            </p:txBody>
          </p:sp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2E989877-351D-41C4-94CB-D6C0C7B757B7}"/>
                  </a:ext>
                </a:extLst>
              </p:cNvPr>
              <p:cNvSpPr/>
              <p:nvPr/>
            </p:nvSpPr>
            <p:spPr>
              <a:xfrm rot="5400000">
                <a:off x="-680813" y="731005"/>
                <a:ext cx="571500" cy="252488"/>
              </a:xfrm>
              <a:prstGeom prst="rect">
                <a:avLst/>
              </a:prstGeom>
              <a:solidFill>
                <a:srgbClr val="335C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013" dirty="0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E5FABA36-4892-4E8D-916C-A87F82E655F0}"/>
                  </a:ext>
                </a:extLst>
              </p:cNvPr>
              <p:cNvSpPr/>
              <p:nvPr/>
            </p:nvSpPr>
            <p:spPr>
              <a:xfrm rot="5400000">
                <a:off x="-680813" y="1302507"/>
                <a:ext cx="571500" cy="252488"/>
              </a:xfrm>
              <a:prstGeom prst="rect">
                <a:avLst/>
              </a:prstGeom>
              <a:solidFill>
                <a:srgbClr val="4D71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013" dirty="0"/>
              </a:p>
            </p:txBody>
          </p:sp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360E2F16-70A3-402B-9103-D8ADA3DC3B77}"/>
                  </a:ext>
                </a:extLst>
              </p:cNvPr>
              <p:cNvSpPr/>
              <p:nvPr/>
            </p:nvSpPr>
            <p:spPr>
              <a:xfrm rot="5400000">
                <a:off x="-680813" y="1874007"/>
                <a:ext cx="571500" cy="252488"/>
              </a:xfrm>
              <a:prstGeom prst="rect">
                <a:avLst/>
              </a:prstGeom>
              <a:solidFill>
                <a:srgbClr val="6685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013" dirty="0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276B44F1-B05C-4AEA-8C27-C310532F3E04}"/>
                  </a:ext>
                </a:extLst>
              </p:cNvPr>
              <p:cNvSpPr/>
              <p:nvPr/>
            </p:nvSpPr>
            <p:spPr>
              <a:xfrm rot="5400000">
                <a:off x="-680813" y="2445506"/>
                <a:ext cx="571500" cy="252488"/>
              </a:xfrm>
              <a:prstGeom prst="rect">
                <a:avLst/>
              </a:prstGeom>
              <a:solidFill>
                <a:srgbClr val="8099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013" dirty="0"/>
              </a:p>
            </p:txBody>
          </p:sp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76B4733D-F947-4EF3-873D-4495AC077CB7}"/>
                  </a:ext>
                </a:extLst>
              </p:cNvPr>
              <p:cNvSpPr/>
              <p:nvPr/>
            </p:nvSpPr>
            <p:spPr>
              <a:xfrm rot="5400000">
                <a:off x="-680813" y="3017007"/>
                <a:ext cx="571500" cy="252488"/>
              </a:xfrm>
              <a:prstGeom prst="rect">
                <a:avLst/>
              </a:prstGeom>
              <a:solidFill>
                <a:srgbClr val="99A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013" dirty="0"/>
              </a:p>
            </p:txBody>
          </p: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4C42BDFE-9302-4BD4-80DE-F41D546BD569}"/>
                  </a:ext>
                </a:extLst>
              </p:cNvPr>
              <p:cNvSpPr/>
              <p:nvPr/>
            </p:nvSpPr>
            <p:spPr>
              <a:xfrm rot="5400000">
                <a:off x="-680813" y="3588506"/>
                <a:ext cx="571500" cy="252488"/>
              </a:xfrm>
              <a:prstGeom prst="rect">
                <a:avLst/>
              </a:prstGeom>
              <a:solidFill>
                <a:srgbClr val="B3C2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013" dirty="0"/>
              </a:p>
            </p:txBody>
          </p:sp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74E034E5-C655-437A-999D-867160919850}"/>
                  </a:ext>
                </a:extLst>
              </p:cNvPr>
              <p:cNvSpPr/>
              <p:nvPr/>
            </p:nvSpPr>
            <p:spPr>
              <a:xfrm rot="5400000">
                <a:off x="-680813" y="4160006"/>
                <a:ext cx="571500" cy="252488"/>
              </a:xfrm>
              <a:prstGeom prst="rect">
                <a:avLst/>
              </a:prstGeom>
              <a:solidFill>
                <a:srgbClr val="CCD6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013" dirty="0"/>
              </a:p>
            </p:txBody>
          </p:sp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E67CFB71-F6EA-443A-8B17-15E66DB84FA7}"/>
                  </a:ext>
                </a:extLst>
              </p:cNvPr>
              <p:cNvSpPr/>
              <p:nvPr/>
            </p:nvSpPr>
            <p:spPr>
              <a:xfrm rot="5400000">
                <a:off x="-933301" y="159506"/>
                <a:ext cx="571500" cy="252488"/>
              </a:xfrm>
              <a:prstGeom prst="rect">
                <a:avLst/>
              </a:prstGeom>
              <a:solidFill>
                <a:srgbClr val="FF7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013" dirty="0"/>
              </a:p>
            </p:txBody>
          </p:sp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F1ACD66B-1090-45B8-A1CC-4083DFEDC551}"/>
                  </a:ext>
                </a:extLst>
              </p:cNvPr>
              <p:cNvSpPr/>
              <p:nvPr/>
            </p:nvSpPr>
            <p:spPr>
              <a:xfrm rot="5400000">
                <a:off x="-933301" y="731005"/>
                <a:ext cx="571500" cy="252488"/>
              </a:xfrm>
              <a:prstGeom prst="rect">
                <a:avLst/>
              </a:prstGeom>
              <a:solidFill>
                <a:srgbClr val="FF94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013" dirty="0"/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3CB3AD2E-0440-4ADF-B157-14502AEE197C}"/>
                  </a:ext>
                </a:extLst>
              </p:cNvPr>
              <p:cNvSpPr/>
              <p:nvPr/>
            </p:nvSpPr>
            <p:spPr>
              <a:xfrm rot="5400000">
                <a:off x="-933301" y="1302507"/>
                <a:ext cx="571500" cy="252488"/>
              </a:xfrm>
              <a:prstGeom prst="rect">
                <a:avLst/>
              </a:prstGeom>
              <a:solidFill>
                <a:srgbClr val="FFA1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013" dirty="0"/>
              </a:p>
            </p:txBody>
          </p:sp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3257E615-FB60-4F26-A358-91AD3F3286BF}"/>
                  </a:ext>
                </a:extLst>
              </p:cNvPr>
              <p:cNvSpPr/>
              <p:nvPr/>
            </p:nvSpPr>
            <p:spPr>
              <a:xfrm rot="5400000">
                <a:off x="-933301" y="1874007"/>
                <a:ext cx="571500" cy="252488"/>
              </a:xfrm>
              <a:prstGeom prst="rect">
                <a:avLst/>
              </a:prstGeom>
              <a:solidFill>
                <a:srgbClr val="FFA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013" dirty="0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2210CC5D-7449-43BD-AD16-02F557AC526B}"/>
                  </a:ext>
                </a:extLst>
              </p:cNvPr>
              <p:cNvSpPr/>
              <p:nvPr/>
            </p:nvSpPr>
            <p:spPr>
              <a:xfrm rot="5400000">
                <a:off x="-933301" y="2445506"/>
                <a:ext cx="571500" cy="252488"/>
              </a:xfrm>
              <a:prstGeom prst="rect">
                <a:avLst/>
              </a:prstGeom>
              <a:solidFill>
                <a:srgbClr val="FFB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013" dirty="0"/>
              </a:p>
            </p:txBody>
          </p:sp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F25C2D15-973E-43B1-8260-2E83057EDD0B}"/>
                  </a:ext>
                </a:extLst>
              </p:cNvPr>
              <p:cNvSpPr/>
              <p:nvPr/>
            </p:nvSpPr>
            <p:spPr>
              <a:xfrm rot="5400000">
                <a:off x="-933301" y="3017007"/>
                <a:ext cx="571500" cy="252488"/>
              </a:xfrm>
              <a:prstGeom prst="rect">
                <a:avLst/>
              </a:prstGeom>
              <a:solidFill>
                <a:srgbClr val="FFC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013" dirty="0"/>
              </a:p>
            </p:txBody>
          </p:sp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D5EEE03F-C339-43C1-89CA-2E55BF101350}"/>
                  </a:ext>
                </a:extLst>
              </p:cNvPr>
              <p:cNvSpPr/>
              <p:nvPr/>
            </p:nvSpPr>
            <p:spPr>
              <a:xfrm rot="5400000">
                <a:off x="-933301" y="3588506"/>
                <a:ext cx="571500" cy="252488"/>
              </a:xfrm>
              <a:prstGeom prst="rect">
                <a:avLst/>
              </a:prstGeom>
              <a:solidFill>
                <a:srgbClr val="FFD7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013" dirty="0"/>
              </a:p>
            </p:txBody>
          </p:sp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64F8C7E3-2DF3-4723-AC0C-B094DC39D62C}"/>
                  </a:ext>
                </a:extLst>
              </p:cNvPr>
              <p:cNvSpPr/>
              <p:nvPr/>
            </p:nvSpPr>
            <p:spPr>
              <a:xfrm rot="5400000">
                <a:off x="-933301" y="4160006"/>
                <a:ext cx="571500" cy="252488"/>
              </a:xfrm>
              <a:prstGeom prst="rect">
                <a:avLst/>
              </a:prstGeom>
              <a:solidFill>
                <a:srgbClr val="FFE4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013" dirty="0"/>
              </a:p>
            </p:txBody>
          </p:sp>
        </p:grp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1B882622-6C08-473E-B8B4-E58935E1FD96}"/>
                </a:ext>
              </a:extLst>
            </p:cNvPr>
            <p:cNvGrpSpPr/>
            <p:nvPr/>
          </p:nvGrpSpPr>
          <p:grpSpPr>
            <a:xfrm rot="10800000">
              <a:off x="-773794" y="0"/>
              <a:ext cx="757463" cy="571500"/>
              <a:chOff x="-773795" y="4572002"/>
              <a:chExt cx="757463" cy="571500"/>
            </a:xfrm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11AC755C-2284-4C48-A0A7-CE80FE7B60EB}"/>
                  </a:ext>
                </a:extLst>
              </p:cNvPr>
              <p:cNvSpPr/>
              <p:nvPr/>
            </p:nvSpPr>
            <p:spPr>
              <a:xfrm rot="5400000">
                <a:off x="-428325" y="4731508"/>
                <a:ext cx="571500" cy="2524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013" dirty="0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6CBBE370-ECF5-4DA1-8FF8-59CB35D859AE}"/>
                  </a:ext>
                </a:extLst>
              </p:cNvPr>
              <p:cNvSpPr/>
              <p:nvPr/>
            </p:nvSpPr>
            <p:spPr>
              <a:xfrm rot="5400000">
                <a:off x="-680813" y="4731508"/>
                <a:ext cx="571500" cy="2524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013" dirty="0"/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4A5B1BEA-7762-4CE1-AC63-C085219C6B54}"/>
                  </a:ext>
                </a:extLst>
              </p:cNvPr>
              <p:cNvSpPr/>
              <p:nvPr/>
            </p:nvSpPr>
            <p:spPr>
              <a:xfrm rot="5400000">
                <a:off x="-933301" y="4731508"/>
                <a:ext cx="571500" cy="252487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013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2656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7916" y="237245"/>
            <a:ext cx="8352000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</a:pPr>
            <a:r>
              <a:rPr kumimoji="0" lang="de-DE" sz="2000" b="1" i="0" u="none" strike="noStrike" kern="0" cap="none" spc="-5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Hauptüberschrift</a:t>
            </a:r>
            <a:endParaRPr kumimoji="0" lang="de-DE" sz="3200" b="1" i="0" u="none" strike="noStrike" kern="0" cap="none" spc="-5" normalizeH="0" baseline="0" noProof="0" dirty="0">
              <a:ln>
                <a:noFill/>
              </a:ln>
              <a:solidFill>
                <a:srgbClr val="FF79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1980" y="4740549"/>
            <a:ext cx="4320000" cy="153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7916" y="4740549"/>
            <a:ext cx="360000" cy="153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bk object 16">
            <a:extLst>
              <a:ext uri="{FF2B5EF4-FFF2-40B4-BE49-F238E27FC236}">
                <a16:creationId xmlns:a16="http://schemas.microsoft.com/office/drawing/2014/main" id="{61482A72-A9DA-4175-946B-B3FF938562F9}"/>
              </a:ext>
            </a:extLst>
          </p:cNvPr>
          <p:cNvSpPr/>
          <p:nvPr userDrawn="1"/>
        </p:nvSpPr>
        <p:spPr>
          <a:xfrm>
            <a:off x="0" y="44964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350">
            <a:solidFill>
              <a:srgbClr val="0074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35560A3-0B51-455A-A91B-82015BED8D5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14000" y="4590000"/>
            <a:ext cx="1973213" cy="463276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B4D076F-A1EB-487B-9AF5-56842802A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9120" y="4740549"/>
            <a:ext cx="720000" cy="153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1B6A8-4F0B-4DD9-8B69-2E735EF81CF4}" type="datetime1">
              <a:rPr lang="de-DE" smtClean="0"/>
              <a:t>04.06.2024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105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64" r:id="rId3"/>
    <p:sldLayoutId id="2147483669" r:id="rId4"/>
    <p:sldLayoutId id="2147483670" r:id="rId5"/>
    <p:sldLayoutId id="2147483672" r:id="rId6"/>
    <p:sldLayoutId id="2147483666" r:id="rId7"/>
    <p:sldLayoutId id="2147483671" r:id="rId8"/>
    <p:sldLayoutId id="2147483673" r:id="rId9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2000" b="1" i="0" u="none" strike="noStrike" kern="0" cap="none" spc="-5" normalizeH="0" baseline="0" noProof="0" dirty="0">
          <a:ln>
            <a:noFill/>
          </a:ln>
          <a:solidFill>
            <a:srgbClr val="FF7900"/>
          </a:solidFill>
          <a:effectLst/>
          <a:uLnTx/>
          <a:uFillTx/>
          <a:latin typeface="Arial"/>
          <a:ea typeface="+mj-ea"/>
          <a:cs typeface="Arial"/>
        </a:defRPr>
      </a:lvl1pPr>
    </p:titleStyle>
    <p:bodyStyle>
      <a:lvl1pPr marL="1270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30" indent="-189230" algn="l" defTabSz="685800" rtl="0" eaLnBrk="1" latinLnBrk="0" hangingPunct="1">
        <a:lnSpc>
          <a:spcPct val="100000"/>
        </a:lnSpc>
        <a:spcBef>
          <a:spcPts val="1080"/>
        </a:spcBef>
        <a:buFont typeface="Arial" panose="020B0604020202020204" pitchFamily="34" charset="0"/>
        <a:buChar char="•"/>
        <a:tabLst>
          <a:tab pos="41846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49" userDrawn="1">
          <p15:clr>
            <a:srgbClr val="F26B43"/>
          </p15:clr>
        </p15:guide>
        <p15:guide id="3" pos="5511" userDrawn="1">
          <p15:clr>
            <a:srgbClr val="F26B43"/>
          </p15:clr>
        </p15:guide>
        <p15:guide id="6" orient="horz" pos="2799" userDrawn="1">
          <p15:clr>
            <a:srgbClr val="F26B43"/>
          </p15:clr>
        </p15:guide>
        <p15:guide id="8" orient="horz" pos="758" userDrawn="1">
          <p15:clr>
            <a:srgbClr val="F26B43"/>
          </p15:clr>
        </p15:guide>
        <p15:guide id="9" orient="horz" pos="4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006422-1871-49A6-B4A2-B0D8951E91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B754B5-84C0-4E84-9585-A15D315DDB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735483-6E2C-428D-9A4B-123D5D7F6DEC}" type="datetime1">
              <a:rPr lang="de-DE" smtClean="0"/>
              <a:pPr/>
              <a:t>04.06.2024</a:t>
            </a:fld>
            <a:endParaRPr lang="de-DE" dirty="0"/>
          </a:p>
        </p:txBody>
      </p:sp>
      <p:sp>
        <p:nvSpPr>
          <p:cNvPr id="35" name="Titel 34">
            <a:extLst>
              <a:ext uri="{FF2B5EF4-FFF2-40B4-BE49-F238E27FC236}">
                <a16:creationId xmlns:a16="http://schemas.microsoft.com/office/drawing/2014/main" id="{4D12ACDD-E18C-4160-82D1-C8E2592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16" y="114135"/>
            <a:ext cx="8352000" cy="553998"/>
          </a:xfrm>
        </p:spPr>
        <p:txBody>
          <a:bodyPr/>
          <a:lstStyle/>
          <a:p>
            <a:r>
              <a:rPr lang="en-GB" dirty="0"/>
              <a:t>Initiatives of sustainability by corporations / brands</a:t>
            </a:r>
            <a:br>
              <a:rPr lang="en-GB" dirty="0"/>
            </a:br>
            <a:endParaRPr lang="de-DE" dirty="0"/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71950859-4CBE-4989-BCE0-13BCB28848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82C173-D4B6-9D2E-0315-193F19E1120F}"/>
              </a:ext>
            </a:extLst>
          </p:cNvPr>
          <p:cNvSpPr txBox="1"/>
          <p:nvPr/>
        </p:nvSpPr>
        <p:spPr>
          <a:xfrm>
            <a:off x="577917" y="448395"/>
            <a:ext cx="5801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Oscar E. Likambi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Haris Najeeb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Talha H. Qureshi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Krishna K. Ranganath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77415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8CFC-C7A3-19DB-B74A-BE925FDD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16" y="252634"/>
            <a:ext cx="8352000" cy="276999"/>
          </a:xfrm>
        </p:spPr>
        <p:txBody>
          <a:bodyPr/>
          <a:lstStyle/>
          <a:p>
            <a:r>
              <a:rPr lang="en-GB" dirty="0"/>
              <a:t>Environmental Sustainability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528B5-5987-53A6-9B58-EFA012E5AC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999" y="1049073"/>
            <a:ext cx="8352001" cy="505970"/>
          </a:xfrm>
        </p:spPr>
        <p:txBody>
          <a:bodyPr/>
          <a:lstStyle/>
          <a:p>
            <a:r>
              <a:rPr lang="en-GB" dirty="0"/>
              <a:t>Research Question: </a:t>
            </a:r>
          </a:p>
          <a:p>
            <a:r>
              <a:rPr lang="en-GB" dirty="0"/>
              <a:t>What initiatives are Automotive Companies taking towards Environmental Sustainability? What impact do they have on the Environment during manufacturing and during usage ?</a:t>
            </a:r>
            <a:endParaRPr lang="LID4096" dirty="0"/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9BC0B-25AF-0FCF-50C4-93EB6C4C79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B26F4-C377-F362-E087-13A7B8B8C5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3FFDE12-3204-68CF-19C1-C560CCCDEDC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735483-6E2C-428D-9A4B-123D5D7F6DEC}" type="datetime1">
              <a:rPr lang="de-DE" smtClean="0"/>
              <a:t>04.06.2024</a:t>
            </a:fld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639651-B38D-A5CA-81D3-BBFAFD526395}"/>
              </a:ext>
            </a:extLst>
          </p:cNvPr>
          <p:cNvSpPr txBox="1"/>
          <p:nvPr/>
        </p:nvSpPr>
        <p:spPr>
          <a:xfrm>
            <a:off x="395999" y="1775128"/>
            <a:ext cx="764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Taking into factors like Carbon Emissions, Recycling, Waste Management, Water Usage and Pollution.</a:t>
            </a:r>
            <a:endParaRPr lang="LID4096" dirty="0"/>
          </a:p>
        </p:txBody>
      </p:sp>
      <p:pic>
        <p:nvPicPr>
          <p:cNvPr id="9" name="Picture 8" descr="A person holding a plant&#10;&#10;Description automatically generated">
            <a:extLst>
              <a:ext uri="{FF2B5EF4-FFF2-40B4-BE49-F238E27FC236}">
                <a16:creationId xmlns:a16="http://schemas.microsoft.com/office/drawing/2014/main" id="{9167158D-1327-7889-7757-9D4A96108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63" y="2547725"/>
            <a:ext cx="2908736" cy="1834741"/>
          </a:xfrm>
          <a:prstGeom prst="rect">
            <a:avLst/>
          </a:prstGeom>
        </p:spPr>
      </p:pic>
      <p:pic>
        <p:nvPicPr>
          <p:cNvPr id="11" name="Picture 10" descr="A gold shield with a horse and a black and red design&#10;&#10;Description automatically generated">
            <a:extLst>
              <a:ext uri="{FF2B5EF4-FFF2-40B4-BE49-F238E27FC236}">
                <a16:creationId xmlns:a16="http://schemas.microsoft.com/office/drawing/2014/main" id="{35A6AF10-7DEB-46CE-296E-67276003E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556" y="3012498"/>
            <a:ext cx="1028362" cy="1329158"/>
          </a:xfrm>
          <a:prstGeom prst="rect">
            <a:avLst/>
          </a:prstGeom>
        </p:spPr>
      </p:pic>
      <p:pic>
        <p:nvPicPr>
          <p:cNvPr id="13" name="Picture 12" descr="A close-up of a logo&#10;&#10;Description automatically generated">
            <a:extLst>
              <a:ext uri="{FF2B5EF4-FFF2-40B4-BE49-F238E27FC236}">
                <a16:creationId xmlns:a16="http://schemas.microsoft.com/office/drawing/2014/main" id="{CF15E29A-0935-65B3-404C-179BA9EDE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313" y="3012498"/>
            <a:ext cx="3804983" cy="1426869"/>
          </a:xfrm>
          <a:prstGeom prst="rect">
            <a:avLst/>
          </a:prstGeom>
        </p:spPr>
      </p:pic>
      <p:pic>
        <p:nvPicPr>
          <p:cNvPr id="15" name="Picture 14" descr="A red and black logo&#10;&#10;Description automatically generated">
            <a:extLst>
              <a:ext uri="{FF2B5EF4-FFF2-40B4-BE49-F238E27FC236}">
                <a16:creationId xmlns:a16="http://schemas.microsoft.com/office/drawing/2014/main" id="{FDC81C67-218D-EF52-0B9E-CBC5F73F2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80" y="3061307"/>
            <a:ext cx="915360" cy="1181273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31C2D581-4B0A-C8BB-38D4-970ED9C90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740" y="2914787"/>
            <a:ext cx="1683260" cy="142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D0EABF-D6ED-55AF-622B-2CFAD4AAD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4084" y="1058863"/>
            <a:ext cx="8352000" cy="1821991"/>
          </a:xfrm>
        </p:spPr>
        <p:txBody>
          <a:bodyPr/>
          <a:lstStyle/>
          <a:p>
            <a:pPr marL="12700" indent="0">
              <a:buNone/>
            </a:pPr>
            <a:r>
              <a:rPr lang="en-GB" dirty="0"/>
              <a:t>We plan to gather the Data from the following sources: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/>
              <a:t>Kaggle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/>
              <a:t>Research Papers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/>
              <a:t>PDF reports uploaded on the company’s website.</a:t>
            </a:r>
          </a:p>
          <a:p>
            <a:pPr marL="12700" indent="0">
              <a:lnSpc>
                <a:spcPct val="100000"/>
              </a:lnSpc>
              <a:buNone/>
            </a:pPr>
            <a:r>
              <a:rPr lang="en-GB" dirty="0"/>
              <a:t>For example, if we look at Porsche’s website for their Sustainability report, we can find it in form of a PDF for each year.</a:t>
            </a:r>
          </a:p>
          <a:p>
            <a:pPr marL="12700" indent="0">
              <a:buNone/>
            </a:pPr>
            <a:r>
              <a:rPr lang="en-GB" b="1" u="sng" dirty="0"/>
              <a:t>https://newsroom.porsche.com/en/company/download-center.html</a:t>
            </a:r>
            <a:endParaRPr lang="LID4096" b="1" u="sn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144FE-300E-1AB8-0D16-98FF6EF2A0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A8806-FE44-53D4-B408-DFF129989B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F72D7-6805-1D38-A0A1-454275D3DD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8F6E32-B055-4C29-8203-8BF534DF2420}" type="datetime1">
              <a:rPr lang="de-DE" smtClean="0"/>
              <a:t>05.06.2024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A9ABE3-9CF9-BBFD-56FE-0F9583D2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16" y="252634"/>
            <a:ext cx="8352000" cy="276999"/>
          </a:xfrm>
        </p:spPr>
        <p:txBody>
          <a:bodyPr/>
          <a:lstStyle/>
          <a:p>
            <a:r>
              <a:rPr lang="en-GB" dirty="0"/>
              <a:t>Environmental Sustainability</a:t>
            </a:r>
            <a:endParaRPr lang="LID4096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2BFC1F-CB10-61D3-477B-BCBCCCB42D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Data Access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3438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A49C4A-ABB5-49A5-99E5-86F88674F8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33B457-85C2-45BF-A326-8F9E08E280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0B3197DD-A959-41C0-AF0C-C2B8900613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389310"/>
            <a:ext cx="9144000" cy="3289015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1CEC3E-FE88-4EEF-BB93-633F471C53C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8F6E32-B055-4C29-8203-8BF534DF2420}" type="datetime1">
              <a:rPr lang="de-DE" smtClean="0"/>
              <a:t>04.06.2024</a:t>
            </a:fld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11D51C8C-6A0C-4619-BFD3-BA5A3395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16" y="648997"/>
            <a:ext cx="8352000" cy="443198"/>
          </a:xfrm>
        </p:spPr>
        <p:txBody>
          <a:bodyPr/>
          <a:lstStyle/>
          <a:p>
            <a:r>
              <a:rPr lang="de-DE" sz="3200" dirty="0" err="1"/>
              <a:t>Thank</a:t>
            </a:r>
            <a:r>
              <a:rPr lang="de-DE" sz="3200" dirty="0"/>
              <a:t> </a:t>
            </a:r>
            <a:r>
              <a:rPr lang="de-DE" sz="3200" dirty="0" err="1"/>
              <a:t>You</a:t>
            </a:r>
            <a:r>
              <a:rPr lang="de-DE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84521125"/>
      </p:ext>
    </p:extLst>
  </p:cSld>
  <p:clrMapOvr>
    <a:masterClrMapping/>
  </p:clrMapOvr>
</p:sld>
</file>

<file path=ppt/theme/theme1.xml><?xml version="1.0" encoding="utf-8"?>
<a:theme xmlns:a="http://schemas.openxmlformats.org/drawingml/2006/main" name="TUI_2019_MM">
  <a:themeElements>
    <a:clrScheme name="TUI_COI_MM">
      <a:dk1>
        <a:srgbClr val="003359"/>
      </a:dk1>
      <a:lt1>
        <a:srgbClr val="FFFFFF"/>
      </a:lt1>
      <a:dk2>
        <a:srgbClr val="00747A"/>
      </a:dk2>
      <a:lt2>
        <a:srgbClr val="FFFFFF"/>
      </a:lt2>
      <a:accent1>
        <a:srgbClr val="003359"/>
      </a:accent1>
      <a:accent2>
        <a:srgbClr val="4D718B"/>
      </a:accent2>
      <a:accent3>
        <a:srgbClr val="00747A"/>
      </a:accent3>
      <a:accent4>
        <a:srgbClr val="4D9EA2"/>
      </a:accent4>
      <a:accent5>
        <a:srgbClr val="FF7900"/>
      </a:accent5>
      <a:accent6>
        <a:srgbClr val="FFA14D"/>
      </a:accent6>
      <a:hlink>
        <a:srgbClr val="003359"/>
      </a:hlink>
      <a:folHlink>
        <a:srgbClr val="808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UI_COI_MM">
        <a:dk1>
          <a:srgbClr val="003359"/>
        </a:dk1>
        <a:lt1>
          <a:srgbClr val="FFFFFF"/>
        </a:lt1>
        <a:dk2>
          <a:srgbClr val="00747A"/>
        </a:dk2>
        <a:lt2>
          <a:srgbClr val="FFFFFF"/>
        </a:lt2>
        <a:accent1>
          <a:srgbClr val="003359"/>
        </a:accent1>
        <a:accent2>
          <a:srgbClr val="4D718B"/>
        </a:accent2>
        <a:accent3>
          <a:srgbClr val="00747A"/>
        </a:accent3>
        <a:accent4>
          <a:srgbClr val="4D9EA2"/>
        </a:accent4>
        <a:accent5>
          <a:srgbClr val="FF7900"/>
        </a:accent5>
        <a:accent6>
          <a:srgbClr val="FFA14D"/>
        </a:accent6>
        <a:hlink>
          <a:srgbClr val="003359"/>
        </a:hlink>
        <a:folHlink>
          <a:srgbClr val="808080"/>
        </a:folHlink>
      </a:clrScheme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147</Words>
  <Application>Microsoft Office PowerPoint</Application>
  <PresentationFormat>On-screen Show (16:9)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TUI_2019_MM</vt:lpstr>
      <vt:lpstr>Initiatives of sustainability by corporations / brands </vt:lpstr>
      <vt:lpstr>Environmental Sustainability</vt:lpstr>
      <vt:lpstr>Environmental Sustainability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Marcel Maurer</dc:creator>
  <cp:lastModifiedBy>Krishna Kumar</cp:lastModifiedBy>
  <cp:revision>81</cp:revision>
  <dcterms:created xsi:type="dcterms:W3CDTF">2019-03-26T13:35:04Z</dcterms:created>
  <dcterms:modified xsi:type="dcterms:W3CDTF">2024-06-05T18:55:48Z</dcterms:modified>
</cp:coreProperties>
</file>