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4"/>
  </p:sldMasterIdLst>
  <p:notesMasterIdLst>
    <p:notesMasterId r:id="rId24"/>
  </p:notesMasterIdLst>
  <p:sldIdLst>
    <p:sldId id="405" r:id="rId5"/>
    <p:sldId id="448" r:id="rId6"/>
    <p:sldId id="274" r:id="rId7"/>
    <p:sldId id="267" r:id="rId8"/>
    <p:sldId id="277" r:id="rId9"/>
    <p:sldId id="450" r:id="rId10"/>
    <p:sldId id="452" r:id="rId11"/>
    <p:sldId id="451" r:id="rId12"/>
    <p:sldId id="449" r:id="rId13"/>
    <p:sldId id="453" r:id="rId14"/>
    <p:sldId id="454" r:id="rId15"/>
    <p:sldId id="455" r:id="rId16"/>
    <p:sldId id="456" r:id="rId17"/>
    <p:sldId id="457" r:id="rId18"/>
    <p:sldId id="458" r:id="rId19"/>
    <p:sldId id="459" r:id="rId20"/>
    <p:sldId id="460" r:id="rId21"/>
    <p:sldId id="461" r:id="rId22"/>
    <p:sldId id="422" r:id="rId23"/>
  </p:sldIdLst>
  <p:sldSz cx="9144000" cy="5143500" type="screen16x9"/>
  <p:notesSz cx="6797675" cy="9926638"/>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ri" initials="Y" lastIdx="15" clrIdx="0">
    <p:extLst>
      <p:ext uri="{19B8F6BF-5375-455C-9EA6-DF929625EA0E}">
        <p15:presenceInfo xmlns:p15="http://schemas.microsoft.com/office/powerpoint/2012/main" userId="Yu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59"/>
    <a:srgbClr val="FFFEFC"/>
    <a:srgbClr val="E6E6E6"/>
    <a:srgbClr val="FF7900"/>
    <a:srgbClr val="E25A5A"/>
    <a:srgbClr val="D9EEFD"/>
    <a:srgbClr val="004479"/>
    <a:srgbClr val="FFCC99"/>
    <a:srgbClr val="FFFF99"/>
    <a:srgbClr val="B4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710"/>
  </p:normalViewPr>
  <p:slideViewPr>
    <p:cSldViewPr snapToGrid="0" snapToObjects="1" showGuides="1">
      <p:cViewPr varScale="1">
        <p:scale>
          <a:sx n="109" d="100"/>
          <a:sy n="109" d="100"/>
        </p:scale>
        <p:origin x="667" y="82"/>
      </p:cViewPr>
      <p:guideLst>
        <p:guide orient="horz" pos="1620"/>
        <p:guide pos="2880"/>
      </p:guideLst>
    </p:cSldViewPr>
  </p:slideViewPr>
  <p:notesTextViewPr>
    <p:cViewPr>
      <p:scale>
        <a:sx n="1" d="1"/>
        <a:sy n="1" d="1"/>
      </p:scale>
      <p:origin x="0" y="0"/>
    </p:cViewPr>
  </p:notesTextViewPr>
  <p:notesViewPr>
    <p:cSldViewPr snapToGrid="0" snapToObjects="1">
      <p:cViewPr varScale="1">
        <p:scale>
          <a:sx n="48" d="100"/>
          <a:sy n="48" d="100"/>
        </p:scale>
        <p:origin x="276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87248000-DA9F-EC4E-B523-8C052A90EE31}" type="datetimeFigureOut">
              <a:rPr lang="de-DE" smtClean="0"/>
              <a:t>20.03.2025</a:t>
            </a:fld>
            <a:endParaRPr lang="de-DE"/>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marL="298450" marR="0" lvl="0" indent="-285750" algn="l" defTabSz="685800" rtl="0" eaLnBrk="1" fontAlgn="auto" latinLnBrk="0" hangingPunct="1">
              <a:lnSpc>
                <a:spcPct val="100000"/>
              </a:lnSpc>
              <a:spcBef>
                <a:spcPts val="1180"/>
              </a:spcBef>
              <a:spcAft>
                <a:spcPts val="0"/>
              </a:spcAft>
              <a:buClr>
                <a:srgbClr val="FF7900"/>
              </a:buClr>
              <a:buSzTx/>
              <a:buFont typeface="Wingdings" panose="05000000000000000000" pitchFamily="2" charset="2"/>
              <a:buChar char="§"/>
              <a:tabLst>
                <a:tab pos="241300" algn="l"/>
              </a:tabLst>
              <a:defRPr/>
            </a:pPr>
            <a:endParaRPr kumimoji="0" lang="de-DE" sz="1600" b="0" i="0" u="none" strike="noStrike" kern="1200" cap="none" spc="0" normalizeH="0" baseline="0" noProof="0" dirty="0">
              <a:ln>
                <a:noFill/>
              </a:ln>
              <a:solidFill>
                <a:srgbClr val="004479"/>
              </a:solidFill>
              <a:effectLst/>
              <a:uLnTx/>
              <a:uFillTx/>
              <a:latin typeface="Arial" panose="020B0604020202020204" pitchFamily="34" charset="0"/>
              <a:ea typeface="+mn-ea"/>
              <a:cs typeface="Arial" panose="020B0604020202020204" pitchFamily="34" charset="0"/>
            </a:endParaRPr>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AB74058-EEFA-1547-9728-76A16B366864}" type="slidenum">
              <a:rPr lang="de-DE" smtClean="0"/>
              <a:t>‹#›</a:t>
            </a:fld>
            <a:endParaRPr lang="de-DE"/>
          </a:p>
        </p:txBody>
      </p:sp>
    </p:spTree>
    <p:extLst>
      <p:ext uri="{BB962C8B-B14F-4D97-AF65-F5344CB8AC3E}">
        <p14:creationId xmlns:p14="http://schemas.microsoft.com/office/powerpoint/2010/main" val="1076657312"/>
      </p:ext>
    </p:extLst>
  </p:cSld>
  <p:clrMap bg1="lt1" tx1="dk1" bg2="lt2" tx2="dk2" accent1="accent1" accent2="accent2" accent3="accent3" accent4="accent4" accent5="accent5" accent6="accent6" hlink="hlink" folHlink="folHlink"/>
  <p:notesStyle>
    <a:lvl1pPr marL="12700" marR="0" indent="0" algn="l" defTabSz="685800" rtl="0" eaLnBrk="1" fontAlgn="auto" latinLnBrk="0" hangingPunct="1">
      <a:lnSpc>
        <a:spcPct val="100000"/>
      </a:lnSpc>
      <a:spcBef>
        <a:spcPts val="1180"/>
      </a:spcBef>
      <a:spcAft>
        <a:spcPts val="0"/>
      </a:spcAft>
      <a:buClr>
        <a:srgbClr val="FF7900"/>
      </a:buClr>
      <a:buSzTx/>
      <a:buFont typeface="Symbol" panose="05050102010706020507" pitchFamily="18" charset="2"/>
      <a:buNone/>
      <a:tabLst>
        <a:tab pos="241300" algn="l"/>
      </a:tabLst>
      <a:defRPr sz="1200" kern="1200">
        <a:solidFill>
          <a:schemeClr val="tx1"/>
        </a:solidFill>
        <a:latin typeface="+mn-lt"/>
        <a:ea typeface="+mn-ea"/>
        <a:cs typeface="+mn-cs"/>
      </a:defRPr>
    </a:lvl1pPr>
    <a:lvl2pPr marL="342900" marR="0" indent="0" algn="l" defTabSz="685800" rtl="0" eaLnBrk="1" fontAlgn="auto" latinLnBrk="0" hangingPunct="1">
      <a:lnSpc>
        <a:spcPct val="100000"/>
      </a:lnSpc>
      <a:spcBef>
        <a:spcPts val="0"/>
      </a:spcBef>
      <a:spcAft>
        <a:spcPts val="0"/>
      </a:spcAft>
      <a:buClr>
        <a:srgbClr val="003358"/>
      </a:buClr>
      <a:buSzTx/>
      <a:buFont typeface="Wingdings 3" pitchFamily="2" charset="2"/>
      <a:buNone/>
      <a:tabLst/>
      <a:defRPr sz="1300" kern="1200">
        <a:solidFill>
          <a:schemeClr val="tx1"/>
        </a:solidFill>
        <a:latin typeface="+mn-lt"/>
        <a:ea typeface="+mn-ea"/>
        <a:cs typeface="+mn-cs"/>
      </a:defRPr>
    </a:lvl2pPr>
    <a:lvl3pPr marL="685800" marR="0" indent="0" algn="l" defTabSz="685800" rtl="0" eaLnBrk="1" fontAlgn="auto" latinLnBrk="0" hangingPunct="1">
      <a:lnSpc>
        <a:spcPct val="100000"/>
      </a:lnSpc>
      <a:spcBef>
        <a:spcPts val="0"/>
      </a:spcBef>
      <a:spcAft>
        <a:spcPts val="0"/>
      </a:spcAft>
      <a:buClr>
        <a:srgbClr val="003358"/>
      </a:buClr>
      <a:buSzTx/>
      <a:buFont typeface="Symbol" panose="05050102010706020507" pitchFamily="18" charset="2"/>
      <a:buChar char="-"/>
      <a:tabLst/>
      <a:defRPr sz="12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marR="0" indent="0" algn="l" defTabSz="685800" rtl="0" eaLnBrk="1" fontAlgn="auto" latinLnBrk="0" hangingPunct="1">
      <a:lnSpc>
        <a:spcPct val="100000"/>
      </a:lnSpc>
      <a:spcBef>
        <a:spcPts val="0"/>
      </a:spcBef>
      <a:spcAft>
        <a:spcPts val="0"/>
      </a:spcAft>
      <a:buClr>
        <a:srgbClr val="003358"/>
      </a:buClr>
      <a:buSzTx/>
      <a:buFont typeface="Wingdings 3" pitchFamily="2" charset="2"/>
      <a:buChar char="}"/>
      <a:tabLs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AB74058-EEFA-1547-9728-76A16B366864}" type="slidenum">
              <a:rPr lang="de-DE" smtClean="0"/>
              <a:t>1</a:t>
            </a:fld>
            <a:endParaRPr lang="de-DE"/>
          </a:p>
        </p:txBody>
      </p:sp>
    </p:spTree>
    <p:extLst>
      <p:ext uri="{BB962C8B-B14F-4D97-AF65-F5344CB8AC3E}">
        <p14:creationId xmlns:p14="http://schemas.microsoft.com/office/powerpoint/2010/main" val="2244513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6CDCA-9CFA-7E42-CD26-2A296AAA75B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FD58636-8E11-3A29-430E-F35F0524B3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ECBEBF0-9225-1A54-4747-0503428C8B93}"/>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EBFB8F9-90C3-E31E-8FA9-AC76777BD1BC}"/>
              </a:ext>
            </a:extLst>
          </p:cNvPr>
          <p:cNvSpPr>
            <a:spLocks noGrp="1"/>
          </p:cNvSpPr>
          <p:nvPr>
            <p:ph type="sldNum" sz="quarter" idx="10"/>
          </p:nvPr>
        </p:nvSpPr>
        <p:spPr/>
        <p:txBody>
          <a:bodyPr/>
          <a:lstStyle/>
          <a:p>
            <a:fld id="{EAB74058-EEFA-1547-9728-76A16B366864}" type="slidenum">
              <a:rPr lang="de-DE" smtClean="0"/>
              <a:t>12</a:t>
            </a:fld>
            <a:endParaRPr lang="de-DE"/>
          </a:p>
        </p:txBody>
      </p:sp>
    </p:spTree>
    <p:extLst>
      <p:ext uri="{BB962C8B-B14F-4D97-AF65-F5344CB8AC3E}">
        <p14:creationId xmlns:p14="http://schemas.microsoft.com/office/powerpoint/2010/main" val="1948252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6AB59-3F32-D6AF-4CE0-61D4B60CBF5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648F776-B843-3BB6-2E3D-40B3A4C7316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90FDA3-CA99-BDEB-A74A-CB762ED1354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C6249FBC-2AD2-F777-443E-B5E10590B69D}"/>
              </a:ext>
            </a:extLst>
          </p:cNvPr>
          <p:cNvSpPr>
            <a:spLocks noGrp="1"/>
          </p:cNvSpPr>
          <p:nvPr>
            <p:ph type="sldNum" sz="quarter" idx="10"/>
          </p:nvPr>
        </p:nvSpPr>
        <p:spPr/>
        <p:txBody>
          <a:bodyPr/>
          <a:lstStyle/>
          <a:p>
            <a:fld id="{EAB74058-EEFA-1547-9728-76A16B366864}" type="slidenum">
              <a:rPr lang="de-DE" smtClean="0"/>
              <a:t>13</a:t>
            </a:fld>
            <a:endParaRPr lang="de-DE"/>
          </a:p>
        </p:txBody>
      </p:sp>
    </p:spTree>
    <p:extLst>
      <p:ext uri="{BB962C8B-B14F-4D97-AF65-F5344CB8AC3E}">
        <p14:creationId xmlns:p14="http://schemas.microsoft.com/office/powerpoint/2010/main" val="2985448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6AEE9-76CD-F9D6-AE60-86C698DECC6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B778382-5BA0-C6F7-0B02-C02B26D0FB4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B53C0F3-6CB3-1814-7505-B03BFE0D3AB7}"/>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BA297005-A499-8D4D-CEC3-EC985E1685C7}"/>
              </a:ext>
            </a:extLst>
          </p:cNvPr>
          <p:cNvSpPr>
            <a:spLocks noGrp="1"/>
          </p:cNvSpPr>
          <p:nvPr>
            <p:ph type="sldNum" sz="quarter" idx="10"/>
          </p:nvPr>
        </p:nvSpPr>
        <p:spPr/>
        <p:txBody>
          <a:bodyPr/>
          <a:lstStyle/>
          <a:p>
            <a:fld id="{EAB74058-EEFA-1547-9728-76A16B366864}" type="slidenum">
              <a:rPr lang="de-DE" smtClean="0"/>
              <a:t>14</a:t>
            </a:fld>
            <a:endParaRPr lang="de-DE"/>
          </a:p>
        </p:txBody>
      </p:sp>
    </p:spTree>
    <p:extLst>
      <p:ext uri="{BB962C8B-B14F-4D97-AF65-F5344CB8AC3E}">
        <p14:creationId xmlns:p14="http://schemas.microsoft.com/office/powerpoint/2010/main" val="15309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F4C50-A8E5-DDAF-9C88-89FE6AA863D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370FB6D-76BD-7994-2EBE-73F921E0C6D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3487379-EE6B-9E06-888C-78286D199141}"/>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07E58E47-D34B-DE5F-0417-BFA70693790D}"/>
              </a:ext>
            </a:extLst>
          </p:cNvPr>
          <p:cNvSpPr>
            <a:spLocks noGrp="1"/>
          </p:cNvSpPr>
          <p:nvPr>
            <p:ph type="sldNum" sz="quarter" idx="10"/>
          </p:nvPr>
        </p:nvSpPr>
        <p:spPr/>
        <p:txBody>
          <a:bodyPr/>
          <a:lstStyle/>
          <a:p>
            <a:fld id="{EAB74058-EEFA-1547-9728-76A16B366864}" type="slidenum">
              <a:rPr lang="de-DE" smtClean="0"/>
              <a:t>15</a:t>
            </a:fld>
            <a:endParaRPr lang="de-DE"/>
          </a:p>
        </p:txBody>
      </p:sp>
    </p:spTree>
    <p:extLst>
      <p:ext uri="{BB962C8B-B14F-4D97-AF65-F5344CB8AC3E}">
        <p14:creationId xmlns:p14="http://schemas.microsoft.com/office/powerpoint/2010/main" val="3349085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891FA-9FF6-D734-1610-4B39A96F415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ADC82E4-742B-6A87-8AF9-B4A8656EBF7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B5823BD-9724-CBFF-5F42-889CD21A28D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399641E2-5CC6-5DB1-24C1-46795737306B}"/>
              </a:ext>
            </a:extLst>
          </p:cNvPr>
          <p:cNvSpPr>
            <a:spLocks noGrp="1"/>
          </p:cNvSpPr>
          <p:nvPr>
            <p:ph type="sldNum" sz="quarter" idx="10"/>
          </p:nvPr>
        </p:nvSpPr>
        <p:spPr/>
        <p:txBody>
          <a:bodyPr/>
          <a:lstStyle/>
          <a:p>
            <a:fld id="{EAB74058-EEFA-1547-9728-76A16B366864}" type="slidenum">
              <a:rPr lang="de-DE" smtClean="0"/>
              <a:t>16</a:t>
            </a:fld>
            <a:endParaRPr lang="de-DE"/>
          </a:p>
        </p:txBody>
      </p:sp>
    </p:spTree>
    <p:extLst>
      <p:ext uri="{BB962C8B-B14F-4D97-AF65-F5344CB8AC3E}">
        <p14:creationId xmlns:p14="http://schemas.microsoft.com/office/powerpoint/2010/main" val="213131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959DF-1CB6-943E-A7B8-59429C8627F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B1B753D-6280-0D75-4395-5C2B699BB2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A78F037-EED3-D797-5747-259F13E26AF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C70270C-0889-7570-0DB2-B11F1565C1E6}"/>
              </a:ext>
            </a:extLst>
          </p:cNvPr>
          <p:cNvSpPr>
            <a:spLocks noGrp="1"/>
          </p:cNvSpPr>
          <p:nvPr>
            <p:ph type="sldNum" sz="quarter" idx="10"/>
          </p:nvPr>
        </p:nvSpPr>
        <p:spPr/>
        <p:txBody>
          <a:bodyPr/>
          <a:lstStyle/>
          <a:p>
            <a:fld id="{EAB74058-EEFA-1547-9728-76A16B366864}" type="slidenum">
              <a:rPr lang="de-DE" smtClean="0"/>
              <a:t>17</a:t>
            </a:fld>
            <a:endParaRPr lang="de-DE"/>
          </a:p>
        </p:txBody>
      </p:sp>
    </p:spTree>
    <p:extLst>
      <p:ext uri="{BB962C8B-B14F-4D97-AF65-F5344CB8AC3E}">
        <p14:creationId xmlns:p14="http://schemas.microsoft.com/office/powerpoint/2010/main" val="417844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06566-9A53-C03C-A391-FBBE4177826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F77859-6D3C-99D2-860F-C86E6707B38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E8A6F60-690F-D3A5-968C-B9DC1E61B0F4}"/>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BB4AD689-5EA5-626F-9A18-215869047425}"/>
              </a:ext>
            </a:extLst>
          </p:cNvPr>
          <p:cNvSpPr>
            <a:spLocks noGrp="1"/>
          </p:cNvSpPr>
          <p:nvPr>
            <p:ph type="sldNum" sz="quarter" idx="10"/>
          </p:nvPr>
        </p:nvSpPr>
        <p:spPr/>
        <p:txBody>
          <a:bodyPr/>
          <a:lstStyle/>
          <a:p>
            <a:fld id="{EAB74058-EEFA-1547-9728-76A16B366864}" type="slidenum">
              <a:rPr lang="de-DE" smtClean="0"/>
              <a:t>18</a:t>
            </a:fld>
            <a:endParaRPr lang="de-DE"/>
          </a:p>
        </p:txBody>
      </p:sp>
    </p:spTree>
    <p:extLst>
      <p:ext uri="{BB962C8B-B14F-4D97-AF65-F5344CB8AC3E}">
        <p14:creationId xmlns:p14="http://schemas.microsoft.com/office/powerpoint/2010/main" val="160667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AB74058-EEFA-1547-9728-76A16B366864}" type="slidenum">
              <a:rPr lang="de-DE" smtClean="0"/>
              <a:t>19</a:t>
            </a:fld>
            <a:endParaRPr lang="de-DE"/>
          </a:p>
        </p:txBody>
      </p:sp>
    </p:spTree>
    <p:extLst>
      <p:ext uri="{BB962C8B-B14F-4D97-AF65-F5344CB8AC3E}">
        <p14:creationId xmlns:p14="http://schemas.microsoft.com/office/powerpoint/2010/main" val="2321298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Preamble</a:t>
            </a:r>
            <a:r>
              <a:rPr lang="de-DE" b="1" dirty="0"/>
              <a:t> </a:t>
            </a:r>
            <a:r>
              <a:rPr lang="de-DE" b="1" dirty="0" err="1"/>
              <a:t>of</a:t>
            </a:r>
            <a:r>
              <a:rPr lang="de-DE" b="1" dirty="0"/>
              <a:t> </a:t>
            </a:r>
            <a:r>
              <a:rPr lang="de-DE" b="1" dirty="0" err="1"/>
              <a:t>the</a:t>
            </a:r>
            <a:r>
              <a:rPr lang="de-DE" b="1" dirty="0"/>
              <a:t> Mission Statement </a:t>
            </a:r>
          </a:p>
          <a:p>
            <a:pPr>
              <a:lnSpc>
                <a:spcPct val="150000"/>
              </a:lnSpc>
            </a:pPr>
            <a:r>
              <a:rPr lang="de-DE" dirty="0"/>
              <a:t>„</a:t>
            </a:r>
            <a:r>
              <a:rPr lang="en-US" dirty="0"/>
              <a:t>Teaching and research conducted at the TU Ilmenau are at the highest level in the field of engineering, mathematics and natural sciences, economics an the media. Particular importance </a:t>
            </a:r>
            <a:r>
              <a:rPr lang="en-US" dirty="0" err="1"/>
              <a:t>ist</a:t>
            </a:r>
            <a:r>
              <a:rPr lang="en-US" dirty="0"/>
              <a:t> being attached to innovation and </a:t>
            </a:r>
            <a:r>
              <a:rPr lang="en-US" dirty="0" err="1"/>
              <a:t>interdisciplinarity</a:t>
            </a:r>
            <a:r>
              <a:rPr lang="en-US" dirty="0"/>
              <a:t> in teaching. </a:t>
            </a:r>
          </a:p>
          <a:p>
            <a:pPr>
              <a:lnSpc>
                <a:spcPct val="150000"/>
              </a:lnSpc>
            </a:pPr>
            <a:r>
              <a:rPr lang="en-US" dirty="0"/>
              <a:t>The university identifies with Humboldt´s ideals in pursuing the vision of a cosmopolitan campus family </a:t>
            </a:r>
            <a:r>
              <a:rPr lang="de-DE" dirty="0"/>
              <a:t>.“</a:t>
            </a:r>
          </a:p>
          <a:p>
            <a:endParaRPr lang="de-DE" dirty="0"/>
          </a:p>
          <a:p>
            <a:r>
              <a:rPr lang="de-DE" b="1" dirty="0"/>
              <a:t>ATTENTION: </a:t>
            </a:r>
            <a:r>
              <a:rPr lang="en-US" dirty="0"/>
              <a:t>Clicking on the image opens the image film of the TU Ilmenau on </a:t>
            </a:r>
            <a:r>
              <a:rPr lang="en-US" dirty="0" err="1"/>
              <a:t>Youtube</a:t>
            </a:r>
            <a:r>
              <a:rPr lang="de-DE" dirty="0"/>
              <a:t>!</a:t>
            </a:r>
          </a:p>
          <a:p>
            <a:endParaRPr lang="de-DE" dirty="0"/>
          </a:p>
          <a:p>
            <a:endParaRPr lang="de-DE" dirty="0"/>
          </a:p>
        </p:txBody>
      </p:sp>
      <p:sp>
        <p:nvSpPr>
          <p:cNvPr id="4" name="Foliennummernplatzhalter 3"/>
          <p:cNvSpPr>
            <a:spLocks noGrp="1"/>
          </p:cNvSpPr>
          <p:nvPr>
            <p:ph type="sldNum" sz="quarter" idx="10"/>
          </p:nvPr>
        </p:nvSpPr>
        <p:spPr/>
        <p:txBody>
          <a:bodyPr/>
          <a:lstStyle/>
          <a:p>
            <a:fld id="{EAB74058-EEFA-1547-9728-76A16B366864}" type="slidenum">
              <a:rPr lang="de-DE" smtClean="0"/>
              <a:t>3</a:t>
            </a:fld>
            <a:endParaRPr lang="de-DE"/>
          </a:p>
        </p:txBody>
      </p:sp>
    </p:spTree>
    <p:extLst>
      <p:ext uri="{BB962C8B-B14F-4D97-AF65-F5344CB8AC3E}">
        <p14:creationId xmlns:p14="http://schemas.microsoft.com/office/powerpoint/2010/main" val="287838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679768" y="4777193"/>
            <a:ext cx="5438140" cy="4886351"/>
          </a:xfrm>
        </p:spPr>
        <p:txBody>
          <a:bodyPr/>
          <a:lstStyle/>
          <a:p>
            <a:r>
              <a:rPr lang="de-DE" dirty="0"/>
              <a:t>5225 </a:t>
            </a:r>
            <a:r>
              <a:rPr lang="de-DE" dirty="0" err="1"/>
              <a:t>students</a:t>
            </a:r>
            <a:r>
              <a:rPr lang="de-DE" dirty="0"/>
              <a:t> </a:t>
            </a:r>
            <a:r>
              <a:rPr lang="de-DE" dirty="0" err="1"/>
              <a:t>have</a:t>
            </a:r>
            <a:r>
              <a:rPr lang="de-DE" dirty="0"/>
              <a:t> </a:t>
            </a:r>
            <a:r>
              <a:rPr lang="de-DE" dirty="0" err="1"/>
              <a:t>been</a:t>
            </a:r>
            <a:r>
              <a:rPr lang="de-DE" dirty="0"/>
              <a:t> </a:t>
            </a:r>
            <a:r>
              <a:rPr lang="de-DE" dirty="0" err="1"/>
              <a:t>enrolled</a:t>
            </a:r>
            <a:r>
              <a:rPr lang="de-DE" dirty="0"/>
              <a:t> at </a:t>
            </a:r>
            <a:r>
              <a:rPr lang="de-DE" dirty="0" err="1"/>
              <a:t>the</a:t>
            </a:r>
            <a:r>
              <a:rPr lang="de-DE" dirty="0"/>
              <a:t> </a:t>
            </a:r>
            <a:r>
              <a:rPr lang="de-DE" dirty="0" err="1"/>
              <a:t>university</a:t>
            </a:r>
            <a:r>
              <a:rPr lang="de-DE" dirty="0"/>
              <a:t> </a:t>
            </a:r>
            <a:r>
              <a:rPr lang="de-DE" dirty="0" err="1"/>
              <a:t>as</a:t>
            </a:r>
            <a:r>
              <a:rPr lang="de-DE" dirty="0"/>
              <a:t> </a:t>
            </a:r>
            <a:r>
              <a:rPr lang="de-DE" dirty="0" err="1"/>
              <a:t>of</a:t>
            </a:r>
            <a:r>
              <a:rPr lang="de-DE" dirty="0"/>
              <a:t> 31.10.2020, </a:t>
            </a:r>
            <a:r>
              <a:rPr lang="de-DE" dirty="0" err="1"/>
              <a:t>of</a:t>
            </a:r>
            <a:r>
              <a:rPr lang="de-DE" dirty="0"/>
              <a:t> </a:t>
            </a:r>
            <a:r>
              <a:rPr lang="de-DE" dirty="0" err="1"/>
              <a:t>which</a:t>
            </a:r>
            <a:r>
              <a:rPr lang="de-DE" dirty="0"/>
              <a:t> </a:t>
            </a:r>
            <a:r>
              <a:rPr lang="de-DE" b="1" dirty="0"/>
              <a:t>1638 </a:t>
            </a:r>
            <a:r>
              <a:rPr lang="de-DE" b="1" dirty="0" err="1"/>
              <a:t>are</a:t>
            </a:r>
            <a:r>
              <a:rPr lang="de-DE" b="1" dirty="0"/>
              <a:t> international </a:t>
            </a:r>
            <a:r>
              <a:rPr lang="de-DE" b="1" dirty="0" err="1"/>
              <a:t>students</a:t>
            </a:r>
            <a:r>
              <a:rPr lang="de-DE" dirty="0"/>
              <a:t> </a:t>
            </a:r>
            <a:r>
              <a:rPr lang="de-DE" dirty="0" err="1"/>
              <a:t>from</a:t>
            </a:r>
            <a:r>
              <a:rPr lang="de-DE" dirty="0"/>
              <a:t> all </a:t>
            </a:r>
            <a:r>
              <a:rPr lang="de-DE" dirty="0" err="1"/>
              <a:t>continents</a:t>
            </a:r>
            <a:r>
              <a:rPr lang="de-DE" dirty="0"/>
              <a:t> </a:t>
            </a:r>
            <a:r>
              <a:rPr lang="de-DE" dirty="0" err="1"/>
              <a:t>and</a:t>
            </a:r>
            <a:r>
              <a:rPr lang="de-DE" dirty="0"/>
              <a:t> </a:t>
            </a:r>
            <a:r>
              <a:rPr lang="de-DE" dirty="0" err="1"/>
              <a:t>over</a:t>
            </a:r>
            <a:r>
              <a:rPr lang="de-DE" dirty="0"/>
              <a:t> 100 countries </a:t>
            </a:r>
          </a:p>
          <a:p>
            <a:r>
              <a:rPr lang="de-DE" b="1" dirty="0" err="1"/>
              <a:t>That</a:t>
            </a:r>
            <a:r>
              <a:rPr lang="de-DE" b="1" dirty="0"/>
              <a:t> </a:t>
            </a:r>
            <a:r>
              <a:rPr lang="de-DE" b="1" dirty="0" err="1"/>
              <a:t>is</a:t>
            </a:r>
            <a:r>
              <a:rPr lang="de-DE" b="1" dirty="0"/>
              <a:t> 31 % </a:t>
            </a:r>
            <a:r>
              <a:rPr lang="de-DE" b="1" dirty="0" err="1"/>
              <a:t>of</a:t>
            </a:r>
            <a:r>
              <a:rPr lang="de-DE" b="1" dirty="0"/>
              <a:t> all </a:t>
            </a:r>
            <a:r>
              <a:rPr lang="de-DE" b="1" dirty="0" err="1"/>
              <a:t>students</a:t>
            </a:r>
            <a:r>
              <a:rPr lang="de-DE" b="1" dirty="0"/>
              <a:t> </a:t>
            </a:r>
            <a:r>
              <a:rPr lang="de-DE" dirty="0"/>
              <a:t>(2011: 10,8 %). </a:t>
            </a:r>
          </a:p>
          <a:p>
            <a:pPr>
              <a:spcBef>
                <a:spcPts val="600"/>
              </a:spcBef>
            </a:pPr>
            <a:r>
              <a:rPr lang="en-US" dirty="0"/>
              <a:t>Of the 95 professors, </a:t>
            </a:r>
            <a:r>
              <a:rPr lang="en-US" b="1" dirty="0"/>
              <a:t>11 are endowed professors </a:t>
            </a:r>
            <a:r>
              <a:rPr lang="en-US" dirty="0"/>
              <a:t>and </a:t>
            </a:r>
            <a:r>
              <a:rPr lang="en-US" b="1" dirty="0"/>
              <a:t>6 junior professors</a:t>
            </a:r>
            <a:r>
              <a:rPr lang="en-US" dirty="0"/>
              <a:t>.</a:t>
            </a:r>
          </a:p>
        </p:txBody>
      </p:sp>
      <p:sp>
        <p:nvSpPr>
          <p:cNvPr id="4" name="Foliennummernplatzhalter 3"/>
          <p:cNvSpPr>
            <a:spLocks noGrp="1"/>
          </p:cNvSpPr>
          <p:nvPr>
            <p:ph type="sldNum" sz="quarter" idx="10"/>
          </p:nvPr>
        </p:nvSpPr>
        <p:spPr/>
        <p:txBody>
          <a:bodyPr/>
          <a:lstStyle/>
          <a:p>
            <a:fld id="{EAB74058-EEFA-1547-9728-76A16B366864}" type="slidenum">
              <a:rPr lang="de-DE" smtClean="0"/>
              <a:t>4</a:t>
            </a:fld>
            <a:endParaRPr lang="de-DE"/>
          </a:p>
        </p:txBody>
      </p:sp>
    </p:spTree>
    <p:extLst>
      <p:ext uri="{BB962C8B-B14F-4D97-AF65-F5344CB8AC3E}">
        <p14:creationId xmlns:p14="http://schemas.microsoft.com/office/powerpoint/2010/main" val="171767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AB74058-EEFA-1547-9728-76A16B366864}" type="slidenum">
              <a:rPr lang="de-DE" smtClean="0"/>
              <a:t>5</a:t>
            </a:fld>
            <a:endParaRPr lang="de-DE"/>
          </a:p>
        </p:txBody>
      </p:sp>
    </p:spTree>
    <p:extLst>
      <p:ext uri="{BB962C8B-B14F-4D97-AF65-F5344CB8AC3E}">
        <p14:creationId xmlns:p14="http://schemas.microsoft.com/office/powerpoint/2010/main" val="428089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163F6-B5E8-C80A-7C7C-A9BBA932AE6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F2A4EB1-DE83-7798-419D-7050D69DA57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D13C3BC-9A0C-EBAB-940A-1DC3E17D697D}"/>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2A33C37A-5F88-5AA1-38A2-700DAF07739A}"/>
              </a:ext>
            </a:extLst>
          </p:cNvPr>
          <p:cNvSpPr>
            <a:spLocks noGrp="1"/>
          </p:cNvSpPr>
          <p:nvPr>
            <p:ph type="sldNum" sz="quarter" idx="10"/>
          </p:nvPr>
        </p:nvSpPr>
        <p:spPr/>
        <p:txBody>
          <a:bodyPr/>
          <a:lstStyle/>
          <a:p>
            <a:fld id="{EAB74058-EEFA-1547-9728-76A16B366864}" type="slidenum">
              <a:rPr lang="de-DE" smtClean="0"/>
              <a:t>6</a:t>
            </a:fld>
            <a:endParaRPr lang="de-DE"/>
          </a:p>
        </p:txBody>
      </p:sp>
    </p:spTree>
    <p:extLst>
      <p:ext uri="{BB962C8B-B14F-4D97-AF65-F5344CB8AC3E}">
        <p14:creationId xmlns:p14="http://schemas.microsoft.com/office/powerpoint/2010/main" val="146171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03263-2540-518F-AA03-1779DB7D765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D559A0D-53C9-2604-EC0A-0A9BE22CFA9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552EEC1-2A55-93C1-38C2-1F46642CF99B}"/>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91E2F3A6-12C8-7F2D-2593-7F07CCEC1BF6}"/>
              </a:ext>
            </a:extLst>
          </p:cNvPr>
          <p:cNvSpPr>
            <a:spLocks noGrp="1"/>
          </p:cNvSpPr>
          <p:nvPr>
            <p:ph type="sldNum" sz="quarter" idx="10"/>
          </p:nvPr>
        </p:nvSpPr>
        <p:spPr/>
        <p:txBody>
          <a:bodyPr/>
          <a:lstStyle/>
          <a:p>
            <a:fld id="{EAB74058-EEFA-1547-9728-76A16B366864}" type="slidenum">
              <a:rPr lang="de-DE" smtClean="0"/>
              <a:t>8</a:t>
            </a:fld>
            <a:endParaRPr lang="de-DE"/>
          </a:p>
        </p:txBody>
      </p:sp>
    </p:spTree>
    <p:extLst>
      <p:ext uri="{BB962C8B-B14F-4D97-AF65-F5344CB8AC3E}">
        <p14:creationId xmlns:p14="http://schemas.microsoft.com/office/powerpoint/2010/main" val="44466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6A7D0-0F23-C447-4456-A1C6A4B645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D185C2D-1434-AC9C-CDFF-C839736C61D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D677B53-0ECA-11C5-3117-57D9212C2EF3}"/>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615DA52D-3FFD-56A8-045E-8416AB5CC9C3}"/>
              </a:ext>
            </a:extLst>
          </p:cNvPr>
          <p:cNvSpPr>
            <a:spLocks noGrp="1"/>
          </p:cNvSpPr>
          <p:nvPr>
            <p:ph type="sldNum" sz="quarter" idx="10"/>
          </p:nvPr>
        </p:nvSpPr>
        <p:spPr/>
        <p:txBody>
          <a:bodyPr/>
          <a:lstStyle/>
          <a:p>
            <a:fld id="{EAB74058-EEFA-1547-9728-76A16B366864}" type="slidenum">
              <a:rPr lang="de-DE" smtClean="0"/>
              <a:t>9</a:t>
            </a:fld>
            <a:endParaRPr lang="de-DE"/>
          </a:p>
        </p:txBody>
      </p:sp>
    </p:spTree>
    <p:extLst>
      <p:ext uri="{BB962C8B-B14F-4D97-AF65-F5344CB8AC3E}">
        <p14:creationId xmlns:p14="http://schemas.microsoft.com/office/powerpoint/2010/main" val="127191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9C8E7-75E3-D72D-A605-E9B78A0A257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A24D684-3E25-2100-7C4C-F827A5C01C6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2E396-95CC-957D-05FC-B5CFE3FB2FD1}"/>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0E3D92A1-E4E2-0FB0-15D4-8837B8E215A0}"/>
              </a:ext>
            </a:extLst>
          </p:cNvPr>
          <p:cNvSpPr>
            <a:spLocks noGrp="1"/>
          </p:cNvSpPr>
          <p:nvPr>
            <p:ph type="sldNum" sz="quarter" idx="10"/>
          </p:nvPr>
        </p:nvSpPr>
        <p:spPr/>
        <p:txBody>
          <a:bodyPr/>
          <a:lstStyle/>
          <a:p>
            <a:fld id="{EAB74058-EEFA-1547-9728-76A16B366864}" type="slidenum">
              <a:rPr lang="de-DE" smtClean="0"/>
              <a:t>10</a:t>
            </a:fld>
            <a:endParaRPr lang="de-DE"/>
          </a:p>
        </p:txBody>
      </p:sp>
    </p:spTree>
    <p:extLst>
      <p:ext uri="{BB962C8B-B14F-4D97-AF65-F5344CB8AC3E}">
        <p14:creationId xmlns:p14="http://schemas.microsoft.com/office/powerpoint/2010/main" val="212783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692A4-98D7-4A6D-14D2-A0DD13A75E0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C45251A-8998-11CB-0488-90A0C8350F4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75D06F5-B62F-FD2C-CD6D-14565AA18F4F}"/>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9C53FDB1-C89D-02D6-C515-B6676BB1B373}"/>
              </a:ext>
            </a:extLst>
          </p:cNvPr>
          <p:cNvSpPr>
            <a:spLocks noGrp="1"/>
          </p:cNvSpPr>
          <p:nvPr>
            <p:ph type="sldNum" sz="quarter" idx="10"/>
          </p:nvPr>
        </p:nvSpPr>
        <p:spPr/>
        <p:txBody>
          <a:bodyPr/>
          <a:lstStyle/>
          <a:p>
            <a:fld id="{EAB74058-EEFA-1547-9728-76A16B366864}" type="slidenum">
              <a:rPr lang="de-DE" smtClean="0"/>
              <a:t>11</a:t>
            </a:fld>
            <a:endParaRPr lang="de-DE"/>
          </a:p>
        </p:txBody>
      </p:sp>
    </p:spTree>
    <p:extLst>
      <p:ext uri="{BB962C8B-B14F-4D97-AF65-F5344CB8AC3E}">
        <p14:creationId xmlns:p14="http://schemas.microsoft.com/office/powerpoint/2010/main" val="4100483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folie">
    <p:spTree>
      <p:nvGrpSpPr>
        <p:cNvPr id="1" name=""/>
        <p:cNvGrpSpPr/>
        <p:nvPr/>
      </p:nvGrpSpPr>
      <p:grpSpPr>
        <a:xfrm>
          <a:off x="0" y="0"/>
          <a:ext cx="0" cy="0"/>
          <a:chOff x="0" y="0"/>
          <a:chExt cx="0" cy="0"/>
        </a:xfrm>
      </p:grpSpPr>
      <p:sp>
        <p:nvSpPr>
          <p:cNvPr id="6" name="Textplatzhalter 27">
            <a:extLst>
              <a:ext uri="{FF2B5EF4-FFF2-40B4-BE49-F238E27FC236}">
                <a16:creationId xmlns:a16="http://schemas.microsoft.com/office/drawing/2014/main" id="{7304430A-7FEB-1943-9894-2B29A6D8A81B}"/>
              </a:ext>
            </a:extLst>
          </p:cNvPr>
          <p:cNvSpPr>
            <a:spLocks noGrp="1"/>
          </p:cNvSpPr>
          <p:nvPr>
            <p:ph type="body" sz="quarter" idx="15" hasCustomPrompt="1"/>
          </p:nvPr>
        </p:nvSpPr>
        <p:spPr>
          <a:xfrm>
            <a:off x="461113" y="753428"/>
            <a:ext cx="8226000" cy="671512"/>
          </a:xfrm>
          <a:prstGeom prst="rect">
            <a:avLst/>
          </a:prstGeom>
        </p:spPr>
        <p:txBody>
          <a:bodyPr lIns="0" tIns="0" rIns="0" bIns="0"/>
          <a:lstStyle>
            <a:lvl1pPr marL="0" indent="0">
              <a:buNone/>
              <a:defRPr sz="2400" b="1" baseline="0">
                <a:solidFill>
                  <a:srgbClr val="003359"/>
                </a:solidFill>
              </a:defRPr>
            </a:lvl1pPr>
          </a:lstStyle>
          <a:p>
            <a:r>
              <a:rPr lang="de-DE" dirty="0"/>
              <a:t>Folienuntertitel durch Klicken bearbeiten</a:t>
            </a:r>
          </a:p>
        </p:txBody>
      </p:sp>
      <p:sp>
        <p:nvSpPr>
          <p:cNvPr id="7" name="Textplatzhalter 9">
            <a:extLst>
              <a:ext uri="{FF2B5EF4-FFF2-40B4-BE49-F238E27FC236}">
                <a16:creationId xmlns:a16="http://schemas.microsoft.com/office/drawing/2014/main" id="{414364F3-CF85-D14A-A026-0E62B2498114}"/>
              </a:ext>
            </a:extLst>
          </p:cNvPr>
          <p:cNvSpPr>
            <a:spLocks noGrp="1"/>
          </p:cNvSpPr>
          <p:nvPr>
            <p:ph type="body" sz="quarter" idx="16" hasCustomPrompt="1"/>
          </p:nvPr>
        </p:nvSpPr>
        <p:spPr>
          <a:xfrm>
            <a:off x="460799" y="234841"/>
            <a:ext cx="8226000" cy="518588"/>
          </a:xfrm>
          <a:prstGeom prst="rect">
            <a:avLst/>
          </a:prstGeom>
        </p:spPr>
        <p:txBody>
          <a:bodyPr lIns="0" tIns="0"/>
          <a:lstStyle>
            <a:lvl1pPr marL="0" indent="0">
              <a:buNone/>
              <a:defRPr sz="3200" b="1">
                <a:solidFill>
                  <a:srgbClr val="FF7900"/>
                </a:solidFill>
              </a:defRPr>
            </a:lvl1pPr>
          </a:lstStyle>
          <a:p>
            <a:r>
              <a:rPr lang="de-DE" dirty="0"/>
              <a:t>Willkommen an der TU Ilmenau</a:t>
            </a:r>
          </a:p>
        </p:txBody>
      </p:sp>
      <p:sp>
        <p:nvSpPr>
          <p:cNvPr id="8" name="Slide Number Placeholder 5"/>
          <p:cNvSpPr>
            <a:spLocks noGrp="1"/>
          </p:cNvSpPr>
          <p:nvPr>
            <p:ph type="sldNum" sz="quarter" idx="12"/>
          </p:nvPr>
        </p:nvSpPr>
        <p:spPr>
          <a:xfrm>
            <a:off x="417600" y="4680550"/>
            <a:ext cx="661260" cy="273844"/>
          </a:xfrm>
          <a:prstGeom prst="rect">
            <a:avLst/>
          </a:prstGeom>
        </p:spPr>
        <p:txBody>
          <a:bodyPr/>
          <a:lstStyle>
            <a:lvl1pPr>
              <a:defRPr sz="1000"/>
            </a:lvl1pPr>
          </a:lstStyle>
          <a:p>
            <a:fld id="{C8083FA9-7C11-B04D-BE6F-500EF6F49D2A}" type="slidenum">
              <a:rPr lang="de-DE" smtClean="0"/>
              <a:pPr/>
              <a:t>‹#›</a:t>
            </a:fld>
            <a:endParaRPr lang="de-DE"/>
          </a:p>
        </p:txBody>
      </p:sp>
      <p:sp>
        <p:nvSpPr>
          <p:cNvPr id="9" name="Fußzeilenplatzhalter 1">
            <a:extLst>
              <a:ext uri="{FF2B5EF4-FFF2-40B4-BE49-F238E27FC236}">
                <a16:creationId xmlns:a16="http://schemas.microsoft.com/office/drawing/2014/main" id="{CD48FCB3-CBCF-6D43-B933-0162EE0E4355}"/>
              </a:ext>
            </a:extLst>
          </p:cNvPr>
          <p:cNvSpPr>
            <a:spLocks noGrp="1"/>
          </p:cNvSpPr>
          <p:nvPr>
            <p:ph type="ftr" sz="quarter" idx="18"/>
          </p:nvPr>
        </p:nvSpPr>
        <p:spPr>
          <a:xfrm>
            <a:off x="1078859" y="4679757"/>
            <a:ext cx="5430005" cy="274637"/>
          </a:xfrm>
        </p:spPr>
        <p:txBody>
          <a:bodyPr/>
          <a:lstStyle>
            <a:lvl1pPr marL="0" marR="0" indent="0" algn="l" defTabSz="685800" rtl="0" eaLnBrk="1" fontAlgn="auto" latinLnBrk="0" hangingPunct="1">
              <a:lnSpc>
                <a:spcPct val="100000"/>
              </a:lnSpc>
              <a:spcBef>
                <a:spcPts val="0"/>
              </a:spcBef>
              <a:spcAft>
                <a:spcPts val="0"/>
              </a:spcAft>
              <a:buClrTx/>
              <a:buSzTx/>
              <a:buFontTx/>
              <a:buNone/>
              <a:tabLst/>
              <a:defRPr/>
            </a:lvl1pPr>
          </a:lstStyle>
          <a:p>
            <a:r>
              <a:rPr kumimoji="0" lang="de-DE" sz="1000" b="0" i="0" u="none" strike="noStrike" kern="1200" cap="none" spc="0" normalizeH="0" baseline="0" noProof="0" dirty="0">
                <a:ln>
                  <a:noFill/>
                </a:ln>
                <a:solidFill>
                  <a:srgbClr val="A5A5A5"/>
                </a:solidFill>
                <a:effectLst/>
                <a:uLnTx/>
                <a:uFillTx/>
                <a:latin typeface="+mn-lt"/>
                <a:ea typeface="+mn-ea"/>
                <a:cs typeface="+mn-cs"/>
              </a:rPr>
              <a:t>PATINFO2019</a:t>
            </a:r>
          </a:p>
        </p:txBody>
      </p:sp>
      <p:pic>
        <p:nvPicPr>
          <p:cNvPr id="5" name="Grafik 4">
            <a:extLst>
              <a:ext uri="{FF2B5EF4-FFF2-40B4-BE49-F238E27FC236}">
                <a16:creationId xmlns:a16="http://schemas.microsoft.com/office/drawing/2014/main" id="{F0865ED4-A51B-5246-A4FD-C47003119A34}"/>
              </a:ext>
            </a:extLst>
          </p:cNvPr>
          <p:cNvPicPr>
            <a:picLocks noChangeAspect="1"/>
          </p:cNvPicPr>
          <p:nvPr userDrawn="1"/>
        </p:nvPicPr>
        <p:blipFill>
          <a:blip r:embed="rId2"/>
          <a:stretch>
            <a:fillRect/>
          </a:stretch>
        </p:blipFill>
        <p:spPr>
          <a:xfrm>
            <a:off x="0" y="1641510"/>
            <a:ext cx="9144000" cy="2870200"/>
          </a:xfrm>
          <a:prstGeom prst="rect">
            <a:avLst/>
          </a:prstGeom>
        </p:spPr>
      </p:pic>
    </p:spTree>
    <p:extLst>
      <p:ext uri="{BB962C8B-B14F-4D97-AF65-F5344CB8AC3E}">
        <p14:creationId xmlns:p14="http://schemas.microsoft.com/office/powerpoint/2010/main" val="134721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101B8F1-2E30-6148-8C3F-509A7A51981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413417"/>
            <a:ext cx="9144000" cy="3096960"/>
          </a:xfrm>
          <a:prstGeom prst="rect">
            <a:avLst/>
          </a:prstGeom>
        </p:spPr>
      </p:pic>
      <p:sp>
        <p:nvSpPr>
          <p:cNvPr id="4" name="Foliennummernplatzhalter 3">
            <a:extLst>
              <a:ext uri="{FF2B5EF4-FFF2-40B4-BE49-F238E27FC236}">
                <a16:creationId xmlns:a16="http://schemas.microsoft.com/office/drawing/2014/main" id="{1FF2157E-484D-E841-9204-98336FAC2602}"/>
              </a:ext>
            </a:extLst>
          </p:cNvPr>
          <p:cNvSpPr>
            <a:spLocks noGrp="1"/>
          </p:cNvSpPr>
          <p:nvPr>
            <p:ph type="sldNum" sz="quarter" idx="11"/>
          </p:nvPr>
        </p:nvSpPr>
        <p:spPr/>
        <p:txBody>
          <a:bodyPr/>
          <a:lstStyle/>
          <a:p>
            <a:fld id="{C8083FA9-7C11-B04D-BE6F-500EF6F49D2A}" type="slidenum">
              <a:rPr lang="de-DE" smtClean="0"/>
              <a:pPr/>
              <a:t>‹#›</a:t>
            </a:fld>
            <a:endParaRPr lang="de-DE"/>
          </a:p>
        </p:txBody>
      </p:sp>
      <p:sp>
        <p:nvSpPr>
          <p:cNvPr id="3" name="Fußzeilenplatzhalter 2">
            <a:extLst>
              <a:ext uri="{FF2B5EF4-FFF2-40B4-BE49-F238E27FC236}">
                <a16:creationId xmlns:a16="http://schemas.microsoft.com/office/drawing/2014/main" id="{1B34CCD3-3EFA-4C48-B5AF-AAE32E0556A7}"/>
              </a:ext>
            </a:extLst>
          </p:cNvPr>
          <p:cNvSpPr>
            <a:spLocks noGrp="1"/>
          </p:cNvSpPr>
          <p:nvPr>
            <p:ph type="ftr" sz="quarter" idx="13"/>
          </p:nvPr>
        </p:nvSpPr>
        <p:spPr/>
        <p:txBody>
          <a:bodyPr/>
          <a:lstStyle/>
          <a:p>
            <a:r>
              <a:rPr lang="de-DE" dirty="0"/>
              <a:t>Fußzeile</a:t>
            </a:r>
          </a:p>
        </p:txBody>
      </p:sp>
      <p:sp>
        <p:nvSpPr>
          <p:cNvPr id="8" name="Titel 2"/>
          <p:cNvSpPr>
            <a:spLocks noGrp="1"/>
          </p:cNvSpPr>
          <p:nvPr>
            <p:ph type="title" hasCustomPrompt="1"/>
          </p:nvPr>
        </p:nvSpPr>
        <p:spPr>
          <a:xfrm>
            <a:off x="439824" y="183199"/>
            <a:ext cx="8248469" cy="566610"/>
          </a:xfrm>
        </p:spPr>
        <p:txBody>
          <a:bodyPr/>
          <a:lstStyle>
            <a:lvl1pPr>
              <a:defRPr>
                <a:solidFill>
                  <a:srgbClr val="FF7900"/>
                </a:solidFill>
              </a:defRPr>
            </a:lvl1pPr>
          </a:lstStyle>
          <a:p>
            <a:r>
              <a:rPr lang="de-DE" dirty="0"/>
              <a:t>Vielen Dank!</a:t>
            </a:r>
          </a:p>
        </p:txBody>
      </p:sp>
    </p:spTree>
    <p:extLst>
      <p:ext uri="{BB962C8B-B14F-4D97-AF65-F5344CB8AC3E}">
        <p14:creationId xmlns:p14="http://schemas.microsoft.com/office/powerpoint/2010/main" val="177807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Spalter Text + Bi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7600" y="4680550"/>
            <a:ext cx="661260" cy="273844"/>
          </a:xfrm>
          <a:prstGeom prst="rect">
            <a:avLst/>
          </a:prstGeom>
        </p:spPr>
        <p:txBody>
          <a:bodyPr/>
          <a:lstStyle>
            <a:lvl1pPr>
              <a:defRPr sz="1000"/>
            </a:lvl1pPr>
          </a:lstStyle>
          <a:p>
            <a:fld id="{C8083FA9-7C11-B04D-BE6F-500EF6F49D2A}" type="slidenum">
              <a:rPr lang="de-DE" smtClean="0"/>
              <a:pPr/>
              <a:t>‹#›</a:t>
            </a:fld>
            <a:endParaRPr lang="de-DE"/>
          </a:p>
        </p:txBody>
      </p:sp>
      <p:sp>
        <p:nvSpPr>
          <p:cNvPr id="20" name="Textplatzhalter 19">
            <a:extLst>
              <a:ext uri="{FF2B5EF4-FFF2-40B4-BE49-F238E27FC236}">
                <a16:creationId xmlns:a16="http://schemas.microsoft.com/office/drawing/2014/main" id="{4DDF78BE-0D35-D542-88A7-2B4794BE2BE7}"/>
              </a:ext>
            </a:extLst>
          </p:cNvPr>
          <p:cNvSpPr>
            <a:spLocks noGrp="1"/>
          </p:cNvSpPr>
          <p:nvPr>
            <p:ph type="body" sz="quarter" idx="13" hasCustomPrompt="1"/>
          </p:nvPr>
        </p:nvSpPr>
        <p:spPr>
          <a:xfrm>
            <a:off x="452708" y="1635124"/>
            <a:ext cx="4047699" cy="2551113"/>
          </a:xfrm>
          <a:prstGeom prst="rect">
            <a:avLst/>
          </a:prstGeom>
        </p:spPr>
        <p:txBody>
          <a:bodyPr lIns="0" tIns="0" rIns="0" bIns="0"/>
          <a:lstStyle>
            <a:lvl1pPr marL="0" marR="0" indent="0" algn="l" defTabSz="685800" rtl="0" eaLnBrk="1" fontAlgn="auto" latinLnBrk="0" hangingPunct="1">
              <a:lnSpc>
                <a:spcPts val="2300"/>
              </a:lnSpc>
              <a:spcBef>
                <a:spcPts val="480"/>
              </a:spcBef>
              <a:spcAft>
                <a:spcPts val="0"/>
              </a:spcAft>
              <a:buClrTx/>
              <a:buSzTx/>
              <a:buFontTx/>
              <a:buNone/>
              <a:tabLst/>
              <a:defRPr sz="1600">
                <a:solidFill>
                  <a:srgbClr val="003359"/>
                </a:solidFill>
              </a:defRPr>
            </a:lvl1pPr>
          </a:lstStyle>
          <a:p>
            <a:pPr marL="12700" marR="0" lvl="0" indent="0" algn="l" defTabSz="685800" rtl="0" eaLnBrk="1" fontAlgn="auto" latinLnBrk="0" hangingPunct="1">
              <a:lnSpc>
                <a:spcPts val="2300"/>
              </a:lnSpc>
              <a:spcBef>
                <a:spcPts val="480"/>
              </a:spcBef>
              <a:spcAft>
                <a:spcPts val="0"/>
              </a:spcAft>
              <a:buClrTx/>
              <a:buSzTx/>
              <a:buFontTx/>
              <a:buNone/>
              <a:tabLst/>
              <a:defRPr/>
            </a:pPr>
            <a:r>
              <a:rPr lang="de-DE" sz="1600" b="1" spc="-5" dirty="0">
                <a:solidFill>
                  <a:srgbClr val="003358"/>
                </a:solidFill>
                <a:latin typeface="Arial"/>
                <a:cs typeface="Arial"/>
              </a:rPr>
              <a:t>2-Spalter 50/50, Arial 16 </a:t>
            </a:r>
            <a:r>
              <a:rPr lang="de-DE" sz="1600" b="1" dirty="0">
                <a:solidFill>
                  <a:srgbClr val="003358"/>
                </a:solidFill>
                <a:latin typeface="Arial"/>
                <a:cs typeface="Arial"/>
              </a:rPr>
              <a:t>PT</a:t>
            </a:r>
            <a:r>
              <a:rPr lang="de-DE" sz="1600" b="1" spc="-5" dirty="0">
                <a:solidFill>
                  <a:srgbClr val="003358"/>
                </a:solidFill>
                <a:latin typeface="Arial"/>
                <a:cs typeface="Arial"/>
              </a:rPr>
              <a:t>, ZAB 23</a:t>
            </a:r>
            <a:r>
              <a:rPr lang="de-DE" sz="1600" b="1" dirty="0">
                <a:latin typeface="Arial"/>
                <a:cs typeface="Arial"/>
              </a:rPr>
              <a:t> </a:t>
            </a:r>
            <a:br>
              <a:rPr lang="de-DE" sz="1600" dirty="0">
                <a:latin typeface="Arial"/>
                <a:cs typeface="Arial"/>
              </a:rPr>
            </a:br>
            <a:r>
              <a:rPr lang="de-DE" sz="1600" spc="-5" dirty="0">
                <a:solidFill>
                  <a:srgbClr val="003358"/>
                </a:solidFill>
                <a:latin typeface="Arial"/>
                <a:cs typeface="Arial"/>
              </a:rPr>
              <a:t>Das </a:t>
            </a:r>
            <a:r>
              <a:rPr lang="de-DE" sz="1600" spc="-20" dirty="0" err="1">
                <a:solidFill>
                  <a:srgbClr val="003358"/>
                </a:solidFill>
                <a:latin typeface="Arial"/>
                <a:cs typeface="Arial"/>
              </a:rPr>
              <a:t>reatur</a:t>
            </a:r>
            <a:r>
              <a:rPr lang="de-DE" sz="1600" spc="-20" dirty="0">
                <a:solidFill>
                  <a:srgbClr val="003358"/>
                </a:solidFill>
                <a:latin typeface="Arial"/>
                <a:cs typeface="Arial"/>
              </a:rPr>
              <a:t>, </a:t>
            </a:r>
            <a:r>
              <a:rPr lang="de-DE" sz="1600" dirty="0" err="1">
                <a:solidFill>
                  <a:srgbClr val="003358"/>
                </a:solidFill>
                <a:latin typeface="Arial"/>
                <a:cs typeface="Arial"/>
              </a:rPr>
              <a:t>cor</a:t>
            </a:r>
            <a:r>
              <a:rPr lang="de-DE" sz="1600" dirty="0">
                <a:solidFill>
                  <a:srgbClr val="003358"/>
                </a:solidFill>
                <a:latin typeface="Arial"/>
                <a:cs typeface="Arial"/>
              </a:rPr>
              <a:t> </a:t>
            </a:r>
            <a:r>
              <a:rPr lang="de-DE" sz="1600" spc="-5" dirty="0" err="1">
                <a:solidFill>
                  <a:srgbClr val="003358"/>
                </a:solidFill>
                <a:latin typeface="Arial"/>
                <a:cs typeface="Arial"/>
              </a:rPr>
              <a:t>aut</a:t>
            </a:r>
            <a:r>
              <a:rPr lang="de-DE" sz="1600" spc="-5" dirty="0">
                <a:solidFill>
                  <a:srgbClr val="003358"/>
                </a:solidFill>
                <a:latin typeface="Arial"/>
                <a:cs typeface="Arial"/>
              </a:rPr>
              <a:t> </a:t>
            </a:r>
            <a:r>
              <a:rPr lang="de-DE" sz="1600" spc="-5" dirty="0" err="1">
                <a:solidFill>
                  <a:srgbClr val="003358"/>
                </a:solidFill>
                <a:latin typeface="Arial"/>
                <a:cs typeface="Arial"/>
              </a:rPr>
              <a:t>eatius</a:t>
            </a:r>
            <a:r>
              <a:rPr lang="de-DE" sz="1600" spc="-5" dirty="0">
                <a:solidFill>
                  <a:srgbClr val="003358"/>
                </a:solidFill>
                <a:latin typeface="Arial"/>
                <a:cs typeface="Arial"/>
              </a:rPr>
              <a:t>, </a:t>
            </a:r>
            <a:r>
              <a:rPr lang="de-DE" sz="1600" spc="-5" dirty="0" err="1">
                <a:solidFill>
                  <a:srgbClr val="003358"/>
                </a:solidFill>
                <a:latin typeface="Arial"/>
                <a:cs typeface="Arial"/>
              </a:rPr>
              <a:t>nonectem</a:t>
            </a:r>
            <a:r>
              <a:rPr lang="de-DE" sz="1600" spc="-5" dirty="0">
                <a:solidFill>
                  <a:srgbClr val="003358"/>
                </a:solidFill>
                <a:latin typeface="Arial"/>
                <a:cs typeface="Arial"/>
              </a:rPr>
              <a:t> </a:t>
            </a:r>
            <a:r>
              <a:rPr lang="de-DE" sz="1600" spc="-5" dirty="0" err="1">
                <a:solidFill>
                  <a:srgbClr val="003358"/>
                </a:solidFill>
                <a:latin typeface="Arial"/>
                <a:cs typeface="Arial"/>
              </a:rPr>
              <a:t>ressit</a:t>
            </a:r>
            <a:r>
              <a:rPr lang="de-DE" sz="1600" spc="-5" dirty="0">
                <a:solidFill>
                  <a:srgbClr val="003358"/>
                </a:solidFill>
                <a:latin typeface="Arial"/>
                <a:cs typeface="Arial"/>
              </a:rPr>
              <a:t> quo </a:t>
            </a:r>
            <a:r>
              <a:rPr lang="de-DE" sz="1600" spc="-5" dirty="0" err="1">
                <a:solidFill>
                  <a:srgbClr val="003358"/>
                </a:solidFill>
                <a:latin typeface="Arial"/>
                <a:cs typeface="Arial"/>
              </a:rPr>
              <a:t>bla</a:t>
            </a:r>
            <a:r>
              <a:rPr lang="de-DE" sz="1600" spc="-5" dirty="0">
                <a:solidFill>
                  <a:srgbClr val="003358"/>
                </a:solidFill>
                <a:latin typeface="Arial"/>
                <a:cs typeface="Arial"/>
              </a:rPr>
              <a:t>  </a:t>
            </a:r>
            <a:r>
              <a:rPr lang="de-DE" sz="1600" spc="-5" dirty="0" err="1">
                <a:solidFill>
                  <a:srgbClr val="003358"/>
                </a:solidFill>
                <a:latin typeface="Arial"/>
                <a:cs typeface="Arial"/>
              </a:rPr>
              <a:t>parciam</a:t>
            </a:r>
            <a:r>
              <a:rPr lang="de-DE" sz="1600" spc="-5" dirty="0">
                <a:solidFill>
                  <a:srgbClr val="003358"/>
                </a:solidFill>
                <a:latin typeface="Arial"/>
                <a:cs typeface="Arial"/>
              </a:rPr>
              <a:t> es ne </a:t>
            </a:r>
            <a:r>
              <a:rPr lang="de-DE" sz="1600" spc="-5" dirty="0" err="1">
                <a:solidFill>
                  <a:srgbClr val="003358"/>
                </a:solidFill>
                <a:latin typeface="Arial"/>
                <a:cs typeface="Arial"/>
              </a:rPr>
              <a:t>peritaquae</a:t>
            </a:r>
            <a:r>
              <a:rPr lang="de-DE" sz="1600" spc="-5" dirty="0">
                <a:solidFill>
                  <a:srgbClr val="003358"/>
                </a:solidFill>
                <a:latin typeface="Arial"/>
                <a:cs typeface="Arial"/>
              </a:rPr>
              <a:t> quas </a:t>
            </a:r>
            <a:r>
              <a:rPr lang="de-DE" sz="1600" spc="-5" dirty="0" err="1">
                <a:solidFill>
                  <a:srgbClr val="003358"/>
                </a:solidFill>
                <a:latin typeface="Arial"/>
                <a:cs typeface="Arial"/>
              </a:rPr>
              <a:t>niminctet</a:t>
            </a:r>
            <a:r>
              <a:rPr lang="de-DE" sz="1600" spc="-5" dirty="0">
                <a:solidFill>
                  <a:srgbClr val="003358"/>
                </a:solidFill>
                <a:latin typeface="Arial"/>
                <a:cs typeface="Arial"/>
              </a:rPr>
              <a:t> </a:t>
            </a:r>
            <a:r>
              <a:rPr lang="de-DE" sz="1600" spc="-5" dirty="0" err="1">
                <a:solidFill>
                  <a:srgbClr val="003358"/>
                </a:solidFill>
                <a:latin typeface="Arial"/>
                <a:cs typeface="Arial"/>
              </a:rPr>
              <a:t>offic</a:t>
            </a:r>
            <a:r>
              <a:rPr lang="de-DE" sz="1600" spc="-5" dirty="0">
                <a:solidFill>
                  <a:srgbClr val="003358"/>
                </a:solidFill>
                <a:latin typeface="Arial"/>
                <a:cs typeface="Arial"/>
              </a:rPr>
              <a:t> </a:t>
            </a:r>
            <a:r>
              <a:rPr lang="de-DE" sz="1600" dirty="0" err="1">
                <a:solidFill>
                  <a:srgbClr val="003358"/>
                </a:solidFill>
                <a:latin typeface="Arial"/>
                <a:cs typeface="Arial"/>
              </a:rPr>
              <a:t>temporum</a:t>
            </a:r>
            <a:r>
              <a:rPr lang="de-DE" sz="1600" dirty="0">
                <a:solidFill>
                  <a:srgbClr val="003358"/>
                </a:solidFill>
                <a:latin typeface="Arial"/>
                <a:cs typeface="Arial"/>
              </a:rPr>
              <a:t>  </a:t>
            </a:r>
            <a:r>
              <a:rPr lang="de-DE" sz="1600" dirty="0" err="1">
                <a:solidFill>
                  <a:srgbClr val="003358"/>
                </a:solidFill>
                <a:latin typeface="Arial"/>
                <a:cs typeface="Arial"/>
              </a:rPr>
              <a:t>sa</a:t>
            </a:r>
            <a:r>
              <a:rPr lang="de-DE" sz="1600" dirty="0">
                <a:solidFill>
                  <a:srgbClr val="003358"/>
                </a:solidFill>
                <a:latin typeface="Arial"/>
                <a:cs typeface="Arial"/>
              </a:rPr>
              <a:t> </a:t>
            </a:r>
            <a:r>
              <a:rPr lang="de-DE" sz="1600" dirty="0" err="1">
                <a:solidFill>
                  <a:srgbClr val="003358"/>
                </a:solidFill>
                <a:latin typeface="Arial"/>
                <a:cs typeface="Arial"/>
              </a:rPr>
              <a:t>siminciet</a:t>
            </a:r>
            <a:r>
              <a:rPr lang="de-DE" sz="1600" dirty="0">
                <a:solidFill>
                  <a:srgbClr val="003358"/>
                </a:solidFill>
                <a:latin typeface="Arial"/>
                <a:cs typeface="Arial"/>
              </a:rPr>
              <a:t> </a:t>
            </a:r>
            <a:r>
              <a:rPr lang="de-DE" sz="1600" spc="-5" dirty="0" err="1">
                <a:solidFill>
                  <a:srgbClr val="003358"/>
                </a:solidFill>
                <a:latin typeface="Arial"/>
                <a:cs typeface="Arial"/>
              </a:rPr>
              <a:t>que</a:t>
            </a:r>
            <a:r>
              <a:rPr lang="de-DE" sz="1600" spc="-5" dirty="0">
                <a:solidFill>
                  <a:srgbClr val="003358"/>
                </a:solidFill>
                <a:latin typeface="Arial"/>
                <a:cs typeface="Arial"/>
              </a:rPr>
              <a:t> </a:t>
            </a:r>
            <a:r>
              <a:rPr lang="de-DE" sz="1600" dirty="0" err="1">
                <a:solidFill>
                  <a:srgbClr val="003358"/>
                </a:solidFill>
                <a:latin typeface="Arial"/>
                <a:cs typeface="Arial"/>
              </a:rPr>
              <a:t>volor</a:t>
            </a:r>
            <a:r>
              <a:rPr lang="de-DE" sz="1600" dirty="0">
                <a:solidFill>
                  <a:srgbClr val="003358"/>
                </a:solidFill>
                <a:latin typeface="Arial"/>
                <a:cs typeface="Arial"/>
              </a:rPr>
              <a:t> </a:t>
            </a:r>
            <a:r>
              <a:rPr lang="de-DE" sz="1600" spc="-5" dirty="0" err="1">
                <a:solidFill>
                  <a:srgbClr val="003358"/>
                </a:solidFill>
                <a:latin typeface="Arial"/>
                <a:cs typeface="Arial"/>
              </a:rPr>
              <a:t>mos</a:t>
            </a:r>
            <a:r>
              <a:rPr lang="de-DE" sz="1600" spc="-5" dirty="0">
                <a:solidFill>
                  <a:srgbClr val="003358"/>
                </a:solidFill>
                <a:latin typeface="Arial"/>
                <a:cs typeface="Arial"/>
              </a:rPr>
              <a:t> et </a:t>
            </a:r>
            <a:r>
              <a:rPr lang="de-DE" sz="1600" spc="-5" dirty="0" err="1">
                <a:solidFill>
                  <a:srgbClr val="003358"/>
                </a:solidFill>
                <a:latin typeface="Arial"/>
                <a:cs typeface="Arial"/>
              </a:rPr>
              <a:t>andae</a:t>
            </a:r>
            <a:r>
              <a:rPr lang="de-DE" sz="1600" spc="-5" dirty="0">
                <a:solidFill>
                  <a:srgbClr val="003358"/>
                </a:solidFill>
                <a:latin typeface="Arial"/>
                <a:cs typeface="Arial"/>
              </a:rPr>
              <a:t> </a:t>
            </a:r>
            <a:r>
              <a:rPr lang="de-DE" sz="1600" spc="-5" dirty="0" err="1">
                <a:solidFill>
                  <a:srgbClr val="003358"/>
                </a:solidFill>
                <a:latin typeface="Arial"/>
                <a:cs typeface="Arial"/>
              </a:rPr>
              <a:t>qui</a:t>
            </a:r>
            <a:r>
              <a:rPr lang="de-DE" sz="1600" spc="-5" dirty="0">
                <a:solidFill>
                  <a:srgbClr val="003358"/>
                </a:solidFill>
                <a:latin typeface="Arial"/>
                <a:cs typeface="Arial"/>
              </a:rPr>
              <a:t> </a:t>
            </a:r>
            <a:r>
              <a:rPr lang="de-DE" sz="1600" spc="-5" dirty="0" err="1">
                <a:solidFill>
                  <a:srgbClr val="003358"/>
                </a:solidFill>
                <a:latin typeface="Arial"/>
                <a:cs typeface="Arial"/>
              </a:rPr>
              <a:t>quaspeum</a:t>
            </a:r>
            <a:r>
              <a:rPr lang="de-DE" sz="1600" spc="-5" dirty="0">
                <a:solidFill>
                  <a:srgbClr val="003358"/>
                </a:solidFill>
                <a:latin typeface="Arial"/>
                <a:cs typeface="Arial"/>
              </a:rPr>
              <a:t> </a:t>
            </a:r>
            <a:r>
              <a:rPr lang="de-DE" sz="1600" spc="-5" dirty="0" err="1">
                <a:solidFill>
                  <a:srgbClr val="003358"/>
                </a:solidFill>
                <a:latin typeface="Arial"/>
                <a:cs typeface="Arial"/>
              </a:rPr>
              <a:t>alitint</a:t>
            </a:r>
            <a:r>
              <a:rPr lang="de-DE" sz="1600" spc="-5" dirty="0">
                <a:solidFill>
                  <a:srgbClr val="003358"/>
                </a:solidFill>
                <a:latin typeface="Arial"/>
                <a:cs typeface="Arial"/>
              </a:rPr>
              <a:t>, </a:t>
            </a:r>
            <a:r>
              <a:rPr lang="de-DE" sz="1600" spc="-5" dirty="0" err="1">
                <a:solidFill>
                  <a:srgbClr val="003358"/>
                </a:solidFill>
                <a:latin typeface="Arial"/>
                <a:cs typeface="Arial"/>
              </a:rPr>
              <a:t>omnis</a:t>
            </a:r>
            <a:r>
              <a:rPr lang="de-DE" sz="1600" spc="-5" dirty="0">
                <a:solidFill>
                  <a:srgbClr val="003358"/>
                </a:solidFill>
                <a:latin typeface="Arial"/>
                <a:cs typeface="Arial"/>
              </a:rPr>
              <a:t>  </a:t>
            </a:r>
            <a:r>
              <a:rPr lang="de-DE" sz="1600" spc="-5" dirty="0" err="1">
                <a:solidFill>
                  <a:srgbClr val="003358"/>
                </a:solidFill>
                <a:latin typeface="Arial"/>
                <a:cs typeface="Arial"/>
              </a:rPr>
              <a:t>eum</a:t>
            </a:r>
            <a:r>
              <a:rPr lang="de-DE" sz="1600" spc="-5" dirty="0">
                <a:solidFill>
                  <a:srgbClr val="003358"/>
                </a:solidFill>
                <a:latin typeface="Arial"/>
                <a:cs typeface="Arial"/>
              </a:rPr>
              <a:t> </a:t>
            </a:r>
            <a:r>
              <a:rPr lang="de-DE" sz="1600" spc="-5" dirty="0" err="1">
                <a:solidFill>
                  <a:srgbClr val="003358"/>
                </a:solidFill>
                <a:latin typeface="Arial"/>
                <a:cs typeface="Arial"/>
              </a:rPr>
              <a:t>rest</a:t>
            </a:r>
            <a:r>
              <a:rPr lang="de-DE" sz="1600" spc="-5" dirty="0">
                <a:solidFill>
                  <a:srgbClr val="003358"/>
                </a:solidFill>
                <a:latin typeface="Arial"/>
                <a:cs typeface="Arial"/>
              </a:rPr>
              <a:t> </a:t>
            </a:r>
            <a:r>
              <a:rPr lang="de-DE" sz="1600" spc="-5" dirty="0" err="1">
                <a:solidFill>
                  <a:srgbClr val="003358"/>
                </a:solidFill>
                <a:latin typeface="Arial"/>
                <a:cs typeface="Arial"/>
              </a:rPr>
              <a:t>asimincilia</a:t>
            </a:r>
            <a:r>
              <a:rPr lang="de-DE" sz="1600" spc="-5" dirty="0">
                <a:solidFill>
                  <a:srgbClr val="003358"/>
                </a:solidFill>
                <a:latin typeface="Arial"/>
                <a:cs typeface="Arial"/>
              </a:rPr>
              <a:t> </a:t>
            </a:r>
            <a:r>
              <a:rPr lang="de-DE" sz="1600" dirty="0" err="1">
                <a:solidFill>
                  <a:srgbClr val="003358"/>
                </a:solidFill>
                <a:latin typeface="Arial"/>
                <a:cs typeface="Arial"/>
              </a:rPr>
              <a:t>fuga</a:t>
            </a:r>
            <a:r>
              <a:rPr lang="de-DE" sz="1600" dirty="0">
                <a:solidFill>
                  <a:srgbClr val="003358"/>
                </a:solidFill>
                <a:latin typeface="Arial"/>
                <a:cs typeface="Arial"/>
              </a:rPr>
              <a:t>. </a:t>
            </a:r>
            <a:r>
              <a:rPr lang="de-DE" sz="1600" spc="-5" dirty="0" err="1">
                <a:solidFill>
                  <a:srgbClr val="003358"/>
                </a:solidFill>
                <a:latin typeface="Arial"/>
                <a:cs typeface="Arial"/>
              </a:rPr>
              <a:t>Nemquaectur</a:t>
            </a:r>
            <a:r>
              <a:rPr lang="de-DE" sz="1600" spc="-5" dirty="0">
                <a:solidFill>
                  <a:srgbClr val="003358"/>
                </a:solidFill>
                <a:latin typeface="Arial"/>
                <a:cs typeface="Arial"/>
              </a:rPr>
              <a:t> </a:t>
            </a:r>
            <a:r>
              <a:rPr lang="de-DE" sz="1600" dirty="0" err="1">
                <a:solidFill>
                  <a:srgbClr val="003358"/>
                </a:solidFill>
                <a:latin typeface="Arial"/>
                <a:cs typeface="Arial"/>
              </a:rPr>
              <a:t>sit</a:t>
            </a:r>
            <a:r>
              <a:rPr lang="de-DE" sz="1600" dirty="0">
                <a:solidFill>
                  <a:srgbClr val="003358"/>
                </a:solidFill>
                <a:latin typeface="Arial"/>
                <a:cs typeface="Arial"/>
              </a:rPr>
              <a:t> </a:t>
            </a:r>
            <a:r>
              <a:rPr lang="de-DE" sz="1600" spc="-5" dirty="0">
                <a:solidFill>
                  <a:srgbClr val="003358"/>
                </a:solidFill>
                <a:latin typeface="Arial"/>
                <a:cs typeface="Arial"/>
              </a:rPr>
              <a:t>la  </a:t>
            </a:r>
            <a:r>
              <a:rPr lang="de-DE" sz="1600" dirty="0" err="1">
                <a:solidFill>
                  <a:srgbClr val="003358"/>
                </a:solidFill>
                <a:latin typeface="Arial"/>
                <a:cs typeface="Arial"/>
              </a:rPr>
              <a:t>conserspist</a:t>
            </a:r>
            <a:r>
              <a:rPr lang="de-DE" sz="1600" dirty="0">
                <a:solidFill>
                  <a:srgbClr val="003358"/>
                </a:solidFill>
                <a:latin typeface="Arial"/>
                <a:cs typeface="Arial"/>
              </a:rPr>
              <a:t>, </a:t>
            </a:r>
            <a:r>
              <a:rPr lang="de-DE" sz="1600" spc="-5" dirty="0" err="1">
                <a:solidFill>
                  <a:srgbClr val="003358"/>
                </a:solidFill>
                <a:latin typeface="Arial"/>
                <a:cs typeface="Arial"/>
              </a:rPr>
              <a:t>quodis</a:t>
            </a:r>
            <a:r>
              <a:rPr lang="de-DE" sz="1600" spc="-5" dirty="0">
                <a:solidFill>
                  <a:srgbClr val="003358"/>
                </a:solidFill>
                <a:latin typeface="Arial"/>
                <a:cs typeface="Arial"/>
              </a:rPr>
              <a:t> </a:t>
            </a:r>
            <a:r>
              <a:rPr lang="de-DE" sz="1600" spc="-5" dirty="0" err="1">
                <a:solidFill>
                  <a:srgbClr val="003358"/>
                </a:solidFill>
                <a:latin typeface="Arial"/>
                <a:cs typeface="Arial"/>
              </a:rPr>
              <a:t>ilicilles</a:t>
            </a:r>
            <a:r>
              <a:rPr lang="de-DE" sz="1600" spc="-5" dirty="0">
                <a:solidFill>
                  <a:srgbClr val="003358"/>
                </a:solidFill>
                <a:latin typeface="Arial"/>
                <a:cs typeface="Arial"/>
              </a:rPr>
              <a:t> </a:t>
            </a:r>
            <a:r>
              <a:rPr lang="de-DE" sz="1600" dirty="0" err="1">
                <a:solidFill>
                  <a:srgbClr val="003358"/>
                </a:solidFill>
                <a:latin typeface="Arial"/>
                <a:cs typeface="Arial"/>
              </a:rPr>
              <a:t>sit</a:t>
            </a:r>
            <a:r>
              <a:rPr lang="de-DE" sz="1600" dirty="0">
                <a:solidFill>
                  <a:srgbClr val="003358"/>
                </a:solidFill>
                <a:latin typeface="Arial"/>
                <a:cs typeface="Arial"/>
              </a:rPr>
              <a:t> </a:t>
            </a:r>
            <a:r>
              <a:rPr lang="de-DE" sz="1600" spc="-5" dirty="0" err="1">
                <a:solidFill>
                  <a:srgbClr val="003358"/>
                </a:solidFill>
                <a:latin typeface="Arial"/>
                <a:cs typeface="Arial"/>
              </a:rPr>
              <a:t>acestrum</a:t>
            </a:r>
            <a:r>
              <a:rPr lang="de-DE" sz="1600" spc="-5" dirty="0">
                <a:solidFill>
                  <a:srgbClr val="003358"/>
                </a:solidFill>
                <a:latin typeface="Arial"/>
                <a:cs typeface="Arial"/>
              </a:rPr>
              <a:t>  </a:t>
            </a:r>
            <a:r>
              <a:rPr lang="de-DE" sz="1600" spc="-5" dirty="0" err="1">
                <a:solidFill>
                  <a:srgbClr val="003358"/>
                </a:solidFill>
                <a:latin typeface="Arial"/>
                <a:cs typeface="Arial"/>
              </a:rPr>
              <a:t>nempore</a:t>
            </a:r>
            <a:r>
              <a:rPr lang="de-DE" sz="1600" spc="-5" dirty="0">
                <a:solidFill>
                  <a:srgbClr val="003358"/>
                </a:solidFill>
                <a:latin typeface="Arial"/>
                <a:cs typeface="Arial"/>
              </a:rPr>
              <a:t>, </a:t>
            </a:r>
            <a:r>
              <a:rPr lang="de-DE" sz="1600" dirty="0" err="1">
                <a:solidFill>
                  <a:srgbClr val="003358"/>
                </a:solidFill>
                <a:latin typeface="Arial"/>
                <a:cs typeface="Arial"/>
              </a:rPr>
              <a:t>volupta</a:t>
            </a:r>
            <a:r>
              <a:rPr lang="de-DE" sz="1600" dirty="0">
                <a:solidFill>
                  <a:srgbClr val="003358"/>
                </a:solidFill>
                <a:latin typeface="Arial"/>
                <a:cs typeface="Arial"/>
              </a:rPr>
              <a:t> </a:t>
            </a:r>
            <a:r>
              <a:rPr lang="de-DE" sz="1600" spc="-5" dirty="0" err="1">
                <a:solidFill>
                  <a:srgbClr val="003358"/>
                </a:solidFill>
                <a:latin typeface="Arial"/>
                <a:cs typeface="Arial"/>
              </a:rPr>
              <a:t>nestiorunti</a:t>
            </a:r>
            <a:r>
              <a:rPr lang="de-DE" sz="1600" spc="-5" dirty="0">
                <a:solidFill>
                  <a:srgbClr val="003358"/>
                </a:solidFill>
                <a:latin typeface="Arial"/>
                <a:cs typeface="Arial"/>
              </a:rPr>
              <a:t> </a:t>
            </a:r>
            <a:r>
              <a:rPr lang="de-DE" sz="1600" spc="-5" dirty="0" err="1">
                <a:solidFill>
                  <a:srgbClr val="003358"/>
                </a:solidFill>
                <a:latin typeface="Arial"/>
                <a:cs typeface="Arial"/>
              </a:rPr>
              <a:t>denia</a:t>
            </a:r>
            <a:r>
              <a:rPr lang="de-DE" sz="1600" spc="-5" dirty="0">
                <a:solidFill>
                  <a:srgbClr val="003358"/>
                </a:solidFill>
                <a:latin typeface="Arial"/>
                <a:cs typeface="Arial"/>
              </a:rPr>
              <a:t> </a:t>
            </a:r>
            <a:r>
              <a:rPr lang="de-DE" sz="1600" spc="-5" dirty="0" err="1">
                <a:solidFill>
                  <a:srgbClr val="003358"/>
                </a:solidFill>
                <a:latin typeface="Arial"/>
                <a:cs typeface="Arial"/>
              </a:rPr>
              <a:t>eum</a:t>
            </a:r>
            <a:r>
              <a:rPr lang="de-DE" sz="1600" spc="-5" dirty="0">
                <a:solidFill>
                  <a:srgbClr val="003358"/>
                </a:solidFill>
                <a:latin typeface="Arial"/>
                <a:cs typeface="Arial"/>
              </a:rPr>
              <a:t> Mustertext.</a:t>
            </a:r>
            <a:endParaRPr lang="de-DE" sz="1600" b="1" spc="-5" dirty="0">
              <a:solidFill>
                <a:srgbClr val="003358"/>
              </a:solidFill>
              <a:latin typeface="Arial"/>
              <a:cs typeface="Arial"/>
            </a:endParaRPr>
          </a:p>
        </p:txBody>
      </p:sp>
      <p:sp>
        <p:nvSpPr>
          <p:cNvPr id="22" name="Bildplatzhalter 21">
            <a:extLst>
              <a:ext uri="{FF2B5EF4-FFF2-40B4-BE49-F238E27FC236}">
                <a16:creationId xmlns:a16="http://schemas.microsoft.com/office/drawing/2014/main" id="{ACB0FC20-B3FB-E945-A9DE-0B4684EC1C53}"/>
              </a:ext>
            </a:extLst>
          </p:cNvPr>
          <p:cNvSpPr>
            <a:spLocks noGrp="1"/>
          </p:cNvSpPr>
          <p:nvPr>
            <p:ph type="pic" sz="quarter" idx="14" hasCustomPrompt="1"/>
          </p:nvPr>
        </p:nvSpPr>
        <p:spPr>
          <a:xfrm>
            <a:off x="4716463" y="1635125"/>
            <a:ext cx="3970337" cy="2551113"/>
          </a:xfrm>
          <a:prstGeom prst="rect">
            <a:avLst/>
          </a:prstGeom>
          <a:blipFill>
            <a:blip r:embed="rId2" cstate="print">
              <a:extLst>
                <a:ext uri="{28A0092B-C50C-407E-A947-70E740481C1C}">
                  <a14:useLocalDpi xmlns:a14="http://schemas.microsoft.com/office/drawing/2010/main"/>
                </a:ext>
              </a:extLst>
            </a:blip>
            <a:stretch>
              <a:fillRect/>
            </a:stretch>
          </a:blipFill>
        </p:spPr>
        <p:txBody>
          <a:bodyPr/>
          <a:lstStyle>
            <a:lvl1pPr marL="0" indent="0">
              <a:buNone/>
              <a:defRPr baseline="0">
                <a:solidFill>
                  <a:srgbClr val="003359"/>
                </a:solidFill>
              </a:defRPr>
            </a:lvl1pPr>
          </a:lstStyle>
          <a:p>
            <a:r>
              <a:rPr lang="de-DE" dirty="0"/>
              <a:t>Bild durch Klicken auf Symbol in Bildmitte hinzufügen</a:t>
            </a:r>
          </a:p>
        </p:txBody>
      </p:sp>
      <p:sp>
        <p:nvSpPr>
          <p:cNvPr id="28" name="Textplatzhalter 27">
            <a:extLst>
              <a:ext uri="{FF2B5EF4-FFF2-40B4-BE49-F238E27FC236}">
                <a16:creationId xmlns:a16="http://schemas.microsoft.com/office/drawing/2014/main" id="{60772B7E-51B9-5C43-82BC-679BBDE2841C}"/>
              </a:ext>
            </a:extLst>
          </p:cNvPr>
          <p:cNvSpPr>
            <a:spLocks noGrp="1"/>
          </p:cNvSpPr>
          <p:nvPr>
            <p:ph type="body" sz="quarter" idx="15" hasCustomPrompt="1"/>
          </p:nvPr>
        </p:nvSpPr>
        <p:spPr>
          <a:xfrm>
            <a:off x="461112" y="753428"/>
            <a:ext cx="8226000" cy="671512"/>
          </a:xfrm>
          <a:prstGeom prst="rect">
            <a:avLst/>
          </a:prstGeom>
        </p:spPr>
        <p:txBody>
          <a:bodyPr lIns="0" tIns="0" rIns="0" bIns="0"/>
          <a:lstStyle>
            <a:lvl1pPr marL="0" indent="0">
              <a:buNone/>
              <a:defRPr sz="2400" b="1">
                <a:solidFill>
                  <a:srgbClr val="003359"/>
                </a:solidFill>
              </a:defRPr>
            </a:lvl1pPr>
          </a:lstStyle>
          <a:p>
            <a:r>
              <a:rPr lang="de-DE" dirty="0"/>
              <a:t>Folienuntertitel durch Klicken bearbeiten</a:t>
            </a:r>
          </a:p>
        </p:txBody>
      </p:sp>
      <p:sp>
        <p:nvSpPr>
          <p:cNvPr id="8" name="Textplatzhalter 9">
            <a:extLst>
              <a:ext uri="{FF2B5EF4-FFF2-40B4-BE49-F238E27FC236}">
                <a16:creationId xmlns:a16="http://schemas.microsoft.com/office/drawing/2014/main" id="{BA2E4ED7-C201-2E4B-8825-758C118A7356}"/>
              </a:ext>
            </a:extLst>
          </p:cNvPr>
          <p:cNvSpPr>
            <a:spLocks noGrp="1"/>
          </p:cNvSpPr>
          <p:nvPr>
            <p:ph type="body" sz="quarter" idx="16" hasCustomPrompt="1"/>
          </p:nvPr>
        </p:nvSpPr>
        <p:spPr>
          <a:xfrm>
            <a:off x="453600" y="234841"/>
            <a:ext cx="8226000" cy="518588"/>
          </a:xfrm>
          <a:prstGeom prst="rect">
            <a:avLst/>
          </a:prstGeom>
        </p:spPr>
        <p:txBody>
          <a:bodyPr lIns="0" tIns="0"/>
          <a:lstStyle>
            <a:lvl1pPr marL="0" indent="0">
              <a:buNone/>
              <a:defRPr sz="3200" b="1" baseline="0">
                <a:solidFill>
                  <a:srgbClr val="FF7900"/>
                </a:solidFill>
              </a:defRPr>
            </a:lvl1pPr>
          </a:lstStyle>
          <a:p>
            <a:r>
              <a:rPr lang="de-DE" dirty="0"/>
              <a:t>Folientitel durch Klicken bearbeiten</a:t>
            </a:r>
          </a:p>
        </p:txBody>
      </p:sp>
      <p:sp>
        <p:nvSpPr>
          <p:cNvPr id="2" name="Fußzeilenplatzhalter 1">
            <a:extLst>
              <a:ext uri="{FF2B5EF4-FFF2-40B4-BE49-F238E27FC236}">
                <a16:creationId xmlns:a16="http://schemas.microsoft.com/office/drawing/2014/main" id="{CD48FCB3-CBCF-6D43-B933-0162EE0E4355}"/>
              </a:ext>
            </a:extLst>
          </p:cNvPr>
          <p:cNvSpPr>
            <a:spLocks noGrp="1"/>
          </p:cNvSpPr>
          <p:nvPr>
            <p:ph type="ftr" sz="quarter" idx="17"/>
          </p:nvPr>
        </p:nvSpPr>
        <p:spPr/>
        <p:txBody>
          <a:bodyPr/>
          <a:lstStyle/>
          <a:p>
            <a:r>
              <a:rPr lang="de-DE" dirty="0"/>
              <a:t>Fußzeile </a:t>
            </a:r>
          </a:p>
        </p:txBody>
      </p:sp>
    </p:spTree>
    <p:extLst>
      <p:ext uri="{BB962C8B-B14F-4D97-AF65-F5344CB8AC3E}">
        <p14:creationId xmlns:p14="http://schemas.microsoft.com/office/powerpoint/2010/main" val="215024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Spalter nur Tex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417600" y="4680550"/>
            <a:ext cx="661260" cy="273844"/>
          </a:xfrm>
          <a:prstGeom prst="rect">
            <a:avLst/>
          </a:prstGeom>
        </p:spPr>
        <p:txBody>
          <a:bodyPr/>
          <a:lstStyle/>
          <a:p>
            <a:fld id="{C8083FA9-7C11-B04D-BE6F-500EF6F49D2A}" type="slidenum">
              <a:rPr lang="de-DE" smtClean="0"/>
              <a:t>‹#›</a:t>
            </a:fld>
            <a:endParaRPr lang="de-DE"/>
          </a:p>
        </p:txBody>
      </p:sp>
      <p:sp>
        <p:nvSpPr>
          <p:cNvPr id="14" name="Textplatzhalter 13">
            <a:extLst>
              <a:ext uri="{FF2B5EF4-FFF2-40B4-BE49-F238E27FC236}">
                <a16:creationId xmlns:a16="http://schemas.microsoft.com/office/drawing/2014/main" id="{2DA086B3-B326-6541-B563-D8DAB9CD0434}"/>
              </a:ext>
            </a:extLst>
          </p:cNvPr>
          <p:cNvSpPr>
            <a:spLocks noGrp="1"/>
          </p:cNvSpPr>
          <p:nvPr>
            <p:ph type="body" sz="quarter" idx="13" hasCustomPrompt="1"/>
          </p:nvPr>
        </p:nvSpPr>
        <p:spPr>
          <a:xfrm>
            <a:off x="468313" y="1634397"/>
            <a:ext cx="8233200" cy="2754724"/>
          </a:xfrm>
          <a:prstGeom prst="rect">
            <a:avLst/>
          </a:prstGeom>
        </p:spPr>
        <p:txBody>
          <a:bodyPr lIns="0" tIns="0" rIns="0" bIns="0" numCol="2" spcCol="288000">
            <a:noAutofit/>
          </a:bodyPr>
          <a:lstStyle>
            <a:lvl1pPr marL="0" marR="0" indent="0" algn="l" defTabSz="685800" rtl="0" eaLnBrk="1" fontAlgn="auto" latinLnBrk="0" hangingPunct="1">
              <a:lnSpc>
                <a:spcPts val="2300"/>
              </a:lnSpc>
              <a:spcBef>
                <a:spcPts val="0"/>
              </a:spcBef>
              <a:spcAft>
                <a:spcPts val="0"/>
              </a:spcAft>
              <a:buClrTx/>
              <a:buSzTx/>
              <a:buFont typeface="Arial" panose="020B0604020202020204" pitchFamily="34" charset="0"/>
              <a:buNone/>
              <a:tabLst/>
              <a:defRPr sz="1600">
                <a:solidFill>
                  <a:srgbClr val="003359"/>
                </a:solidFill>
              </a:defRPr>
            </a:lvl1pPr>
          </a:lstStyle>
          <a:p>
            <a:pPr marL="0" marR="0" lvl="0" indent="0" algn="l" defTabSz="685800" rtl="0" eaLnBrk="1" fontAlgn="auto" latinLnBrk="0" hangingPunct="1">
              <a:lnSpc>
                <a:spcPts val="2300"/>
              </a:lnSpc>
              <a:spcBef>
                <a:spcPts val="750"/>
              </a:spcBef>
              <a:spcAft>
                <a:spcPts val="0"/>
              </a:spcAft>
              <a:buClrTx/>
              <a:buSzTx/>
              <a:buFont typeface="Arial" panose="020B0604020202020204" pitchFamily="34" charset="0"/>
              <a:buNone/>
              <a:tabLst/>
              <a:defRPr/>
            </a:pPr>
            <a:r>
              <a:rPr lang="de-DE" sz="1600" b="1" dirty="0">
                <a:solidFill>
                  <a:srgbClr val="003358"/>
                </a:solidFill>
                <a:latin typeface="Arial" panose="020B0604020202020204" pitchFamily="34" charset="0"/>
                <a:cs typeface="Arial" panose="020B0604020202020204" pitchFamily="34" charset="0"/>
              </a:rPr>
              <a:t>2-Spalter nur Text 5</a:t>
            </a:r>
            <a:r>
              <a:rPr lang="de-DE" sz="1600" b="1" dirty="0">
                <a:solidFill>
                  <a:srgbClr val="003358"/>
                </a:solidFill>
                <a:latin typeface="Arial"/>
                <a:cs typeface="Arial"/>
              </a:rPr>
              <a:t> PT</a:t>
            </a:r>
            <a:r>
              <a:rPr lang="de-DE" sz="1600" b="1" spc="-5" dirty="0">
                <a:solidFill>
                  <a:srgbClr val="003358"/>
                </a:solidFill>
                <a:latin typeface="Arial"/>
                <a:cs typeface="Arial"/>
              </a:rPr>
              <a:t>, ZAB 23</a:t>
            </a:r>
            <a:r>
              <a:rPr lang="de-DE" sz="1600" b="1" dirty="0">
                <a:latin typeface="Arial"/>
                <a:cs typeface="Arial"/>
              </a:rPr>
              <a:t> </a:t>
            </a:r>
            <a:br>
              <a:rPr lang="de-DE" sz="1600" b="1" dirty="0">
                <a:solidFill>
                  <a:srgbClr val="003358"/>
                </a:solidFill>
                <a:latin typeface="Arial" panose="020B0604020202020204" pitchFamily="34" charset="0"/>
                <a:cs typeface="Arial" panose="020B0604020202020204" pitchFamily="34" charset="0"/>
              </a:rPr>
            </a:br>
            <a:r>
              <a:rPr lang="de-DE" sz="1600" dirty="0">
                <a:solidFill>
                  <a:srgbClr val="003358"/>
                </a:solidFill>
                <a:latin typeface="Arial" panose="020B0604020202020204" pitchFamily="34" charset="0"/>
                <a:cs typeface="Arial" panose="020B0604020202020204" pitchFamily="34" charset="0"/>
              </a:rPr>
              <a:t>Das </a:t>
            </a:r>
            <a:r>
              <a:rPr lang="de-DE" sz="1600" dirty="0" err="1">
                <a:solidFill>
                  <a:srgbClr val="003358"/>
                </a:solidFill>
                <a:latin typeface="Arial" panose="020B0604020202020204" pitchFamily="34" charset="0"/>
                <a:cs typeface="Arial" panose="020B0604020202020204" pitchFamily="34" charset="0"/>
              </a:rPr>
              <a:t>reatur</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cor</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aut</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eatius</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nonectem</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ressit</a:t>
            </a:r>
            <a:r>
              <a:rPr lang="de-DE" sz="1600" dirty="0">
                <a:solidFill>
                  <a:srgbClr val="003358"/>
                </a:solidFill>
                <a:latin typeface="Arial" panose="020B0604020202020204" pitchFamily="34" charset="0"/>
                <a:cs typeface="Arial" panose="020B0604020202020204" pitchFamily="34" charset="0"/>
              </a:rPr>
              <a:t> quo </a:t>
            </a:r>
            <a:r>
              <a:rPr lang="de-DE" sz="1600" dirty="0" err="1">
                <a:solidFill>
                  <a:srgbClr val="003358"/>
                </a:solidFill>
                <a:latin typeface="Arial" panose="020B0604020202020204" pitchFamily="34" charset="0"/>
                <a:cs typeface="Arial" panose="020B0604020202020204" pitchFamily="34" charset="0"/>
              </a:rPr>
              <a:t>bla</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parciam</a:t>
            </a:r>
            <a:r>
              <a:rPr lang="de-DE" sz="1600" dirty="0">
                <a:solidFill>
                  <a:srgbClr val="003358"/>
                </a:solidFill>
                <a:latin typeface="Arial" panose="020B0604020202020204" pitchFamily="34" charset="0"/>
                <a:cs typeface="Arial" panose="020B0604020202020204" pitchFamily="34" charset="0"/>
              </a:rPr>
              <a:t> es ne </a:t>
            </a:r>
            <a:r>
              <a:rPr lang="de-DE" sz="1600" dirty="0" err="1">
                <a:solidFill>
                  <a:srgbClr val="003358"/>
                </a:solidFill>
                <a:latin typeface="Arial" panose="020B0604020202020204" pitchFamily="34" charset="0"/>
                <a:cs typeface="Arial" panose="020B0604020202020204" pitchFamily="34" charset="0"/>
              </a:rPr>
              <a:t>peritaquae</a:t>
            </a:r>
            <a:r>
              <a:rPr lang="de-DE" sz="1600" dirty="0">
                <a:solidFill>
                  <a:srgbClr val="003358"/>
                </a:solidFill>
                <a:latin typeface="Arial" panose="020B0604020202020204" pitchFamily="34" charset="0"/>
                <a:cs typeface="Arial" panose="020B0604020202020204" pitchFamily="34" charset="0"/>
              </a:rPr>
              <a:t> quas </a:t>
            </a:r>
            <a:r>
              <a:rPr lang="de-DE" sz="1600" dirty="0" err="1">
                <a:solidFill>
                  <a:srgbClr val="003358"/>
                </a:solidFill>
                <a:latin typeface="Arial" panose="020B0604020202020204" pitchFamily="34" charset="0"/>
                <a:cs typeface="Arial" panose="020B0604020202020204" pitchFamily="34" charset="0"/>
              </a:rPr>
              <a:t>niminctet</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offic</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temporum</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sojpi</a:t>
            </a:r>
            <a:r>
              <a:rPr lang="de-DE" sz="1600" dirty="0">
                <a:solidFill>
                  <a:srgbClr val="003358"/>
                </a:solidFill>
                <a:latin typeface="Arial" panose="020B0604020202020204" pitchFamily="34" charset="0"/>
                <a:cs typeface="Arial" panose="020B0604020202020204" pitchFamily="34" charset="0"/>
              </a:rPr>
              <a:t>. </a:t>
            </a:r>
            <a:r>
              <a:rPr lang="de-DE" sz="1600" spc="-5" dirty="0">
                <a:solidFill>
                  <a:srgbClr val="003358"/>
                </a:solidFill>
                <a:latin typeface="Arial"/>
                <a:cs typeface="Arial"/>
              </a:rPr>
              <a:t>Das </a:t>
            </a:r>
            <a:r>
              <a:rPr lang="de-DE" sz="1600" spc="-20" dirty="0" err="1">
                <a:solidFill>
                  <a:srgbClr val="003358"/>
                </a:solidFill>
                <a:latin typeface="Arial"/>
                <a:cs typeface="Arial"/>
              </a:rPr>
              <a:t>reatur</a:t>
            </a:r>
            <a:r>
              <a:rPr lang="de-DE" sz="1600" spc="-20" dirty="0">
                <a:solidFill>
                  <a:srgbClr val="003358"/>
                </a:solidFill>
                <a:latin typeface="Arial"/>
                <a:cs typeface="Arial"/>
              </a:rPr>
              <a:t>, </a:t>
            </a:r>
            <a:r>
              <a:rPr lang="de-DE" sz="1600" dirty="0" err="1">
                <a:solidFill>
                  <a:srgbClr val="003358"/>
                </a:solidFill>
                <a:latin typeface="Arial"/>
                <a:cs typeface="Arial"/>
              </a:rPr>
              <a:t>cor</a:t>
            </a:r>
            <a:r>
              <a:rPr lang="de-DE" sz="1600" dirty="0">
                <a:solidFill>
                  <a:srgbClr val="003358"/>
                </a:solidFill>
                <a:latin typeface="Arial"/>
                <a:cs typeface="Arial"/>
              </a:rPr>
              <a:t> </a:t>
            </a:r>
            <a:r>
              <a:rPr lang="de-DE" sz="1600" spc="-5" dirty="0" err="1">
                <a:solidFill>
                  <a:srgbClr val="003358"/>
                </a:solidFill>
                <a:latin typeface="Arial"/>
                <a:cs typeface="Arial"/>
              </a:rPr>
              <a:t>aut</a:t>
            </a:r>
            <a:r>
              <a:rPr lang="de-DE" sz="1600" spc="-5" dirty="0">
                <a:solidFill>
                  <a:srgbClr val="003358"/>
                </a:solidFill>
                <a:latin typeface="Arial"/>
                <a:cs typeface="Arial"/>
              </a:rPr>
              <a:t> </a:t>
            </a:r>
            <a:r>
              <a:rPr lang="de-DE" sz="1600" spc="-5" dirty="0" err="1">
                <a:solidFill>
                  <a:srgbClr val="003358"/>
                </a:solidFill>
                <a:latin typeface="Arial"/>
                <a:cs typeface="Arial"/>
              </a:rPr>
              <a:t>eatius</a:t>
            </a:r>
            <a:r>
              <a:rPr lang="de-DE" sz="1600" spc="-5" dirty="0">
                <a:solidFill>
                  <a:srgbClr val="003358"/>
                </a:solidFill>
                <a:latin typeface="Arial"/>
                <a:cs typeface="Arial"/>
              </a:rPr>
              <a:t>, </a:t>
            </a:r>
            <a:r>
              <a:rPr lang="de-DE" sz="1600" spc="-5" dirty="0" err="1">
                <a:solidFill>
                  <a:srgbClr val="003358"/>
                </a:solidFill>
                <a:latin typeface="Arial"/>
                <a:cs typeface="Arial"/>
              </a:rPr>
              <a:t>nonectem</a:t>
            </a:r>
            <a:r>
              <a:rPr lang="de-DE" sz="1600" spc="-5" dirty="0">
                <a:solidFill>
                  <a:srgbClr val="003358"/>
                </a:solidFill>
                <a:latin typeface="Arial"/>
                <a:cs typeface="Arial"/>
              </a:rPr>
              <a:t> </a:t>
            </a:r>
            <a:r>
              <a:rPr lang="de-DE" sz="1600" spc="-5" dirty="0" err="1">
                <a:solidFill>
                  <a:srgbClr val="003358"/>
                </a:solidFill>
                <a:latin typeface="Arial"/>
                <a:cs typeface="Arial"/>
              </a:rPr>
              <a:t>ressit</a:t>
            </a:r>
            <a:r>
              <a:rPr lang="de-DE" sz="1600" spc="-5" dirty="0">
                <a:solidFill>
                  <a:srgbClr val="003358"/>
                </a:solidFill>
                <a:latin typeface="Arial"/>
                <a:cs typeface="Arial"/>
              </a:rPr>
              <a:t> quo </a:t>
            </a:r>
            <a:r>
              <a:rPr lang="de-DE" sz="1600" spc="-5" dirty="0" err="1">
                <a:solidFill>
                  <a:srgbClr val="003358"/>
                </a:solidFill>
                <a:latin typeface="Arial"/>
                <a:cs typeface="Arial"/>
              </a:rPr>
              <a:t>bla</a:t>
            </a:r>
            <a:r>
              <a:rPr lang="de-DE" sz="1600" spc="-5" dirty="0">
                <a:solidFill>
                  <a:srgbClr val="003358"/>
                </a:solidFill>
                <a:latin typeface="Arial"/>
                <a:cs typeface="Arial"/>
              </a:rPr>
              <a:t>  </a:t>
            </a:r>
            <a:r>
              <a:rPr lang="de-DE" sz="1600" spc="-5" dirty="0" err="1">
                <a:solidFill>
                  <a:srgbClr val="003358"/>
                </a:solidFill>
                <a:latin typeface="Arial"/>
                <a:cs typeface="Arial"/>
              </a:rPr>
              <a:t>parciam</a:t>
            </a:r>
            <a:r>
              <a:rPr lang="de-DE" sz="1600" spc="-5" dirty="0">
                <a:solidFill>
                  <a:srgbClr val="003358"/>
                </a:solidFill>
                <a:latin typeface="Arial"/>
                <a:cs typeface="Arial"/>
              </a:rPr>
              <a:t> es ne </a:t>
            </a:r>
            <a:r>
              <a:rPr lang="de-DE" sz="1600" spc="-5" dirty="0" err="1">
                <a:solidFill>
                  <a:srgbClr val="003358"/>
                </a:solidFill>
                <a:latin typeface="Arial"/>
                <a:cs typeface="Arial"/>
              </a:rPr>
              <a:t>peritaquae</a:t>
            </a:r>
            <a:r>
              <a:rPr lang="de-DE" sz="1600" spc="-5" dirty="0">
                <a:solidFill>
                  <a:srgbClr val="003358"/>
                </a:solidFill>
                <a:latin typeface="Arial"/>
                <a:cs typeface="Arial"/>
              </a:rPr>
              <a:t> quas </a:t>
            </a:r>
            <a:r>
              <a:rPr lang="de-DE" sz="1600" spc="-5" dirty="0" err="1">
                <a:solidFill>
                  <a:srgbClr val="003358"/>
                </a:solidFill>
                <a:latin typeface="Arial"/>
                <a:cs typeface="Arial"/>
              </a:rPr>
              <a:t>niminctet</a:t>
            </a:r>
            <a:r>
              <a:rPr lang="de-DE" sz="1600" spc="-5" dirty="0">
                <a:solidFill>
                  <a:srgbClr val="003358"/>
                </a:solidFill>
                <a:latin typeface="Arial"/>
                <a:cs typeface="Arial"/>
              </a:rPr>
              <a:t> </a:t>
            </a:r>
            <a:r>
              <a:rPr lang="de-DE" sz="1600" spc="-5" dirty="0" err="1">
                <a:solidFill>
                  <a:srgbClr val="003358"/>
                </a:solidFill>
                <a:latin typeface="Arial"/>
                <a:cs typeface="Arial"/>
              </a:rPr>
              <a:t>offic</a:t>
            </a:r>
            <a:r>
              <a:rPr lang="de-DE" sz="1600" spc="-5" dirty="0">
                <a:solidFill>
                  <a:srgbClr val="003358"/>
                </a:solidFill>
                <a:latin typeface="Arial"/>
                <a:cs typeface="Arial"/>
              </a:rPr>
              <a:t> </a:t>
            </a:r>
            <a:r>
              <a:rPr lang="de-DE" sz="1600" dirty="0" err="1">
                <a:solidFill>
                  <a:srgbClr val="003358"/>
                </a:solidFill>
                <a:latin typeface="Arial"/>
                <a:cs typeface="Arial"/>
              </a:rPr>
              <a:t>temporum</a:t>
            </a:r>
            <a:r>
              <a:rPr lang="de-DE" sz="1600" dirty="0">
                <a:solidFill>
                  <a:srgbClr val="003358"/>
                </a:solidFill>
                <a:latin typeface="Arial"/>
                <a:cs typeface="Arial"/>
              </a:rPr>
              <a:t>  </a:t>
            </a:r>
            <a:r>
              <a:rPr lang="de-DE" sz="1600" dirty="0" err="1">
                <a:solidFill>
                  <a:srgbClr val="003358"/>
                </a:solidFill>
                <a:latin typeface="Arial"/>
                <a:cs typeface="Arial"/>
              </a:rPr>
              <a:t>sa</a:t>
            </a:r>
            <a:r>
              <a:rPr lang="de-DE" sz="1600" dirty="0">
                <a:solidFill>
                  <a:srgbClr val="003358"/>
                </a:solidFill>
                <a:latin typeface="Arial"/>
                <a:cs typeface="Arial"/>
              </a:rPr>
              <a:t> </a:t>
            </a:r>
            <a:r>
              <a:rPr lang="de-DE" sz="1600" dirty="0" err="1">
                <a:solidFill>
                  <a:srgbClr val="003358"/>
                </a:solidFill>
                <a:latin typeface="Arial"/>
                <a:cs typeface="Arial"/>
              </a:rPr>
              <a:t>siminciet</a:t>
            </a:r>
            <a:r>
              <a:rPr lang="de-DE" sz="1600" dirty="0">
                <a:solidFill>
                  <a:srgbClr val="003358"/>
                </a:solidFill>
                <a:latin typeface="Arial"/>
                <a:cs typeface="Arial"/>
              </a:rPr>
              <a:t> </a:t>
            </a:r>
            <a:r>
              <a:rPr lang="de-DE" sz="1600" spc="-5" dirty="0" err="1">
                <a:solidFill>
                  <a:srgbClr val="003358"/>
                </a:solidFill>
                <a:latin typeface="Arial"/>
                <a:cs typeface="Arial"/>
              </a:rPr>
              <a:t>que</a:t>
            </a:r>
            <a:r>
              <a:rPr lang="de-DE" sz="1600" spc="-5" dirty="0">
                <a:solidFill>
                  <a:srgbClr val="003358"/>
                </a:solidFill>
                <a:latin typeface="Arial"/>
                <a:cs typeface="Arial"/>
              </a:rPr>
              <a:t> </a:t>
            </a:r>
            <a:r>
              <a:rPr lang="de-DE" sz="1600" dirty="0" err="1">
                <a:solidFill>
                  <a:srgbClr val="003358"/>
                </a:solidFill>
                <a:latin typeface="Arial"/>
                <a:cs typeface="Arial"/>
              </a:rPr>
              <a:t>volor</a:t>
            </a:r>
            <a:r>
              <a:rPr lang="de-DE" sz="1600" dirty="0">
                <a:solidFill>
                  <a:srgbClr val="003358"/>
                </a:solidFill>
                <a:latin typeface="Arial"/>
                <a:cs typeface="Arial"/>
              </a:rPr>
              <a:t> </a:t>
            </a:r>
            <a:r>
              <a:rPr lang="de-DE" sz="1600" spc="-5" dirty="0" err="1">
                <a:solidFill>
                  <a:srgbClr val="003358"/>
                </a:solidFill>
                <a:latin typeface="Arial"/>
                <a:cs typeface="Arial"/>
              </a:rPr>
              <a:t>mos</a:t>
            </a:r>
            <a:r>
              <a:rPr lang="de-DE" sz="1600" spc="-5" dirty="0">
                <a:solidFill>
                  <a:srgbClr val="003358"/>
                </a:solidFill>
                <a:latin typeface="Arial"/>
                <a:cs typeface="Arial"/>
              </a:rPr>
              <a:t> et </a:t>
            </a:r>
            <a:r>
              <a:rPr lang="de-DE" sz="1600" spc="-5" dirty="0" err="1">
                <a:solidFill>
                  <a:srgbClr val="003358"/>
                </a:solidFill>
                <a:latin typeface="Arial"/>
                <a:cs typeface="Arial"/>
              </a:rPr>
              <a:t>andae</a:t>
            </a:r>
            <a:r>
              <a:rPr lang="de-DE" sz="1600" spc="-5" dirty="0">
                <a:solidFill>
                  <a:srgbClr val="003358"/>
                </a:solidFill>
                <a:latin typeface="Arial"/>
                <a:cs typeface="Arial"/>
              </a:rPr>
              <a:t> </a:t>
            </a:r>
            <a:r>
              <a:rPr lang="de-DE" sz="1600" spc="-5" dirty="0" err="1">
                <a:solidFill>
                  <a:srgbClr val="003358"/>
                </a:solidFill>
                <a:latin typeface="Arial"/>
                <a:cs typeface="Arial"/>
              </a:rPr>
              <a:t>qui</a:t>
            </a:r>
            <a:r>
              <a:rPr lang="de-DE" sz="1600" spc="-5" dirty="0">
                <a:solidFill>
                  <a:srgbClr val="003358"/>
                </a:solidFill>
                <a:latin typeface="Arial"/>
                <a:cs typeface="Arial"/>
              </a:rPr>
              <a:t> </a:t>
            </a:r>
            <a:r>
              <a:rPr lang="de-DE" sz="1600" spc="-5" dirty="0" err="1">
                <a:solidFill>
                  <a:srgbClr val="003358"/>
                </a:solidFill>
                <a:latin typeface="Arial"/>
                <a:cs typeface="Arial"/>
              </a:rPr>
              <a:t>quaspeum</a:t>
            </a:r>
            <a:r>
              <a:rPr lang="de-DE" sz="1600" spc="-5" dirty="0">
                <a:solidFill>
                  <a:srgbClr val="003358"/>
                </a:solidFill>
                <a:latin typeface="Arial"/>
                <a:cs typeface="Arial"/>
              </a:rPr>
              <a:t> </a:t>
            </a:r>
            <a:r>
              <a:rPr lang="de-DE" sz="1600" spc="-5" dirty="0" err="1">
                <a:solidFill>
                  <a:srgbClr val="003358"/>
                </a:solidFill>
                <a:latin typeface="Arial"/>
                <a:cs typeface="Arial"/>
              </a:rPr>
              <a:t>alitint</a:t>
            </a:r>
            <a:r>
              <a:rPr lang="de-DE" sz="1600" spc="-5" dirty="0">
                <a:solidFill>
                  <a:srgbClr val="003358"/>
                </a:solidFill>
                <a:latin typeface="Arial"/>
                <a:cs typeface="Arial"/>
              </a:rPr>
              <a:t>, </a:t>
            </a:r>
            <a:r>
              <a:rPr lang="de-DE" sz="1600" spc="-5" dirty="0" err="1">
                <a:solidFill>
                  <a:srgbClr val="003358"/>
                </a:solidFill>
                <a:latin typeface="Arial"/>
                <a:cs typeface="Arial"/>
              </a:rPr>
              <a:t>omnis</a:t>
            </a:r>
            <a:r>
              <a:rPr lang="de-DE" sz="1600" spc="-5" dirty="0">
                <a:solidFill>
                  <a:srgbClr val="003358"/>
                </a:solidFill>
                <a:latin typeface="Arial"/>
                <a:cs typeface="Arial"/>
              </a:rPr>
              <a:t>  </a:t>
            </a:r>
            <a:r>
              <a:rPr lang="de-DE" sz="1600" spc="-5" dirty="0" err="1">
                <a:solidFill>
                  <a:srgbClr val="003358"/>
                </a:solidFill>
                <a:latin typeface="Arial"/>
                <a:cs typeface="Arial"/>
              </a:rPr>
              <a:t>eum</a:t>
            </a:r>
            <a:r>
              <a:rPr lang="de-DE" sz="1600" spc="-5" dirty="0">
                <a:solidFill>
                  <a:srgbClr val="003358"/>
                </a:solidFill>
                <a:latin typeface="Arial"/>
                <a:cs typeface="Arial"/>
              </a:rPr>
              <a:t> </a:t>
            </a:r>
            <a:r>
              <a:rPr lang="de-DE" sz="1600" spc="-5" dirty="0" err="1">
                <a:solidFill>
                  <a:srgbClr val="003358"/>
                </a:solidFill>
                <a:latin typeface="Arial"/>
                <a:cs typeface="Arial"/>
              </a:rPr>
              <a:t>rest</a:t>
            </a:r>
            <a:r>
              <a:rPr lang="de-DE" sz="1600" spc="-5" dirty="0">
                <a:solidFill>
                  <a:srgbClr val="003358"/>
                </a:solidFill>
                <a:latin typeface="Arial"/>
                <a:cs typeface="Arial"/>
              </a:rPr>
              <a:t> </a:t>
            </a:r>
            <a:r>
              <a:rPr lang="de-DE" sz="1600" dirty="0" err="1">
                <a:solidFill>
                  <a:srgbClr val="003358"/>
                </a:solidFill>
                <a:latin typeface="Arial"/>
                <a:cs typeface="Arial"/>
              </a:rPr>
              <a:t>fuga</a:t>
            </a:r>
            <a:r>
              <a:rPr lang="de-DE" sz="1600" dirty="0">
                <a:solidFill>
                  <a:srgbClr val="003358"/>
                </a:solidFill>
                <a:latin typeface="Arial"/>
                <a:cs typeface="Arial"/>
              </a:rPr>
              <a:t> </a:t>
            </a:r>
            <a:r>
              <a:rPr lang="de-DE" sz="1600" spc="-5" dirty="0">
                <a:solidFill>
                  <a:srgbClr val="003358"/>
                </a:solidFill>
                <a:latin typeface="Arial"/>
                <a:cs typeface="Arial"/>
              </a:rPr>
              <a:t>Mustertext.</a:t>
            </a:r>
            <a:r>
              <a:rPr lang="de-DE" sz="1600" b="1" spc="-5" dirty="0">
                <a:solidFill>
                  <a:srgbClr val="003358"/>
                </a:solidFill>
                <a:latin typeface="Arial"/>
                <a:cs typeface="Arial"/>
              </a:rPr>
              <a:t> </a:t>
            </a:r>
            <a:br>
              <a:rPr lang="de-DE" sz="1600" b="1" spc="-5" dirty="0">
                <a:solidFill>
                  <a:srgbClr val="003358"/>
                </a:solidFill>
                <a:latin typeface="Arial"/>
                <a:cs typeface="Arial"/>
              </a:rPr>
            </a:br>
            <a:br>
              <a:rPr lang="de-DE" sz="1600" b="1" spc="-5" dirty="0">
                <a:solidFill>
                  <a:srgbClr val="003358"/>
                </a:solidFill>
                <a:latin typeface="Arial"/>
                <a:cs typeface="Arial"/>
              </a:rPr>
            </a:br>
            <a:r>
              <a:rPr lang="de-DE" sz="1600" spc="-5" dirty="0">
                <a:solidFill>
                  <a:srgbClr val="003358"/>
                </a:solidFill>
                <a:latin typeface="Arial"/>
                <a:cs typeface="Arial"/>
              </a:rPr>
              <a:t>Das </a:t>
            </a:r>
            <a:r>
              <a:rPr lang="de-DE" sz="1600" spc="-20" dirty="0" err="1">
                <a:solidFill>
                  <a:srgbClr val="003358"/>
                </a:solidFill>
                <a:latin typeface="Arial"/>
                <a:cs typeface="Arial"/>
              </a:rPr>
              <a:t>reatur</a:t>
            </a:r>
            <a:r>
              <a:rPr lang="de-DE" sz="1600" spc="-20" dirty="0">
                <a:solidFill>
                  <a:srgbClr val="003358"/>
                </a:solidFill>
                <a:latin typeface="Arial"/>
                <a:cs typeface="Arial"/>
              </a:rPr>
              <a:t>, </a:t>
            </a:r>
            <a:r>
              <a:rPr lang="de-DE" sz="1600" dirty="0" err="1">
                <a:solidFill>
                  <a:srgbClr val="003358"/>
                </a:solidFill>
                <a:latin typeface="Arial"/>
                <a:cs typeface="Arial"/>
              </a:rPr>
              <a:t>cor</a:t>
            </a:r>
            <a:r>
              <a:rPr lang="de-DE" sz="1600" dirty="0">
                <a:solidFill>
                  <a:srgbClr val="003358"/>
                </a:solidFill>
                <a:latin typeface="Arial"/>
                <a:cs typeface="Arial"/>
              </a:rPr>
              <a:t> </a:t>
            </a:r>
            <a:r>
              <a:rPr lang="de-DE" sz="1600" spc="-5" dirty="0" err="1">
                <a:solidFill>
                  <a:srgbClr val="003358"/>
                </a:solidFill>
                <a:latin typeface="Arial"/>
                <a:cs typeface="Arial"/>
              </a:rPr>
              <a:t>aut</a:t>
            </a:r>
            <a:r>
              <a:rPr lang="de-DE" sz="1600" spc="-5" dirty="0">
                <a:solidFill>
                  <a:srgbClr val="003358"/>
                </a:solidFill>
                <a:latin typeface="Arial"/>
                <a:cs typeface="Arial"/>
              </a:rPr>
              <a:t> </a:t>
            </a:r>
            <a:r>
              <a:rPr lang="de-DE" sz="1600" spc="-5" dirty="0" err="1">
                <a:solidFill>
                  <a:srgbClr val="003358"/>
                </a:solidFill>
                <a:latin typeface="Arial"/>
                <a:cs typeface="Arial"/>
              </a:rPr>
              <a:t>eatius</a:t>
            </a:r>
            <a:r>
              <a:rPr lang="de-DE" sz="1600" spc="-5" dirty="0">
                <a:solidFill>
                  <a:srgbClr val="003358"/>
                </a:solidFill>
                <a:latin typeface="Arial"/>
                <a:cs typeface="Arial"/>
              </a:rPr>
              <a:t>, </a:t>
            </a:r>
            <a:r>
              <a:rPr lang="de-DE" sz="1600" spc="-5" dirty="0" err="1">
                <a:solidFill>
                  <a:srgbClr val="003358"/>
                </a:solidFill>
                <a:latin typeface="Arial"/>
                <a:cs typeface="Arial"/>
              </a:rPr>
              <a:t>nonectem</a:t>
            </a:r>
            <a:r>
              <a:rPr lang="de-DE" sz="1600" spc="-5" dirty="0">
                <a:solidFill>
                  <a:srgbClr val="003358"/>
                </a:solidFill>
                <a:latin typeface="Arial"/>
                <a:cs typeface="Arial"/>
              </a:rPr>
              <a:t> </a:t>
            </a:r>
            <a:r>
              <a:rPr lang="de-DE" sz="1600" spc="-5" dirty="0" err="1">
                <a:solidFill>
                  <a:srgbClr val="003358"/>
                </a:solidFill>
                <a:latin typeface="Arial"/>
                <a:cs typeface="Arial"/>
              </a:rPr>
              <a:t>ressit</a:t>
            </a:r>
            <a:r>
              <a:rPr lang="de-DE" sz="1600" spc="-5" dirty="0">
                <a:solidFill>
                  <a:srgbClr val="003358"/>
                </a:solidFill>
                <a:latin typeface="Arial"/>
                <a:cs typeface="Arial"/>
              </a:rPr>
              <a:t> quo </a:t>
            </a:r>
            <a:r>
              <a:rPr lang="de-DE" sz="1600" spc="-5" dirty="0" err="1">
                <a:solidFill>
                  <a:srgbClr val="003358"/>
                </a:solidFill>
                <a:latin typeface="Arial"/>
                <a:cs typeface="Arial"/>
              </a:rPr>
              <a:t>bla</a:t>
            </a:r>
            <a:r>
              <a:rPr lang="de-DE" sz="1600" spc="-5" dirty="0">
                <a:solidFill>
                  <a:srgbClr val="003358"/>
                </a:solidFill>
                <a:latin typeface="Arial"/>
                <a:cs typeface="Arial"/>
              </a:rPr>
              <a:t>  </a:t>
            </a:r>
            <a:r>
              <a:rPr lang="de-DE" sz="1600" spc="-5" dirty="0" err="1">
                <a:solidFill>
                  <a:srgbClr val="003358"/>
                </a:solidFill>
                <a:latin typeface="Arial"/>
                <a:cs typeface="Arial"/>
              </a:rPr>
              <a:t>parciam</a:t>
            </a:r>
            <a:r>
              <a:rPr lang="de-DE" sz="1600" spc="-5" dirty="0">
                <a:solidFill>
                  <a:srgbClr val="003358"/>
                </a:solidFill>
                <a:latin typeface="Arial"/>
                <a:cs typeface="Arial"/>
              </a:rPr>
              <a:t> es ne </a:t>
            </a:r>
            <a:r>
              <a:rPr lang="de-DE" sz="1600" spc="-5" dirty="0" err="1">
                <a:solidFill>
                  <a:srgbClr val="003358"/>
                </a:solidFill>
                <a:latin typeface="Arial"/>
                <a:cs typeface="Arial"/>
              </a:rPr>
              <a:t>peritaquae</a:t>
            </a:r>
            <a:r>
              <a:rPr lang="de-DE" sz="1600" spc="-5" dirty="0">
                <a:solidFill>
                  <a:srgbClr val="003358"/>
                </a:solidFill>
                <a:latin typeface="Arial"/>
                <a:cs typeface="Arial"/>
              </a:rPr>
              <a:t> quas </a:t>
            </a:r>
            <a:r>
              <a:rPr lang="de-DE" sz="1600" spc="-5" dirty="0" err="1">
                <a:solidFill>
                  <a:srgbClr val="003358"/>
                </a:solidFill>
                <a:latin typeface="Arial"/>
                <a:cs typeface="Arial"/>
              </a:rPr>
              <a:t>niminctet</a:t>
            </a:r>
            <a:r>
              <a:rPr lang="de-DE" sz="1600" spc="-5" dirty="0">
                <a:solidFill>
                  <a:srgbClr val="003358"/>
                </a:solidFill>
                <a:latin typeface="Arial"/>
                <a:cs typeface="Arial"/>
              </a:rPr>
              <a:t> </a:t>
            </a:r>
            <a:r>
              <a:rPr lang="de-DE" sz="1600" spc="-5" dirty="0" err="1">
                <a:solidFill>
                  <a:srgbClr val="003358"/>
                </a:solidFill>
                <a:latin typeface="Arial"/>
                <a:cs typeface="Arial"/>
              </a:rPr>
              <a:t>offic</a:t>
            </a:r>
            <a:r>
              <a:rPr lang="de-DE" sz="1600" spc="-5" dirty="0">
                <a:solidFill>
                  <a:srgbClr val="003358"/>
                </a:solidFill>
                <a:latin typeface="Arial"/>
                <a:cs typeface="Arial"/>
              </a:rPr>
              <a:t> </a:t>
            </a:r>
            <a:r>
              <a:rPr lang="de-DE" sz="1600" dirty="0" err="1">
                <a:solidFill>
                  <a:srgbClr val="003358"/>
                </a:solidFill>
                <a:latin typeface="Arial"/>
                <a:cs typeface="Arial"/>
              </a:rPr>
              <a:t>temporum</a:t>
            </a:r>
            <a:r>
              <a:rPr lang="de-DE" sz="1600" dirty="0">
                <a:solidFill>
                  <a:srgbClr val="003358"/>
                </a:solidFill>
                <a:latin typeface="Arial"/>
                <a:cs typeface="Arial"/>
              </a:rPr>
              <a:t>  </a:t>
            </a:r>
            <a:r>
              <a:rPr lang="de-DE" sz="1600" dirty="0" err="1">
                <a:solidFill>
                  <a:srgbClr val="003358"/>
                </a:solidFill>
                <a:latin typeface="Arial"/>
                <a:cs typeface="Arial"/>
              </a:rPr>
              <a:t>sa</a:t>
            </a:r>
            <a:r>
              <a:rPr lang="de-DE" sz="1600" dirty="0">
                <a:solidFill>
                  <a:srgbClr val="003358"/>
                </a:solidFill>
                <a:latin typeface="Arial"/>
                <a:cs typeface="Arial"/>
              </a:rPr>
              <a:t> </a:t>
            </a:r>
            <a:r>
              <a:rPr lang="de-DE" sz="1600" dirty="0" err="1">
                <a:solidFill>
                  <a:srgbClr val="003358"/>
                </a:solidFill>
                <a:latin typeface="Arial"/>
                <a:cs typeface="Arial"/>
              </a:rPr>
              <a:t>siminciet</a:t>
            </a:r>
            <a:r>
              <a:rPr lang="de-DE" sz="1600" dirty="0">
                <a:solidFill>
                  <a:srgbClr val="003358"/>
                </a:solidFill>
                <a:latin typeface="Arial"/>
                <a:cs typeface="Arial"/>
              </a:rPr>
              <a:t> </a:t>
            </a:r>
            <a:r>
              <a:rPr lang="de-DE" sz="1600" spc="-5" dirty="0" err="1">
                <a:solidFill>
                  <a:srgbClr val="003358"/>
                </a:solidFill>
                <a:latin typeface="Arial"/>
                <a:cs typeface="Arial"/>
              </a:rPr>
              <a:t>que</a:t>
            </a:r>
            <a:r>
              <a:rPr lang="de-DE" sz="1600" spc="-5" dirty="0">
                <a:solidFill>
                  <a:srgbClr val="003358"/>
                </a:solidFill>
                <a:latin typeface="Arial"/>
                <a:cs typeface="Arial"/>
              </a:rPr>
              <a:t> </a:t>
            </a:r>
            <a:r>
              <a:rPr lang="de-DE" sz="1600" dirty="0" err="1">
                <a:solidFill>
                  <a:srgbClr val="003358"/>
                </a:solidFill>
                <a:latin typeface="Arial"/>
                <a:cs typeface="Arial"/>
              </a:rPr>
              <a:t>volor</a:t>
            </a:r>
            <a:r>
              <a:rPr lang="de-DE" sz="1600" dirty="0">
                <a:solidFill>
                  <a:srgbClr val="003358"/>
                </a:solidFill>
                <a:latin typeface="Arial"/>
                <a:cs typeface="Arial"/>
              </a:rPr>
              <a:t> </a:t>
            </a:r>
            <a:r>
              <a:rPr lang="de-DE" sz="1600" spc="-5" dirty="0" err="1">
                <a:solidFill>
                  <a:srgbClr val="003358"/>
                </a:solidFill>
                <a:latin typeface="Arial"/>
                <a:cs typeface="Arial"/>
              </a:rPr>
              <a:t>mos</a:t>
            </a:r>
            <a:r>
              <a:rPr lang="de-DE" sz="1600" spc="-5" dirty="0">
                <a:solidFill>
                  <a:srgbClr val="003358"/>
                </a:solidFill>
                <a:latin typeface="Arial"/>
                <a:cs typeface="Arial"/>
              </a:rPr>
              <a:t> et </a:t>
            </a:r>
            <a:r>
              <a:rPr lang="de-DE" sz="1600" spc="-5" dirty="0" err="1">
                <a:solidFill>
                  <a:srgbClr val="003358"/>
                </a:solidFill>
                <a:latin typeface="Arial"/>
                <a:cs typeface="Arial"/>
              </a:rPr>
              <a:t>andae</a:t>
            </a:r>
            <a:r>
              <a:rPr lang="de-DE" sz="1600" spc="-5" dirty="0">
                <a:solidFill>
                  <a:srgbClr val="003358"/>
                </a:solidFill>
                <a:latin typeface="Arial"/>
                <a:cs typeface="Arial"/>
              </a:rPr>
              <a:t> </a:t>
            </a:r>
            <a:r>
              <a:rPr lang="de-DE" sz="1600" spc="-5" dirty="0" err="1">
                <a:solidFill>
                  <a:srgbClr val="003358"/>
                </a:solidFill>
                <a:latin typeface="Arial"/>
                <a:cs typeface="Arial"/>
              </a:rPr>
              <a:t>qui</a:t>
            </a:r>
            <a:r>
              <a:rPr lang="de-DE" sz="1600" spc="-5" dirty="0">
                <a:solidFill>
                  <a:srgbClr val="003358"/>
                </a:solidFill>
                <a:latin typeface="Arial"/>
                <a:cs typeface="Arial"/>
              </a:rPr>
              <a:t> </a:t>
            </a:r>
            <a:r>
              <a:rPr lang="de-DE" sz="1600" spc="-5" dirty="0" err="1">
                <a:solidFill>
                  <a:srgbClr val="003358"/>
                </a:solidFill>
                <a:latin typeface="Arial"/>
                <a:cs typeface="Arial"/>
              </a:rPr>
              <a:t>alitint</a:t>
            </a:r>
            <a:r>
              <a:rPr lang="de-DE" sz="1600" spc="-5" dirty="0">
                <a:solidFill>
                  <a:srgbClr val="003358"/>
                </a:solidFill>
                <a:latin typeface="Arial"/>
                <a:cs typeface="Arial"/>
              </a:rPr>
              <a:t>, </a:t>
            </a:r>
            <a:r>
              <a:rPr lang="de-DE" sz="1600" spc="-5" dirty="0" err="1">
                <a:solidFill>
                  <a:srgbClr val="003358"/>
                </a:solidFill>
                <a:latin typeface="Arial"/>
                <a:cs typeface="Arial"/>
              </a:rPr>
              <a:t>omnis</a:t>
            </a:r>
            <a:r>
              <a:rPr lang="de-DE" sz="1600" spc="-5" dirty="0">
                <a:solidFill>
                  <a:srgbClr val="003358"/>
                </a:solidFill>
                <a:latin typeface="Arial"/>
                <a:cs typeface="Arial"/>
              </a:rPr>
              <a:t>  </a:t>
            </a:r>
            <a:r>
              <a:rPr lang="de-DE" sz="1600" spc="-5" dirty="0" err="1">
                <a:solidFill>
                  <a:srgbClr val="003358"/>
                </a:solidFill>
                <a:latin typeface="Arial"/>
                <a:cs typeface="Arial"/>
              </a:rPr>
              <a:t>eum</a:t>
            </a:r>
            <a:r>
              <a:rPr lang="de-DE" sz="1600" spc="-5" dirty="0">
                <a:solidFill>
                  <a:srgbClr val="003358"/>
                </a:solidFill>
                <a:latin typeface="Arial"/>
                <a:cs typeface="Arial"/>
              </a:rPr>
              <a:t> </a:t>
            </a:r>
            <a:r>
              <a:rPr lang="de-DE" sz="1600" spc="-5" dirty="0" err="1">
                <a:solidFill>
                  <a:srgbClr val="003358"/>
                </a:solidFill>
                <a:latin typeface="Arial"/>
                <a:cs typeface="Arial"/>
              </a:rPr>
              <a:t>rest</a:t>
            </a:r>
            <a:r>
              <a:rPr lang="de-DE" sz="1600" spc="-5" dirty="0">
                <a:solidFill>
                  <a:srgbClr val="003358"/>
                </a:solidFill>
                <a:latin typeface="Arial"/>
                <a:cs typeface="Arial"/>
              </a:rPr>
              <a:t> </a:t>
            </a:r>
            <a:r>
              <a:rPr lang="de-DE" sz="1600" dirty="0" err="1">
                <a:solidFill>
                  <a:srgbClr val="003358"/>
                </a:solidFill>
                <a:latin typeface="Arial"/>
                <a:cs typeface="Arial"/>
              </a:rPr>
              <a:t>fuga</a:t>
            </a:r>
            <a:r>
              <a:rPr lang="de-DE" sz="1600" dirty="0">
                <a:solidFill>
                  <a:srgbClr val="003358"/>
                </a:solidFill>
                <a:latin typeface="Arial"/>
                <a:cs typeface="Arial"/>
              </a:rPr>
              <a:t> </a:t>
            </a:r>
            <a:r>
              <a:rPr lang="de-DE" sz="1600" spc="-5" dirty="0">
                <a:solidFill>
                  <a:srgbClr val="003358"/>
                </a:solidFill>
                <a:latin typeface="Arial"/>
                <a:cs typeface="Arial"/>
              </a:rPr>
              <a:t>Mustertext. Das </a:t>
            </a:r>
            <a:r>
              <a:rPr lang="de-DE" sz="1600" spc="-20" dirty="0" err="1">
                <a:solidFill>
                  <a:srgbClr val="003358"/>
                </a:solidFill>
                <a:latin typeface="Arial"/>
                <a:cs typeface="Arial"/>
              </a:rPr>
              <a:t>reatur</a:t>
            </a:r>
            <a:r>
              <a:rPr lang="de-DE" sz="1600" spc="-20" dirty="0">
                <a:solidFill>
                  <a:srgbClr val="003358"/>
                </a:solidFill>
                <a:latin typeface="Arial"/>
                <a:cs typeface="Arial"/>
              </a:rPr>
              <a:t>, </a:t>
            </a:r>
            <a:r>
              <a:rPr lang="de-DE" sz="1600" dirty="0" err="1">
                <a:solidFill>
                  <a:srgbClr val="003358"/>
                </a:solidFill>
                <a:latin typeface="Arial"/>
                <a:cs typeface="Arial"/>
              </a:rPr>
              <a:t>cor</a:t>
            </a:r>
            <a:r>
              <a:rPr lang="de-DE" sz="1600" dirty="0">
                <a:solidFill>
                  <a:srgbClr val="003358"/>
                </a:solidFill>
                <a:latin typeface="Arial"/>
                <a:cs typeface="Arial"/>
              </a:rPr>
              <a:t> </a:t>
            </a:r>
            <a:r>
              <a:rPr lang="de-DE" sz="1600" spc="-5" dirty="0" err="1">
                <a:solidFill>
                  <a:srgbClr val="003358"/>
                </a:solidFill>
                <a:latin typeface="Arial"/>
                <a:cs typeface="Arial"/>
              </a:rPr>
              <a:t>aut</a:t>
            </a:r>
            <a:r>
              <a:rPr lang="de-DE" sz="1600" spc="-5" dirty="0">
                <a:solidFill>
                  <a:srgbClr val="003358"/>
                </a:solidFill>
                <a:latin typeface="Arial"/>
                <a:cs typeface="Arial"/>
              </a:rPr>
              <a:t> </a:t>
            </a:r>
            <a:r>
              <a:rPr lang="de-DE" sz="1600" spc="-5" dirty="0" err="1">
                <a:solidFill>
                  <a:srgbClr val="003358"/>
                </a:solidFill>
                <a:latin typeface="Arial"/>
                <a:cs typeface="Arial"/>
              </a:rPr>
              <a:t>eatius</a:t>
            </a:r>
            <a:r>
              <a:rPr lang="de-DE" sz="1600" spc="-5" dirty="0">
                <a:solidFill>
                  <a:srgbClr val="003358"/>
                </a:solidFill>
                <a:latin typeface="Arial"/>
                <a:cs typeface="Arial"/>
              </a:rPr>
              <a:t>, </a:t>
            </a:r>
            <a:r>
              <a:rPr lang="de-DE" sz="1600" spc="-5" dirty="0" err="1">
                <a:solidFill>
                  <a:srgbClr val="003358"/>
                </a:solidFill>
                <a:latin typeface="Arial"/>
                <a:cs typeface="Arial"/>
              </a:rPr>
              <a:t>nonectem</a:t>
            </a:r>
            <a:r>
              <a:rPr lang="de-DE" sz="1600" spc="-5" dirty="0">
                <a:solidFill>
                  <a:srgbClr val="003358"/>
                </a:solidFill>
                <a:latin typeface="Arial"/>
                <a:cs typeface="Arial"/>
              </a:rPr>
              <a:t> </a:t>
            </a:r>
            <a:r>
              <a:rPr lang="de-DE" sz="1600" spc="-5" dirty="0" err="1">
                <a:solidFill>
                  <a:srgbClr val="003358"/>
                </a:solidFill>
                <a:latin typeface="Arial"/>
                <a:cs typeface="Arial"/>
              </a:rPr>
              <a:t>ressit</a:t>
            </a:r>
            <a:r>
              <a:rPr lang="de-DE" sz="1600" spc="-5" dirty="0">
                <a:solidFill>
                  <a:srgbClr val="003358"/>
                </a:solidFill>
                <a:latin typeface="Arial"/>
                <a:cs typeface="Arial"/>
              </a:rPr>
              <a:t> </a:t>
            </a:r>
            <a:r>
              <a:rPr lang="de-DE" sz="1600" spc="-5" dirty="0" err="1">
                <a:solidFill>
                  <a:srgbClr val="003358"/>
                </a:solidFill>
                <a:latin typeface="Arial"/>
                <a:cs typeface="Arial"/>
              </a:rPr>
              <a:t>qoffic</a:t>
            </a:r>
            <a:r>
              <a:rPr lang="de-DE" sz="1600" spc="-5" dirty="0">
                <a:solidFill>
                  <a:srgbClr val="003358"/>
                </a:solidFill>
                <a:latin typeface="Arial"/>
                <a:cs typeface="Arial"/>
              </a:rPr>
              <a:t> </a:t>
            </a:r>
            <a:r>
              <a:rPr lang="de-DE" sz="1600" dirty="0" err="1">
                <a:solidFill>
                  <a:srgbClr val="003358"/>
                </a:solidFill>
                <a:latin typeface="Arial"/>
                <a:cs typeface="Arial"/>
              </a:rPr>
              <a:t>temporum</a:t>
            </a:r>
            <a:r>
              <a:rPr lang="de-DE" sz="1600" dirty="0">
                <a:solidFill>
                  <a:srgbClr val="003358"/>
                </a:solidFill>
                <a:latin typeface="Arial"/>
                <a:cs typeface="Arial"/>
              </a:rPr>
              <a:t>  </a:t>
            </a:r>
            <a:r>
              <a:rPr lang="de-DE" sz="1600" dirty="0" err="1">
                <a:solidFill>
                  <a:srgbClr val="003358"/>
                </a:solidFill>
                <a:latin typeface="Arial"/>
                <a:cs typeface="Arial"/>
              </a:rPr>
              <a:t>sa</a:t>
            </a:r>
            <a:r>
              <a:rPr lang="de-DE" sz="1600" dirty="0">
                <a:solidFill>
                  <a:srgbClr val="003358"/>
                </a:solidFill>
                <a:latin typeface="Arial"/>
                <a:cs typeface="Arial"/>
              </a:rPr>
              <a:t> </a:t>
            </a:r>
            <a:r>
              <a:rPr lang="de-DE" sz="1600" dirty="0" err="1">
                <a:solidFill>
                  <a:srgbClr val="003358"/>
                </a:solidFill>
                <a:latin typeface="Arial"/>
                <a:cs typeface="Arial"/>
              </a:rPr>
              <a:t>siminciet</a:t>
            </a:r>
            <a:r>
              <a:rPr lang="de-DE" sz="1600" dirty="0">
                <a:solidFill>
                  <a:srgbClr val="003358"/>
                </a:solidFill>
                <a:latin typeface="Arial"/>
                <a:cs typeface="Arial"/>
              </a:rPr>
              <a:t> </a:t>
            </a:r>
            <a:r>
              <a:rPr lang="de-DE" sz="1600" spc="-5" dirty="0" err="1">
                <a:solidFill>
                  <a:srgbClr val="003358"/>
                </a:solidFill>
                <a:latin typeface="Arial"/>
                <a:cs typeface="Arial"/>
              </a:rPr>
              <a:t>que</a:t>
            </a:r>
            <a:r>
              <a:rPr lang="de-DE" sz="1600" spc="-5" dirty="0">
                <a:solidFill>
                  <a:srgbClr val="003358"/>
                </a:solidFill>
                <a:latin typeface="Arial"/>
                <a:cs typeface="Arial"/>
              </a:rPr>
              <a:t> </a:t>
            </a:r>
            <a:r>
              <a:rPr lang="de-DE" sz="1600" dirty="0" err="1">
                <a:solidFill>
                  <a:srgbClr val="003358"/>
                </a:solidFill>
                <a:latin typeface="Arial"/>
                <a:cs typeface="Arial"/>
              </a:rPr>
              <a:t>volor</a:t>
            </a:r>
            <a:r>
              <a:rPr lang="de-DE" sz="1600" dirty="0">
                <a:solidFill>
                  <a:srgbClr val="003358"/>
                </a:solidFill>
                <a:latin typeface="Arial"/>
                <a:cs typeface="Arial"/>
              </a:rPr>
              <a:t> </a:t>
            </a:r>
            <a:r>
              <a:rPr lang="de-DE" sz="1600" spc="-5" dirty="0" err="1">
                <a:solidFill>
                  <a:srgbClr val="003358"/>
                </a:solidFill>
                <a:latin typeface="Arial"/>
                <a:cs typeface="Arial"/>
              </a:rPr>
              <a:t>mos</a:t>
            </a:r>
            <a:r>
              <a:rPr lang="de-DE" sz="1600" spc="-5" dirty="0">
                <a:solidFill>
                  <a:srgbClr val="003358"/>
                </a:solidFill>
                <a:latin typeface="Arial"/>
                <a:cs typeface="Arial"/>
              </a:rPr>
              <a:t> et </a:t>
            </a:r>
            <a:r>
              <a:rPr lang="de-DE" sz="1600" spc="-5" dirty="0" err="1">
                <a:solidFill>
                  <a:srgbClr val="003358"/>
                </a:solidFill>
                <a:latin typeface="Arial"/>
                <a:cs typeface="Arial"/>
              </a:rPr>
              <a:t>andae</a:t>
            </a:r>
            <a:r>
              <a:rPr lang="de-DE" sz="1600" spc="-5" dirty="0">
                <a:solidFill>
                  <a:srgbClr val="003358"/>
                </a:solidFill>
                <a:latin typeface="Arial"/>
                <a:cs typeface="Arial"/>
              </a:rPr>
              <a:t> </a:t>
            </a:r>
            <a:r>
              <a:rPr lang="de-DE" sz="1600" spc="-5" dirty="0" err="1">
                <a:solidFill>
                  <a:srgbClr val="003358"/>
                </a:solidFill>
                <a:latin typeface="Arial"/>
                <a:cs typeface="Arial"/>
              </a:rPr>
              <a:t>qui</a:t>
            </a:r>
            <a:r>
              <a:rPr lang="de-DE" sz="1600" spc="-5" dirty="0">
                <a:solidFill>
                  <a:srgbClr val="003358"/>
                </a:solidFill>
                <a:latin typeface="Arial"/>
                <a:cs typeface="Arial"/>
              </a:rPr>
              <a:t> </a:t>
            </a:r>
            <a:r>
              <a:rPr lang="de-DE" sz="1600" spc="-5" dirty="0" err="1">
                <a:solidFill>
                  <a:srgbClr val="003358"/>
                </a:solidFill>
                <a:latin typeface="Arial"/>
                <a:cs typeface="Arial"/>
              </a:rPr>
              <a:t>alitint</a:t>
            </a:r>
            <a:r>
              <a:rPr lang="de-DE" sz="1600" spc="-5" dirty="0">
                <a:solidFill>
                  <a:srgbClr val="003358"/>
                </a:solidFill>
                <a:latin typeface="Arial"/>
                <a:cs typeface="Arial"/>
              </a:rPr>
              <a:t>, </a:t>
            </a:r>
            <a:r>
              <a:rPr lang="de-DE" sz="1600" spc="-5" dirty="0" err="1">
                <a:solidFill>
                  <a:srgbClr val="003358"/>
                </a:solidFill>
                <a:latin typeface="Arial"/>
                <a:cs typeface="Arial"/>
              </a:rPr>
              <a:t>omnis</a:t>
            </a:r>
            <a:r>
              <a:rPr lang="de-DE" sz="1600" spc="-5" dirty="0">
                <a:solidFill>
                  <a:srgbClr val="003358"/>
                </a:solidFill>
                <a:latin typeface="Arial"/>
                <a:cs typeface="Arial"/>
              </a:rPr>
              <a:t>  </a:t>
            </a:r>
            <a:r>
              <a:rPr lang="de-DE" sz="1600" spc="-5" dirty="0" err="1">
                <a:solidFill>
                  <a:srgbClr val="003358"/>
                </a:solidFill>
                <a:latin typeface="Arial"/>
                <a:cs typeface="Arial"/>
              </a:rPr>
              <a:t>eum</a:t>
            </a:r>
            <a:r>
              <a:rPr lang="de-DE" sz="1600" spc="-5" dirty="0">
                <a:solidFill>
                  <a:srgbClr val="003358"/>
                </a:solidFill>
                <a:latin typeface="Arial"/>
                <a:cs typeface="Arial"/>
              </a:rPr>
              <a:t> </a:t>
            </a:r>
            <a:r>
              <a:rPr lang="de-DE" sz="1600" spc="-5" dirty="0" err="1">
                <a:solidFill>
                  <a:srgbClr val="003358"/>
                </a:solidFill>
                <a:latin typeface="Arial"/>
                <a:cs typeface="Arial"/>
              </a:rPr>
              <a:t>rest</a:t>
            </a:r>
            <a:r>
              <a:rPr lang="de-DE" sz="1600" spc="-5" dirty="0">
                <a:solidFill>
                  <a:srgbClr val="003358"/>
                </a:solidFill>
                <a:latin typeface="Arial"/>
                <a:cs typeface="Arial"/>
              </a:rPr>
              <a:t> </a:t>
            </a:r>
            <a:r>
              <a:rPr lang="de-DE" sz="1600" dirty="0" err="1">
                <a:solidFill>
                  <a:srgbClr val="003358"/>
                </a:solidFill>
                <a:latin typeface="Arial"/>
                <a:cs typeface="Arial"/>
              </a:rPr>
              <a:t>fuga</a:t>
            </a:r>
            <a:r>
              <a:rPr lang="de-DE" sz="1600" dirty="0">
                <a:solidFill>
                  <a:srgbClr val="003358"/>
                </a:solidFill>
                <a:latin typeface="Arial"/>
                <a:cs typeface="Arial"/>
              </a:rPr>
              <a:t> </a:t>
            </a:r>
            <a:r>
              <a:rPr lang="de-DE" sz="1600" spc="-5" dirty="0">
                <a:solidFill>
                  <a:srgbClr val="003358"/>
                </a:solidFill>
                <a:latin typeface="Arial"/>
                <a:cs typeface="Arial"/>
              </a:rPr>
              <a:t>Mustertext.</a:t>
            </a:r>
            <a:endParaRPr lang="de-DE" sz="1600" b="1" spc="-5" dirty="0">
              <a:solidFill>
                <a:srgbClr val="003358"/>
              </a:solidFill>
              <a:latin typeface="Arial"/>
              <a:cs typeface="Arial"/>
            </a:endParaRPr>
          </a:p>
        </p:txBody>
      </p:sp>
      <p:sp>
        <p:nvSpPr>
          <p:cNvPr id="15" name="Textplatzhalter 9">
            <a:extLst>
              <a:ext uri="{FF2B5EF4-FFF2-40B4-BE49-F238E27FC236}">
                <a16:creationId xmlns:a16="http://schemas.microsoft.com/office/drawing/2014/main" id="{9843737E-21F7-8944-9606-A743225B6A01}"/>
              </a:ext>
            </a:extLst>
          </p:cNvPr>
          <p:cNvSpPr>
            <a:spLocks noGrp="1"/>
          </p:cNvSpPr>
          <p:nvPr>
            <p:ph type="body" sz="quarter" idx="16" hasCustomPrompt="1"/>
          </p:nvPr>
        </p:nvSpPr>
        <p:spPr>
          <a:xfrm>
            <a:off x="453600" y="234841"/>
            <a:ext cx="8226000" cy="518588"/>
          </a:xfrm>
          <a:prstGeom prst="rect">
            <a:avLst/>
          </a:prstGeom>
        </p:spPr>
        <p:txBody>
          <a:bodyPr lIns="0" tIns="0"/>
          <a:lstStyle>
            <a:lvl1pPr marL="0" indent="0">
              <a:buNone/>
              <a:defRPr sz="3200" b="1">
                <a:solidFill>
                  <a:srgbClr val="FF7C00"/>
                </a:solidFill>
              </a:defRPr>
            </a:lvl1pPr>
          </a:lstStyle>
          <a:p>
            <a:r>
              <a:rPr lang="de-DE" dirty="0"/>
              <a:t>Folientitel durch Klicken bearbeiten</a:t>
            </a:r>
          </a:p>
        </p:txBody>
      </p:sp>
      <p:sp>
        <p:nvSpPr>
          <p:cNvPr id="16" name="Textplatzhalter 27">
            <a:extLst>
              <a:ext uri="{FF2B5EF4-FFF2-40B4-BE49-F238E27FC236}">
                <a16:creationId xmlns:a16="http://schemas.microsoft.com/office/drawing/2014/main" id="{DADCBEDC-B3C5-5641-9841-DEF72F3A318F}"/>
              </a:ext>
            </a:extLst>
          </p:cNvPr>
          <p:cNvSpPr>
            <a:spLocks noGrp="1"/>
          </p:cNvSpPr>
          <p:nvPr>
            <p:ph type="body" sz="quarter" idx="17" hasCustomPrompt="1"/>
          </p:nvPr>
        </p:nvSpPr>
        <p:spPr>
          <a:xfrm>
            <a:off x="461113" y="753428"/>
            <a:ext cx="8226000" cy="671512"/>
          </a:xfrm>
          <a:prstGeom prst="rect">
            <a:avLst/>
          </a:prstGeom>
        </p:spPr>
        <p:txBody>
          <a:bodyPr lIns="0" tIns="0" rIns="0" bIns="0"/>
          <a:lstStyle>
            <a:lvl1pPr marL="0" indent="0">
              <a:buNone/>
              <a:defRPr sz="2400" b="1">
                <a:solidFill>
                  <a:srgbClr val="003359"/>
                </a:solidFill>
              </a:defRPr>
            </a:lvl1pPr>
          </a:lstStyle>
          <a:p>
            <a:r>
              <a:rPr lang="de-DE" dirty="0"/>
              <a:t>Folienuntertitel durch Klicken bearbeiten</a:t>
            </a:r>
          </a:p>
        </p:txBody>
      </p:sp>
      <p:sp>
        <p:nvSpPr>
          <p:cNvPr id="3" name="Fußzeilenplatzhalter 2">
            <a:extLst>
              <a:ext uri="{FF2B5EF4-FFF2-40B4-BE49-F238E27FC236}">
                <a16:creationId xmlns:a16="http://schemas.microsoft.com/office/drawing/2014/main" id="{859ECD36-2254-0142-8E1D-ED783B9F5500}"/>
              </a:ext>
            </a:extLst>
          </p:cNvPr>
          <p:cNvSpPr>
            <a:spLocks noGrp="1"/>
          </p:cNvSpPr>
          <p:nvPr>
            <p:ph type="ftr" sz="quarter" idx="18"/>
          </p:nvPr>
        </p:nvSpPr>
        <p:spPr/>
        <p:txBody>
          <a:bodyPr/>
          <a:lstStyle/>
          <a:p>
            <a:r>
              <a:rPr lang="de-DE" dirty="0"/>
              <a:t>Fußzeile</a:t>
            </a:r>
          </a:p>
        </p:txBody>
      </p:sp>
    </p:spTree>
    <p:extLst>
      <p:ext uri="{BB962C8B-B14F-4D97-AF65-F5344CB8AC3E}">
        <p14:creationId xmlns:p14="http://schemas.microsoft.com/office/powerpoint/2010/main" val="243065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Spalter nur Tex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468000" y="4673350"/>
            <a:ext cx="661260" cy="273844"/>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C8083FA9-7C11-B04D-BE6F-500EF6F49D2A}" type="slidenum">
              <a:rPr kumimoji="0" lang="de-DE" sz="1000" b="0" i="0" u="none" strike="noStrike" kern="1200" cap="none" spc="0" normalizeH="0" baseline="0" noProof="0" smtClean="0">
                <a:ln>
                  <a:noFill/>
                </a:ln>
                <a:solidFill>
                  <a:srgbClr val="A5A5A5"/>
                </a:solidFill>
                <a:effectLst/>
                <a:uLnTx/>
                <a:uFillTx/>
                <a:latin typeface="Arial" panose="020B0604020202020204" pitchFamily="34" charset="0"/>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a:t>
            </a:fld>
            <a:endParaRPr kumimoji="0" lang="de-DE" sz="1000" b="0" i="0" u="none" strike="noStrike" kern="1200" cap="none" spc="0" normalizeH="0" baseline="0" noProof="0">
              <a:ln>
                <a:noFill/>
              </a:ln>
              <a:solidFill>
                <a:srgbClr val="A5A5A5"/>
              </a:solidFill>
              <a:effectLst/>
              <a:uLnTx/>
              <a:uFillTx/>
              <a:latin typeface="Arial" panose="020B0604020202020204" pitchFamily="34" charset="0"/>
              <a:ea typeface="+mn-ea"/>
              <a:cs typeface="Arial" panose="020B0604020202020204" pitchFamily="34" charset="0"/>
            </a:endParaRPr>
          </a:p>
        </p:txBody>
      </p:sp>
      <p:sp>
        <p:nvSpPr>
          <p:cNvPr id="14" name="Textplatzhalter 13">
            <a:extLst>
              <a:ext uri="{FF2B5EF4-FFF2-40B4-BE49-F238E27FC236}">
                <a16:creationId xmlns:a16="http://schemas.microsoft.com/office/drawing/2014/main" id="{2DA086B3-B326-6541-B563-D8DAB9CD0434}"/>
              </a:ext>
            </a:extLst>
          </p:cNvPr>
          <p:cNvSpPr>
            <a:spLocks noGrp="1"/>
          </p:cNvSpPr>
          <p:nvPr>
            <p:ph type="body" sz="quarter" idx="13" hasCustomPrompt="1"/>
          </p:nvPr>
        </p:nvSpPr>
        <p:spPr>
          <a:xfrm>
            <a:off x="460801" y="1634397"/>
            <a:ext cx="8226000" cy="2606403"/>
          </a:xfrm>
          <a:prstGeom prst="rect">
            <a:avLst/>
          </a:prstGeom>
        </p:spPr>
        <p:txBody>
          <a:bodyPr lIns="0" tIns="0" rIns="0" bIns="0" numCol="1" spcCol="288000">
            <a:noAutofit/>
          </a:bodyPr>
          <a:lstStyle>
            <a:lvl1pPr marL="0" marR="0" indent="0" algn="l" defTabSz="685800" rtl="0" eaLnBrk="1" fontAlgn="auto" latinLnBrk="0" hangingPunct="1">
              <a:lnSpc>
                <a:spcPts val="2300"/>
              </a:lnSpc>
              <a:spcBef>
                <a:spcPts val="0"/>
              </a:spcBef>
              <a:spcAft>
                <a:spcPts val="0"/>
              </a:spcAft>
              <a:buClrTx/>
              <a:buSzTx/>
              <a:buFont typeface="Arial" panose="020B0604020202020204" pitchFamily="34" charset="0"/>
              <a:buNone/>
              <a:tabLst/>
              <a:defRPr sz="1600">
                <a:solidFill>
                  <a:srgbClr val="003359"/>
                </a:solidFill>
              </a:defRPr>
            </a:lvl1pPr>
          </a:lstStyle>
          <a:p>
            <a:pPr marL="0" marR="0" lvl="0" indent="0" algn="l" defTabSz="685800" rtl="0" eaLnBrk="1" fontAlgn="auto" latinLnBrk="0" hangingPunct="1">
              <a:lnSpc>
                <a:spcPts val="2300"/>
              </a:lnSpc>
              <a:spcBef>
                <a:spcPts val="750"/>
              </a:spcBef>
              <a:spcAft>
                <a:spcPts val="0"/>
              </a:spcAft>
              <a:buClrTx/>
              <a:buSzTx/>
              <a:buFont typeface="Arial" panose="020B0604020202020204" pitchFamily="34" charset="0"/>
              <a:buNone/>
              <a:tabLst/>
              <a:defRPr/>
            </a:pPr>
            <a:r>
              <a:rPr lang="de-DE" sz="1600" b="1" dirty="0">
                <a:solidFill>
                  <a:srgbClr val="003358"/>
                </a:solidFill>
                <a:latin typeface="Arial" panose="020B0604020202020204" pitchFamily="34" charset="0"/>
                <a:cs typeface="Arial" panose="020B0604020202020204" pitchFamily="34" charset="0"/>
              </a:rPr>
              <a:t>2-Spalter nur Text 5</a:t>
            </a:r>
            <a:r>
              <a:rPr lang="de-DE" sz="1600" b="1" dirty="0">
                <a:solidFill>
                  <a:srgbClr val="003358"/>
                </a:solidFill>
                <a:latin typeface="Arial"/>
                <a:cs typeface="Arial"/>
              </a:rPr>
              <a:t> PT</a:t>
            </a:r>
            <a:r>
              <a:rPr lang="de-DE" sz="1600" b="1" spc="-5" dirty="0">
                <a:solidFill>
                  <a:srgbClr val="003358"/>
                </a:solidFill>
                <a:latin typeface="Arial"/>
                <a:cs typeface="Arial"/>
              </a:rPr>
              <a:t>, ZAB 23</a:t>
            </a:r>
            <a:r>
              <a:rPr lang="de-DE" sz="1600" b="1" dirty="0">
                <a:latin typeface="Arial"/>
                <a:cs typeface="Arial"/>
              </a:rPr>
              <a:t> </a:t>
            </a:r>
            <a:br>
              <a:rPr lang="de-DE" sz="1600" b="1" dirty="0">
                <a:solidFill>
                  <a:srgbClr val="003358"/>
                </a:solidFill>
                <a:latin typeface="Arial" panose="020B0604020202020204" pitchFamily="34" charset="0"/>
                <a:cs typeface="Arial" panose="020B0604020202020204" pitchFamily="34" charset="0"/>
              </a:rPr>
            </a:br>
            <a:r>
              <a:rPr lang="de-DE" sz="1600" dirty="0">
                <a:solidFill>
                  <a:srgbClr val="003358"/>
                </a:solidFill>
                <a:latin typeface="Arial" panose="020B0604020202020204" pitchFamily="34" charset="0"/>
                <a:cs typeface="Arial" panose="020B0604020202020204" pitchFamily="34" charset="0"/>
              </a:rPr>
              <a:t>Das </a:t>
            </a:r>
            <a:r>
              <a:rPr lang="de-DE" sz="1600" dirty="0" err="1">
                <a:solidFill>
                  <a:srgbClr val="003358"/>
                </a:solidFill>
                <a:latin typeface="Arial" panose="020B0604020202020204" pitchFamily="34" charset="0"/>
                <a:cs typeface="Arial" panose="020B0604020202020204" pitchFamily="34" charset="0"/>
              </a:rPr>
              <a:t>reatur</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cor</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aut</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eatius</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nonectem</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ressit</a:t>
            </a:r>
            <a:r>
              <a:rPr lang="de-DE" sz="1600" dirty="0">
                <a:solidFill>
                  <a:srgbClr val="003358"/>
                </a:solidFill>
                <a:latin typeface="Arial" panose="020B0604020202020204" pitchFamily="34" charset="0"/>
                <a:cs typeface="Arial" panose="020B0604020202020204" pitchFamily="34" charset="0"/>
              </a:rPr>
              <a:t> quo </a:t>
            </a:r>
            <a:r>
              <a:rPr lang="de-DE" sz="1600" dirty="0" err="1">
                <a:solidFill>
                  <a:srgbClr val="003358"/>
                </a:solidFill>
                <a:latin typeface="Arial" panose="020B0604020202020204" pitchFamily="34" charset="0"/>
                <a:cs typeface="Arial" panose="020B0604020202020204" pitchFamily="34" charset="0"/>
              </a:rPr>
              <a:t>bla</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parciam</a:t>
            </a:r>
            <a:r>
              <a:rPr lang="de-DE" sz="1600" dirty="0">
                <a:solidFill>
                  <a:srgbClr val="003358"/>
                </a:solidFill>
                <a:latin typeface="Arial" panose="020B0604020202020204" pitchFamily="34" charset="0"/>
                <a:cs typeface="Arial" panose="020B0604020202020204" pitchFamily="34" charset="0"/>
              </a:rPr>
              <a:t> es ne </a:t>
            </a:r>
            <a:r>
              <a:rPr lang="de-DE" sz="1600" dirty="0" err="1">
                <a:solidFill>
                  <a:srgbClr val="003358"/>
                </a:solidFill>
                <a:latin typeface="Arial" panose="020B0604020202020204" pitchFamily="34" charset="0"/>
                <a:cs typeface="Arial" panose="020B0604020202020204" pitchFamily="34" charset="0"/>
              </a:rPr>
              <a:t>peritaquae</a:t>
            </a:r>
            <a:r>
              <a:rPr lang="de-DE" sz="1600" dirty="0">
                <a:solidFill>
                  <a:srgbClr val="003358"/>
                </a:solidFill>
                <a:latin typeface="Arial" panose="020B0604020202020204" pitchFamily="34" charset="0"/>
                <a:cs typeface="Arial" panose="020B0604020202020204" pitchFamily="34" charset="0"/>
              </a:rPr>
              <a:t> quas </a:t>
            </a:r>
            <a:r>
              <a:rPr lang="de-DE" sz="1600" dirty="0" err="1">
                <a:solidFill>
                  <a:srgbClr val="003358"/>
                </a:solidFill>
                <a:latin typeface="Arial" panose="020B0604020202020204" pitchFamily="34" charset="0"/>
                <a:cs typeface="Arial" panose="020B0604020202020204" pitchFamily="34" charset="0"/>
              </a:rPr>
              <a:t>niminctet</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offic</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temporum</a:t>
            </a:r>
            <a:r>
              <a:rPr lang="de-DE" sz="1600" dirty="0">
                <a:solidFill>
                  <a:srgbClr val="003358"/>
                </a:solidFill>
                <a:latin typeface="Arial" panose="020B0604020202020204" pitchFamily="34" charset="0"/>
                <a:cs typeface="Arial" panose="020B0604020202020204" pitchFamily="34" charset="0"/>
              </a:rPr>
              <a:t> </a:t>
            </a:r>
            <a:r>
              <a:rPr lang="de-DE" sz="1600" dirty="0" err="1">
                <a:solidFill>
                  <a:srgbClr val="003358"/>
                </a:solidFill>
                <a:latin typeface="Arial" panose="020B0604020202020204" pitchFamily="34" charset="0"/>
                <a:cs typeface="Arial" panose="020B0604020202020204" pitchFamily="34" charset="0"/>
              </a:rPr>
              <a:t>sojpi</a:t>
            </a:r>
            <a:r>
              <a:rPr lang="de-DE" sz="1600" dirty="0">
                <a:solidFill>
                  <a:srgbClr val="003358"/>
                </a:solidFill>
                <a:latin typeface="Arial" panose="020B0604020202020204" pitchFamily="34" charset="0"/>
                <a:cs typeface="Arial" panose="020B0604020202020204" pitchFamily="34" charset="0"/>
              </a:rPr>
              <a:t>. </a:t>
            </a:r>
            <a:r>
              <a:rPr lang="de-DE" sz="1600" spc="-5" dirty="0">
                <a:solidFill>
                  <a:srgbClr val="003358"/>
                </a:solidFill>
                <a:latin typeface="Arial"/>
                <a:cs typeface="Arial"/>
              </a:rPr>
              <a:t>Das </a:t>
            </a:r>
            <a:r>
              <a:rPr lang="de-DE" sz="1600" spc="-20" dirty="0" err="1">
                <a:solidFill>
                  <a:srgbClr val="003358"/>
                </a:solidFill>
                <a:latin typeface="Arial"/>
                <a:cs typeface="Arial"/>
              </a:rPr>
              <a:t>reatur</a:t>
            </a:r>
            <a:r>
              <a:rPr lang="de-DE" sz="1600" spc="-20" dirty="0">
                <a:solidFill>
                  <a:srgbClr val="003358"/>
                </a:solidFill>
                <a:latin typeface="Arial"/>
                <a:cs typeface="Arial"/>
              </a:rPr>
              <a:t>, </a:t>
            </a:r>
            <a:r>
              <a:rPr lang="de-DE" sz="1600" dirty="0" err="1">
                <a:solidFill>
                  <a:srgbClr val="003358"/>
                </a:solidFill>
                <a:latin typeface="Arial"/>
                <a:cs typeface="Arial"/>
              </a:rPr>
              <a:t>cor</a:t>
            </a:r>
            <a:r>
              <a:rPr lang="de-DE" sz="1600" dirty="0">
                <a:solidFill>
                  <a:srgbClr val="003358"/>
                </a:solidFill>
                <a:latin typeface="Arial"/>
                <a:cs typeface="Arial"/>
              </a:rPr>
              <a:t> </a:t>
            </a:r>
            <a:r>
              <a:rPr lang="de-DE" sz="1600" spc="-5" dirty="0" err="1">
                <a:solidFill>
                  <a:srgbClr val="003358"/>
                </a:solidFill>
                <a:latin typeface="Arial"/>
                <a:cs typeface="Arial"/>
              </a:rPr>
              <a:t>aut</a:t>
            </a:r>
            <a:r>
              <a:rPr lang="de-DE" sz="1600" spc="-5" dirty="0">
                <a:solidFill>
                  <a:srgbClr val="003358"/>
                </a:solidFill>
                <a:latin typeface="Arial"/>
                <a:cs typeface="Arial"/>
              </a:rPr>
              <a:t> </a:t>
            </a:r>
            <a:r>
              <a:rPr lang="de-DE" sz="1600" spc="-5" dirty="0" err="1">
                <a:solidFill>
                  <a:srgbClr val="003358"/>
                </a:solidFill>
                <a:latin typeface="Arial"/>
                <a:cs typeface="Arial"/>
              </a:rPr>
              <a:t>eatius</a:t>
            </a:r>
            <a:r>
              <a:rPr lang="de-DE" sz="1600" spc="-5" dirty="0">
                <a:solidFill>
                  <a:srgbClr val="003358"/>
                </a:solidFill>
                <a:latin typeface="Arial"/>
                <a:cs typeface="Arial"/>
              </a:rPr>
              <a:t>, </a:t>
            </a:r>
            <a:r>
              <a:rPr lang="de-DE" sz="1600" spc="-5" dirty="0" err="1">
                <a:solidFill>
                  <a:srgbClr val="003358"/>
                </a:solidFill>
                <a:latin typeface="Arial"/>
                <a:cs typeface="Arial"/>
              </a:rPr>
              <a:t>nonectem</a:t>
            </a:r>
            <a:r>
              <a:rPr lang="de-DE" sz="1600" spc="-5" dirty="0">
                <a:solidFill>
                  <a:srgbClr val="003358"/>
                </a:solidFill>
                <a:latin typeface="Arial"/>
                <a:cs typeface="Arial"/>
              </a:rPr>
              <a:t> </a:t>
            </a:r>
            <a:r>
              <a:rPr lang="de-DE" sz="1600" spc="-5" dirty="0" err="1">
                <a:solidFill>
                  <a:srgbClr val="003358"/>
                </a:solidFill>
                <a:latin typeface="Arial"/>
                <a:cs typeface="Arial"/>
              </a:rPr>
              <a:t>ressit</a:t>
            </a:r>
            <a:r>
              <a:rPr lang="de-DE" sz="1600" spc="-5" dirty="0">
                <a:solidFill>
                  <a:srgbClr val="003358"/>
                </a:solidFill>
                <a:latin typeface="Arial"/>
                <a:cs typeface="Arial"/>
              </a:rPr>
              <a:t> quo </a:t>
            </a:r>
            <a:r>
              <a:rPr lang="de-DE" sz="1600" spc="-5" dirty="0" err="1">
                <a:solidFill>
                  <a:srgbClr val="003358"/>
                </a:solidFill>
                <a:latin typeface="Arial"/>
                <a:cs typeface="Arial"/>
              </a:rPr>
              <a:t>bla</a:t>
            </a:r>
            <a:r>
              <a:rPr lang="de-DE" sz="1600" spc="-5" dirty="0">
                <a:solidFill>
                  <a:srgbClr val="003358"/>
                </a:solidFill>
                <a:latin typeface="Arial"/>
                <a:cs typeface="Arial"/>
              </a:rPr>
              <a:t>  </a:t>
            </a:r>
            <a:r>
              <a:rPr lang="de-DE" sz="1600" spc="-5" dirty="0" err="1">
                <a:solidFill>
                  <a:srgbClr val="003358"/>
                </a:solidFill>
                <a:latin typeface="Arial"/>
                <a:cs typeface="Arial"/>
              </a:rPr>
              <a:t>parciam</a:t>
            </a:r>
            <a:r>
              <a:rPr lang="de-DE" sz="1600" spc="-5" dirty="0">
                <a:solidFill>
                  <a:srgbClr val="003358"/>
                </a:solidFill>
                <a:latin typeface="Arial"/>
                <a:cs typeface="Arial"/>
              </a:rPr>
              <a:t> es ne </a:t>
            </a:r>
            <a:r>
              <a:rPr lang="de-DE" sz="1600" spc="-5" dirty="0" err="1">
                <a:solidFill>
                  <a:srgbClr val="003358"/>
                </a:solidFill>
                <a:latin typeface="Arial"/>
                <a:cs typeface="Arial"/>
              </a:rPr>
              <a:t>peritaquae</a:t>
            </a:r>
            <a:r>
              <a:rPr lang="de-DE" sz="1600" spc="-5" dirty="0">
                <a:solidFill>
                  <a:srgbClr val="003358"/>
                </a:solidFill>
                <a:latin typeface="Arial"/>
                <a:cs typeface="Arial"/>
              </a:rPr>
              <a:t> quas </a:t>
            </a:r>
            <a:r>
              <a:rPr lang="de-DE" sz="1600" spc="-5" dirty="0" err="1">
                <a:solidFill>
                  <a:srgbClr val="003358"/>
                </a:solidFill>
                <a:latin typeface="Arial"/>
                <a:cs typeface="Arial"/>
              </a:rPr>
              <a:t>niminctet</a:t>
            </a:r>
            <a:r>
              <a:rPr lang="de-DE" sz="1600" spc="-5" dirty="0">
                <a:solidFill>
                  <a:srgbClr val="003358"/>
                </a:solidFill>
                <a:latin typeface="Arial"/>
                <a:cs typeface="Arial"/>
              </a:rPr>
              <a:t> </a:t>
            </a:r>
            <a:r>
              <a:rPr lang="de-DE" sz="1600" spc="-5" dirty="0" err="1">
                <a:solidFill>
                  <a:srgbClr val="003358"/>
                </a:solidFill>
                <a:latin typeface="Arial"/>
                <a:cs typeface="Arial"/>
              </a:rPr>
              <a:t>offic</a:t>
            </a:r>
            <a:r>
              <a:rPr lang="de-DE" sz="1600" spc="-5" dirty="0">
                <a:solidFill>
                  <a:srgbClr val="003358"/>
                </a:solidFill>
                <a:latin typeface="Arial"/>
                <a:cs typeface="Arial"/>
              </a:rPr>
              <a:t> </a:t>
            </a:r>
            <a:r>
              <a:rPr lang="de-DE" sz="1600" dirty="0" err="1">
                <a:solidFill>
                  <a:srgbClr val="003358"/>
                </a:solidFill>
                <a:latin typeface="Arial"/>
                <a:cs typeface="Arial"/>
              </a:rPr>
              <a:t>temporum</a:t>
            </a:r>
            <a:r>
              <a:rPr lang="de-DE" sz="1600" dirty="0">
                <a:solidFill>
                  <a:srgbClr val="003358"/>
                </a:solidFill>
                <a:latin typeface="Arial"/>
                <a:cs typeface="Arial"/>
              </a:rPr>
              <a:t>  </a:t>
            </a:r>
            <a:r>
              <a:rPr lang="de-DE" sz="1600" dirty="0" err="1">
                <a:solidFill>
                  <a:srgbClr val="003358"/>
                </a:solidFill>
                <a:latin typeface="Arial"/>
                <a:cs typeface="Arial"/>
              </a:rPr>
              <a:t>sa</a:t>
            </a:r>
            <a:r>
              <a:rPr lang="de-DE" sz="1600" dirty="0">
                <a:solidFill>
                  <a:srgbClr val="003358"/>
                </a:solidFill>
                <a:latin typeface="Arial"/>
                <a:cs typeface="Arial"/>
              </a:rPr>
              <a:t> </a:t>
            </a:r>
            <a:r>
              <a:rPr lang="de-DE" sz="1600" dirty="0" err="1">
                <a:solidFill>
                  <a:srgbClr val="003358"/>
                </a:solidFill>
                <a:latin typeface="Arial"/>
                <a:cs typeface="Arial"/>
              </a:rPr>
              <a:t>siminciet</a:t>
            </a:r>
            <a:r>
              <a:rPr lang="de-DE" sz="1600" dirty="0">
                <a:solidFill>
                  <a:srgbClr val="003358"/>
                </a:solidFill>
                <a:latin typeface="Arial"/>
                <a:cs typeface="Arial"/>
              </a:rPr>
              <a:t> </a:t>
            </a:r>
            <a:r>
              <a:rPr lang="de-DE" sz="1600" spc="-5" dirty="0" err="1">
                <a:solidFill>
                  <a:srgbClr val="003358"/>
                </a:solidFill>
                <a:latin typeface="Arial"/>
                <a:cs typeface="Arial"/>
              </a:rPr>
              <a:t>que</a:t>
            </a:r>
            <a:r>
              <a:rPr lang="de-DE" sz="1600" spc="-5" dirty="0">
                <a:solidFill>
                  <a:srgbClr val="003358"/>
                </a:solidFill>
                <a:latin typeface="Arial"/>
                <a:cs typeface="Arial"/>
              </a:rPr>
              <a:t> </a:t>
            </a:r>
            <a:r>
              <a:rPr lang="de-DE" sz="1600" dirty="0" err="1">
                <a:solidFill>
                  <a:srgbClr val="003358"/>
                </a:solidFill>
                <a:latin typeface="Arial"/>
                <a:cs typeface="Arial"/>
              </a:rPr>
              <a:t>volor</a:t>
            </a:r>
            <a:r>
              <a:rPr lang="de-DE" sz="1600" dirty="0">
                <a:solidFill>
                  <a:srgbClr val="003358"/>
                </a:solidFill>
                <a:latin typeface="Arial"/>
                <a:cs typeface="Arial"/>
              </a:rPr>
              <a:t> </a:t>
            </a:r>
            <a:r>
              <a:rPr lang="de-DE" sz="1600" spc="-5" dirty="0" err="1">
                <a:solidFill>
                  <a:srgbClr val="003358"/>
                </a:solidFill>
                <a:latin typeface="Arial"/>
                <a:cs typeface="Arial"/>
              </a:rPr>
              <a:t>mos</a:t>
            </a:r>
            <a:r>
              <a:rPr lang="de-DE" sz="1600" spc="-5" dirty="0">
                <a:solidFill>
                  <a:srgbClr val="003358"/>
                </a:solidFill>
                <a:latin typeface="Arial"/>
                <a:cs typeface="Arial"/>
              </a:rPr>
              <a:t> et </a:t>
            </a:r>
            <a:r>
              <a:rPr lang="de-DE" sz="1600" spc="-5" dirty="0" err="1">
                <a:solidFill>
                  <a:srgbClr val="003358"/>
                </a:solidFill>
                <a:latin typeface="Arial"/>
                <a:cs typeface="Arial"/>
              </a:rPr>
              <a:t>andae</a:t>
            </a:r>
            <a:r>
              <a:rPr lang="de-DE" sz="1600" spc="-5" dirty="0">
                <a:solidFill>
                  <a:srgbClr val="003358"/>
                </a:solidFill>
                <a:latin typeface="Arial"/>
                <a:cs typeface="Arial"/>
              </a:rPr>
              <a:t> </a:t>
            </a:r>
            <a:r>
              <a:rPr lang="de-DE" sz="1600" spc="-5" dirty="0" err="1">
                <a:solidFill>
                  <a:srgbClr val="003358"/>
                </a:solidFill>
                <a:latin typeface="Arial"/>
                <a:cs typeface="Arial"/>
              </a:rPr>
              <a:t>qui</a:t>
            </a:r>
            <a:r>
              <a:rPr lang="de-DE" sz="1600" spc="-5" dirty="0">
                <a:solidFill>
                  <a:srgbClr val="003358"/>
                </a:solidFill>
                <a:latin typeface="Arial"/>
                <a:cs typeface="Arial"/>
              </a:rPr>
              <a:t> </a:t>
            </a:r>
            <a:r>
              <a:rPr lang="de-DE" sz="1600" spc="-5" dirty="0" err="1">
                <a:solidFill>
                  <a:srgbClr val="003358"/>
                </a:solidFill>
                <a:latin typeface="Arial"/>
                <a:cs typeface="Arial"/>
              </a:rPr>
              <a:t>quaspeum</a:t>
            </a:r>
            <a:r>
              <a:rPr lang="de-DE" sz="1600" spc="-5" dirty="0">
                <a:solidFill>
                  <a:srgbClr val="003358"/>
                </a:solidFill>
                <a:latin typeface="Arial"/>
                <a:cs typeface="Arial"/>
              </a:rPr>
              <a:t> </a:t>
            </a:r>
            <a:r>
              <a:rPr lang="de-DE" sz="1600" spc="-5" dirty="0" err="1">
                <a:solidFill>
                  <a:srgbClr val="003358"/>
                </a:solidFill>
                <a:latin typeface="Arial"/>
                <a:cs typeface="Arial"/>
              </a:rPr>
              <a:t>alitint</a:t>
            </a:r>
            <a:r>
              <a:rPr lang="de-DE" sz="1600" spc="-5" dirty="0">
                <a:solidFill>
                  <a:srgbClr val="003358"/>
                </a:solidFill>
                <a:latin typeface="Arial"/>
                <a:cs typeface="Arial"/>
              </a:rPr>
              <a:t>, </a:t>
            </a:r>
            <a:r>
              <a:rPr lang="de-DE" sz="1600" spc="-5" dirty="0" err="1">
                <a:solidFill>
                  <a:srgbClr val="003358"/>
                </a:solidFill>
                <a:latin typeface="Arial"/>
                <a:cs typeface="Arial"/>
              </a:rPr>
              <a:t>omnis</a:t>
            </a:r>
            <a:r>
              <a:rPr lang="de-DE" sz="1600" spc="-5" dirty="0">
                <a:solidFill>
                  <a:srgbClr val="003358"/>
                </a:solidFill>
                <a:latin typeface="Arial"/>
                <a:cs typeface="Arial"/>
              </a:rPr>
              <a:t>  </a:t>
            </a:r>
            <a:r>
              <a:rPr lang="de-DE" sz="1600" spc="-5" dirty="0" err="1">
                <a:solidFill>
                  <a:srgbClr val="003358"/>
                </a:solidFill>
                <a:latin typeface="Arial"/>
                <a:cs typeface="Arial"/>
              </a:rPr>
              <a:t>eum</a:t>
            </a:r>
            <a:r>
              <a:rPr lang="de-DE" sz="1600" spc="-5" dirty="0">
                <a:solidFill>
                  <a:srgbClr val="003358"/>
                </a:solidFill>
                <a:latin typeface="Arial"/>
                <a:cs typeface="Arial"/>
              </a:rPr>
              <a:t> </a:t>
            </a:r>
            <a:r>
              <a:rPr lang="de-DE" sz="1600" spc="-5" dirty="0" err="1">
                <a:solidFill>
                  <a:srgbClr val="003358"/>
                </a:solidFill>
                <a:latin typeface="Arial"/>
                <a:cs typeface="Arial"/>
              </a:rPr>
              <a:t>rest</a:t>
            </a:r>
            <a:r>
              <a:rPr lang="de-DE" sz="1600" spc="-5" dirty="0">
                <a:solidFill>
                  <a:srgbClr val="003358"/>
                </a:solidFill>
                <a:latin typeface="Arial"/>
                <a:cs typeface="Arial"/>
              </a:rPr>
              <a:t> </a:t>
            </a:r>
            <a:r>
              <a:rPr lang="de-DE" sz="1600" dirty="0" err="1">
                <a:solidFill>
                  <a:srgbClr val="003358"/>
                </a:solidFill>
                <a:latin typeface="Arial"/>
                <a:cs typeface="Arial"/>
              </a:rPr>
              <a:t>fuga</a:t>
            </a:r>
            <a:r>
              <a:rPr lang="de-DE" sz="1600" dirty="0">
                <a:solidFill>
                  <a:srgbClr val="003358"/>
                </a:solidFill>
                <a:latin typeface="Arial"/>
                <a:cs typeface="Arial"/>
              </a:rPr>
              <a:t> </a:t>
            </a:r>
            <a:r>
              <a:rPr lang="de-DE" sz="1600" spc="-5" dirty="0">
                <a:solidFill>
                  <a:srgbClr val="003358"/>
                </a:solidFill>
                <a:latin typeface="Arial"/>
                <a:cs typeface="Arial"/>
              </a:rPr>
              <a:t>Mustertext.</a:t>
            </a:r>
            <a:r>
              <a:rPr lang="de-DE" sz="1600" b="1" spc="-5" dirty="0">
                <a:solidFill>
                  <a:srgbClr val="003358"/>
                </a:solidFill>
                <a:latin typeface="Arial"/>
                <a:cs typeface="Arial"/>
              </a:rPr>
              <a:t> </a:t>
            </a:r>
            <a:br>
              <a:rPr lang="de-DE" sz="1600" b="1" spc="-5" dirty="0">
                <a:solidFill>
                  <a:srgbClr val="003358"/>
                </a:solidFill>
                <a:latin typeface="Arial"/>
                <a:cs typeface="Arial"/>
              </a:rPr>
            </a:br>
            <a:br>
              <a:rPr lang="de-DE" sz="1600" b="1" spc="-5" dirty="0">
                <a:solidFill>
                  <a:srgbClr val="003358"/>
                </a:solidFill>
                <a:latin typeface="Arial"/>
                <a:cs typeface="Arial"/>
              </a:rPr>
            </a:br>
            <a:r>
              <a:rPr lang="de-DE" sz="1600" spc="-5" dirty="0">
                <a:solidFill>
                  <a:srgbClr val="003358"/>
                </a:solidFill>
                <a:latin typeface="Arial"/>
                <a:cs typeface="Arial"/>
              </a:rPr>
              <a:t>Das </a:t>
            </a:r>
            <a:r>
              <a:rPr lang="de-DE" sz="1600" spc="-20" dirty="0" err="1">
                <a:solidFill>
                  <a:srgbClr val="003358"/>
                </a:solidFill>
                <a:latin typeface="Arial"/>
                <a:cs typeface="Arial"/>
              </a:rPr>
              <a:t>reatur</a:t>
            </a:r>
            <a:r>
              <a:rPr lang="de-DE" sz="1600" spc="-20" dirty="0">
                <a:solidFill>
                  <a:srgbClr val="003358"/>
                </a:solidFill>
                <a:latin typeface="Arial"/>
                <a:cs typeface="Arial"/>
              </a:rPr>
              <a:t>, </a:t>
            </a:r>
            <a:r>
              <a:rPr lang="de-DE" sz="1600" dirty="0" err="1">
                <a:solidFill>
                  <a:srgbClr val="003358"/>
                </a:solidFill>
                <a:latin typeface="Arial"/>
                <a:cs typeface="Arial"/>
              </a:rPr>
              <a:t>cor</a:t>
            </a:r>
            <a:r>
              <a:rPr lang="de-DE" sz="1600" dirty="0">
                <a:solidFill>
                  <a:srgbClr val="003358"/>
                </a:solidFill>
                <a:latin typeface="Arial"/>
                <a:cs typeface="Arial"/>
              </a:rPr>
              <a:t> </a:t>
            </a:r>
            <a:r>
              <a:rPr lang="de-DE" sz="1600" spc="-5" dirty="0" err="1">
                <a:solidFill>
                  <a:srgbClr val="003358"/>
                </a:solidFill>
                <a:latin typeface="Arial"/>
                <a:cs typeface="Arial"/>
              </a:rPr>
              <a:t>aut</a:t>
            </a:r>
            <a:r>
              <a:rPr lang="de-DE" sz="1600" spc="-5" dirty="0">
                <a:solidFill>
                  <a:srgbClr val="003358"/>
                </a:solidFill>
                <a:latin typeface="Arial"/>
                <a:cs typeface="Arial"/>
              </a:rPr>
              <a:t> </a:t>
            </a:r>
            <a:r>
              <a:rPr lang="de-DE" sz="1600" spc="-5" dirty="0" err="1">
                <a:solidFill>
                  <a:srgbClr val="003358"/>
                </a:solidFill>
                <a:latin typeface="Arial"/>
                <a:cs typeface="Arial"/>
              </a:rPr>
              <a:t>eatius</a:t>
            </a:r>
            <a:r>
              <a:rPr lang="de-DE" sz="1600" spc="-5" dirty="0">
                <a:solidFill>
                  <a:srgbClr val="003358"/>
                </a:solidFill>
                <a:latin typeface="Arial"/>
                <a:cs typeface="Arial"/>
              </a:rPr>
              <a:t>, </a:t>
            </a:r>
            <a:r>
              <a:rPr lang="de-DE" sz="1600" spc="-5" dirty="0" err="1">
                <a:solidFill>
                  <a:srgbClr val="003358"/>
                </a:solidFill>
                <a:latin typeface="Arial"/>
                <a:cs typeface="Arial"/>
              </a:rPr>
              <a:t>nonectem</a:t>
            </a:r>
            <a:r>
              <a:rPr lang="de-DE" sz="1600" spc="-5" dirty="0">
                <a:solidFill>
                  <a:srgbClr val="003358"/>
                </a:solidFill>
                <a:latin typeface="Arial"/>
                <a:cs typeface="Arial"/>
              </a:rPr>
              <a:t> </a:t>
            </a:r>
            <a:r>
              <a:rPr lang="de-DE" sz="1600" spc="-5" dirty="0" err="1">
                <a:solidFill>
                  <a:srgbClr val="003358"/>
                </a:solidFill>
                <a:latin typeface="Arial"/>
                <a:cs typeface="Arial"/>
              </a:rPr>
              <a:t>ressit</a:t>
            </a:r>
            <a:r>
              <a:rPr lang="de-DE" sz="1600" spc="-5" dirty="0">
                <a:solidFill>
                  <a:srgbClr val="003358"/>
                </a:solidFill>
                <a:latin typeface="Arial"/>
                <a:cs typeface="Arial"/>
              </a:rPr>
              <a:t> quo </a:t>
            </a:r>
            <a:r>
              <a:rPr lang="de-DE" sz="1600" spc="-5" dirty="0" err="1">
                <a:solidFill>
                  <a:srgbClr val="003358"/>
                </a:solidFill>
                <a:latin typeface="Arial"/>
                <a:cs typeface="Arial"/>
              </a:rPr>
              <a:t>bla</a:t>
            </a:r>
            <a:r>
              <a:rPr lang="de-DE" sz="1600" spc="-5" dirty="0">
                <a:solidFill>
                  <a:srgbClr val="003358"/>
                </a:solidFill>
                <a:latin typeface="Arial"/>
                <a:cs typeface="Arial"/>
              </a:rPr>
              <a:t>  </a:t>
            </a:r>
            <a:r>
              <a:rPr lang="de-DE" sz="1600" spc="-5" dirty="0" err="1">
                <a:solidFill>
                  <a:srgbClr val="003358"/>
                </a:solidFill>
                <a:latin typeface="Arial"/>
                <a:cs typeface="Arial"/>
              </a:rPr>
              <a:t>parciam</a:t>
            </a:r>
            <a:r>
              <a:rPr lang="de-DE" sz="1600" spc="-5" dirty="0">
                <a:solidFill>
                  <a:srgbClr val="003358"/>
                </a:solidFill>
                <a:latin typeface="Arial"/>
                <a:cs typeface="Arial"/>
              </a:rPr>
              <a:t> es ne </a:t>
            </a:r>
            <a:r>
              <a:rPr lang="de-DE" sz="1600" spc="-5" dirty="0" err="1">
                <a:solidFill>
                  <a:srgbClr val="003358"/>
                </a:solidFill>
                <a:latin typeface="Arial"/>
                <a:cs typeface="Arial"/>
              </a:rPr>
              <a:t>peritaquae</a:t>
            </a:r>
            <a:r>
              <a:rPr lang="de-DE" sz="1600" spc="-5" dirty="0">
                <a:solidFill>
                  <a:srgbClr val="003358"/>
                </a:solidFill>
                <a:latin typeface="Arial"/>
                <a:cs typeface="Arial"/>
              </a:rPr>
              <a:t> quas </a:t>
            </a:r>
            <a:r>
              <a:rPr lang="de-DE" sz="1600" spc="-5" dirty="0" err="1">
                <a:solidFill>
                  <a:srgbClr val="003358"/>
                </a:solidFill>
                <a:latin typeface="Arial"/>
                <a:cs typeface="Arial"/>
              </a:rPr>
              <a:t>niminctet</a:t>
            </a:r>
            <a:r>
              <a:rPr lang="de-DE" sz="1600" spc="-5" dirty="0">
                <a:solidFill>
                  <a:srgbClr val="003358"/>
                </a:solidFill>
                <a:latin typeface="Arial"/>
                <a:cs typeface="Arial"/>
              </a:rPr>
              <a:t> </a:t>
            </a:r>
            <a:r>
              <a:rPr lang="de-DE" sz="1600" spc="-5" dirty="0" err="1">
                <a:solidFill>
                  <a:srgbClr val="003358"/>
                </a:solidFill>
                <a:latin typeface="Arial"/>
                <a:cs typeface="Arial"/>
              </a:rPr>
              <a:t>offic</a:t>
            </a:r>
            <a:r>
              <a:rPr lang="de-DE" sz="1600" spc="-5" dirty="0">
                <a:solidFill>
                  <a:srgbClr val="003358"/>
                </a:solidFill>
                <a:latin typeface="Arial"/>
                <a:cs typeface="Arial"/>
              </a:rPr>
              <a:t> </a:t>
            </a:r>
            <a:r>
              <a:rPr lang="de-DE" sz="1600" dirty="0" err="1">
                <a:solidFill>
                  <a:srgbClr val="003358"/>
                </a:solidFill>
                <a:latin typeface="Arial"/>
                <a:cs typeface="Arial"/>
              </a:rPr>
              <a:t>temporum</a:t>
            </a:r>
            <a:r>
              <a:rPr lang="de-DE" sz="1600" dirty="0">
                <a:solidFill>
                  <a:srgbClr val="003358"/>
                </a:solidFill>
                <a:latin typeface="Arial"/>
                <a:cs typeface="Arial"/>
              </a:rPr>
              <a:t>  </a:t>
            </a:r>
            <a:r>
              <a:rPr lang="de-DE" sz="1600" dirty="0" err="1">
                <a:solidFill>
                  <a:srgbClr val="003358"/>
                </a:solidFill>
                <a:latin typeface="Arial"/>
                <a:cs typeface="Arial"/>
              </a:rPr>
              <a:t>sa</a:t>
            </a:r>
            <a:r>
              <a:rPr lang="de-DE" sz="1600" dirty="0">
                <a:solidFill>
                  <a:srgbClr val="003358"/>
                </a:solidFill>
                <a:latin typeface="Arial"/>
                <a:cs typeface="Arial"/>
              </a:rPr>
              <a:t> </a:t>
            </a:r>
            <a:r>
              <a:rPr lang="de-DE" sz="1600" dirty="0" err="1">
                <a:solidFill>
                  <a:srgbClr val="003358"/>
                </a:solidFill>
                <a:latin typeface="Arial"/>
                <a:cs typeface="Arial"/>
              </a:rPr>
              <a:t>siminciet</a:t>
            </a:r>
            <a:r>
              <a:rPr lang="de-DE" sz="1600" dirty="0">
                <a:solidFill>
                  <a:srgbClr val="003358"/>
                </a:solidFill>
                <a:latin typeface="Arial"/>
                <a:cs typeface="Arial"/>
              </a:rPr>
              <a:t> </a:t>
            </a:r>
            <a:r>
              <a:rPr lang="de-DE" sz="1600" spc="-5" dirty="0" err="1">
                <a:solidFill>
                  <a:srgbClr val="003358"/>
                </a:solidFill>
                <a:latin typeface="Arial"/>
                <a:cs typeface="Arial"/>
              </a:rPr>
              <a:t>que</a:t>
            </a:r>
            <a:r>
              <a:rPr lang="de-DE" sz="1600" spc="-5" dirty="0">
                <a:solidFill>
                  <a:srgbClr val="003358"/>
                </a:solidFill>
                <a:latin typeface="Arial"/>
                <a:cs typeface="Arial"/>
              </a:rPr>
              <a:t> </a:t>
            </a:r>
            <a:r>
              <a:rPr lang="de-DE" sz="1600" dirty="0" err="1">
                <a:solidFill>
                  <a:srgbClr val="003358"/>
                </a:solidFill>
                <a:latin typeface="Arial"/>
                <a:cs typeface="Arial"/>
              </a:rPr>
              <a:t>volor</a:t>
            </a:r>
            <a:r>
              <a:rPr lang="de-DE" sz="1600" dirty="0">
                <a:solidFill>
                  <a:srgbClr val="003358"/>
                </a:solidFill>
                <a:latin typeface="Arial"/>
                <a:cs typeface="Arial"/>
              </a:rPr>
              <a:t> </a:t>
            </a:r>
            <a:r>
              <a:rPr lang="de-DE" sz="1600" spc="-5" dirty="0" err="1">
                <a:solidFill>
                  <a:srgbClr val="003358"/>
                </a:solidFill>
                <a:latin typeface="Arial"/>
                <a:cs typeface="Arial"/>
              </a:rPr>
              <a:t>mos</a:t>
            </a:r>
            <a:r>
              <a:rPr lang="de-DE" sz="1600" spc="-5" dirty="0">
                <a:solidFill>
                  <a:srgbClr val="003358"/>
                </a:solidFill>
                <a:latin typeface="Arial"/>
                <a:cs typeface="Arial"/>
              </a:rPr>
              <a:t> et </a:t>
            </a:r>
            <a:r>
              <a:rPr lang="de-DE" sz="1600" spc="-5" dirty="0" err="1">
                <a:solidFill>
                  <a:srgbClr val="003358"/>
                </a:solidFill>
                <a:latin typeface="Arial"/>
                <a:cs typeface="Arial"/>
              </a:rPr>
              <a:t>andae</a:t>
            </a:r>
            <a:r>
              <a:rPr lang="de-DE" sz="1600" spc="-5" dirty="0">
                <a:solidFill>
                  <a:srgbClr val="003358"/>
                </a:solidFill>
                <a:latin typeface="Arial"/>
                <a:cs typeface="Arial"/>
              </a:rPr>
              <a:t> </a:t>
            </a:r>
            <a:r>
              <a:rPr lang="de-DE" sz="1600" spc="-5" dirty="0" err="1">
                <a:solidFill>
                  <a:srgbClr val="003358"/>
                </a:solidFill>
                <a:latin typeface="Arial"/>
                <a:cs typeface="Arial"/>
              </a:rPr>
              <a:t>qui</a:t>
            </a:r>
            <a:r>
              <a:rPr lang="de-DE" sz="1600" spc="-5" dirty="0">
                <a:solidFill>
                  <a:srgbClr val="003358"/>
                </a:solidFill>
                <a:latin typeface="Arial"/>
                <a:cs typeface="Arial"/>
              </a:rPr>
              <a:t> </a:t>
            </a:r>
            <a:r>
              <a:rPr lang="de-DE" sz="1600" spc="-5" dirty="0" err="1">
                <a:solidFill>
                  <a:srgbClr val="003358"/>
                </a:solidFill>
                <a:latin typeface="Arial"/>
                <a:cs typeface="Arial"/>
              </a:rPr>
              <a:t>alitint</a:t>
            </a:r>
            <a:r>
              <a:rPr lang="de-DE" sz="1600" spc="-5" dirty="0">
                <a:solidFill>
                  <a:srgbClr val="003358"/>
                </a:solidFill>
                <a:latin typeface="Arial"/>
                <a:cs typeface="Arial"/>
              </a:rPr>
              <a:t>, </a:t>
            </a:r>
            <a:r>
              <a:rPr lang="de-DE" sz="1600" spc="-5" dirty="0" err="1">
                <a:solidFill>
                  <a:srgbClr val="003358"/>
                </a:solidFill>
                <a:latin typeface="Arial"/>
                <a:cs typeface="Arial"/>
              </a:rPr>
              <a:t>omnis</a:t>
            </a:r>
            <a:r>
              <a:rPr lang="de-DE" sz="1600" spc="-5" dirty="0">
                <a:solidFill>
                  <a:srgbClr val="003358"/>
                </a:solidFill>
                <a:latin typeface="Arial"/>
                <a:cs typeface="Arial"/>
              </a:rPr>
              <a:t>  </a:t>
            </a:r>
            <a:r>
              <a:rPr lang="de-DE" sz="1600" spc="-5" dirty="0" err="1">
                <a:solidFill>
                  <a:srgbClr val="003358"/>
                </a:solidFill>
                <a:latin typeface="Arial"/>
                <a:cs typeface="Arial"/>
              </a:rPr>
              <a:t>eum</a:t>
            </a:r>
            <a:r>
              <a:rPr lang="de-DE" sz="1600" spc="-5" dirty="0">
                <a:solidFill>
                  <a:srgbClr val="003358"/>
                </a:solidFill>
                <a:latin typeface="Arial"/>
                <a:cs typeface="Arial"/>
              </a:rPr>
              <a:t> </a:t>
            </a:r>
            <a:r>
              <a:rPr lang="de-DE" sz="1600" spc="-5" dirty="0" err="1">
                <a:solidFill>
                  <a:srgbClr val="003358"/>
                </a:solidFill>
                <a:latin typeface="Arial"/>
                <a:cs typeface="Arial"/>
              </a:rPr>
              <a:t>rest</a:t>
            </a:r>
            <a:endParaRPr lang="de-DE" sz="1600" b="1" spc="-5" dirty="0">
              <a:solidFill>
                <a:srgbClr val="003358"/>
              </a:solidFill>
              <a:latin typeface="Arial"/>
              <a:cs typeface="Arial"/>
            </a:endParaRPr>
          </a:p>
        </p:txBody>
      </p:sp>
      <p:sp>
        <p:nvSpPr>
          <p:cNvPr id="3" name="Fußzeilenplatzhalter 2">
            <a:extLst>
              <a:ext uri="{FF2B5EF4-FFF2-40B4-BE49-F238E27FC236}">
                <a16:creationId xmlns:a16="http://schemas.microsoft.com/office/drawing/2014/main" id="{859ECD36-2254-0142-8E1D-ED783B9F5500}"/>
              </a:ext>
            </a:extLst>
          </p:cNvPr>
          <p:cNvSpPr>
            <a:spLocks noGrp="1"/>
          </p:cNvSpPr>
          <p:nvPr>
            <p:ph type="ftr" sz="quarter" idx="18"/>
          </p:nvPr>
        </p:nvSpPr>
        <p:spPr>
          <a:xfrm>
            <a:off x="1158059" y="4679757"/>
            <a:ext cx="5430005" cy="274637"/>
          </a:xfr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A5A5A5"/>
                </a:solidFill>
                <a:effectLst/>
                <a:uLnTx/>
                <a:uFillTx/>
                <a:latin typeface="Arial" panose="020B0604020202020204"/>
                <a:ea typeface="+mn-ea"/>
                <a:cs typeface="+mn-cs"/>
              </a:rPr>
              <a:t>Fußzeile</a:t>
            </a:r>
          </a:p>
        </p:txBody>
      </p:sp>
      <p:sp>
        <p:nvSpPr>
          <p:cNvPr id="8" name="Textplatzhalter 9">
            <a:extLst>
              <a:ext uri="{FF2B5EF4-FFF2-40B4-BE49-F238E27FC236}">
                <a16:creationId xmlns:a16="http://schemas.microsoft.com/office/drawing/2014/main" id="{9843737E-21F7-8944-9606-A743225B6A01}"/>
              </a:ext>
            </a:extLst>
          </p:cNvPr>
          <p:cNvSpPr>
            <a:spLocks noGrp="1"/>
          </p:cNvSpPr>
          <p:nvPr>
            <p:ph type="body" sz="quarter" idx="16" hasCustomPrompt="1"/>
          </p:nvPr>
        </p:nvSpPr>
        <p:spPr>
          <a:xfrm>
            <a:off x="453600" y="234841"/>
            <a:ext cx="8226000" cy="518588"/>
          </a:xfrm>
          <a:prstGeom prst="rect">
            <a:avLst/>
          </a:prstGeom>
        </p:spPr>
        <p:txBody>
          <a:bodyPr lIns="0" tIns="0"/>
          <a:lstStyle>
            <a:lvl1pPr marL="0" indent="0">
              <a:buNone/>
              <a:defRPr sz="3200" b="1">
                <a:solidFill>
                  <a:srgbClr val="FF7C00"/>
                </a:solidFill>
              </a:defRPr>
            </a:lvl1pPr>
          </a:lstStyle>
          <a:p>
            <a:r>
              <a:rPr lang="de-DE" dirty="0"/>
              <a:t>Folientitel durch Klicken bearbeiten</a:t>
            </a:r>
          </a:p>
        </p:txBody>
      </p:sp>
      <p:sp>
        <p:nvSpPr>
          <p:cNvPr id="9" name="Textplatzhalter 27">
            <a:extLst>
              <a:ext uri="{FF2B5EF4-FFF2-40B4-BE49-F238E27FC236}">
                <a16:creationId xmlns:a16="http://schemas.microsoft.com/office/drawing/2014/main" id="{DADCBEDC-B3C5-5641-9841-DEF72F3A318F}"/>
              </a:ext>
            </a:extLst>
          </p:cNvPr>
          <p:cNvSpPr>
            <a:spLocks noGrp="1"/>
          </p:cNvSpPr>
          <p:nvPr>
            <p:ph type="body" sz="quarter" idx="17" hasCustomPrompt="1"/>
          </p:nvPr>
        </p:nvSpPr>
        <p:spPr>
          <a:xfrm>
            <a:off x="461113" y="753428"/>
            <a:ext cx="8226000" cy="671512"/>
          </a:xfrm>
          <a:prstGeom prst="rect">
            <a:avLst/>
          </a:prstGeom>
        </p:spPr>
        <p:txBody>
          <a:bodyPr lIns="0" tIns="0" rIns="0" bIns="0"/>
          <a:lstStyle>
            <a:lvl1pPr marL="0" indent="0">
              <a:buNone/>
              <a:defRPr sz="2400" b="1">
                <a:solidFill>
                  <a:srgbClr val="003359"/>
                </a:solidFill>
              </a:defRPr>
            </a:lvl1pPr>
          </a:lstStyle>
          <a:p>
            <a:r>
              <a:rPr lang="de-DE" dirty="0"/>
              <a:t>Folienuntertitel durch Klicken bearbeiten</a:t>
            </a:r>
          </a:p>
        </p:txBody>
      </p:sp>
    </p:spTree>
    <p:extLst>
      <p:ext uri="{BB962C8B-B14F-4D97-AF65-F5344CB8AC3E}">
        <p14:creationId xmlns:p14="http://schemas.microsoft.com/office/powerpoint/2010/main" val="988476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Spalter 2 Bilder +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7600" y="4680550"/>
            <a:ext cx="661260" cy="273844"/>
          </a:xfrm>
          <a:prstGeom prst="rect">
            <a:avLst/>
          </a:prstGeom>
        </p:spPr>
        <p:txBody>
          <a:bodyPr/>
          <a:lstStyle/>
          <a:p>
            <a:fld id="{C8083FA9-7C11-B04D-BE6F-500EF6F49D2A}" type="slidenum">
              <a:rPr lang="de-DE" smtClean="0"/>
              <a:t>‹#›</a:t>
            </a:fld>
            <a:endParaRPr lang="de-DE"/>
          </a:p>
        </p:txBody>
      </p:sp>
      <p:sp>
        <p:nvSpPr>
          <p:cNvPr id="12" name="Textplatzhalter 19">
            <a:extLst>
              <a:ext uri="{FF2B5EF4-FFF2-40B4-BE49-F238E27FC236}">
                <a16:creationId xmlns:a16="http://schemas.microsoft.com/office/drawing/2014/main" id="{B7343536-34A5-574C-AF95-B76F3CF55AA9}"/>
              </a:ext>
            </a:extLst>
          </p:cNvPr>
          <p:cNvSpPr>
            <a:spLocks noGrp="1"/>
          </p:cNvSpPr>
          <p:nvPr>
            <p:ph type="body" sz="quarter" idx="13" hasCustomPrompt="1"/>
          </p:nvPr>
        </p:nvSpPr>
        <p:spPr>
          <a:xfrm>
            <a:off x="6125276" y="1635125"/>
            <a:ext cx="2550411" cy="2368550"/>
          </a:xfrm>
          <a:prstGeom prst="rect">
            <a:avLst/>
          </a:prstGeom>
        </p:spPr>
        <p:txBody>
          <a:bodyPr lIns="0" tIns="0" rIns="0" bIns="0"/>
          <a:lstStyle>
            <a:lvl1pPr marL="0" marR="0" indent="0" algn="l" defTabSz="685800" rtl="0" eaLnBrk="1" fontAlgn="auto" latinLnBrk="0" hangingPunct="1">
              <a:lnSpc>
                <a:spcPts val="2300"/>
              </a:lnSpc>
              <a:spcBef>
                <a:spcPts val="480"/>
              </a:spcBef>
              <a:spcAft>
                <a:spcPts val="0"/>
              </a:spcAft>
              <a:buClrTx/>
              <a:buSzTx/>
              <a:buFontTx/>
              <a:buNone/>
              <a:tabLst/>
              <a:defRPr sz="1600" b="0">
                <a:solidFill>
                  <a:srgbClr val="003359"/>
                </a:solidFill>
                <a:latin typeface="Arial" panose="020B0604020202020204" pitchFamily="34" charset="0"/>
                <a:cs typeface="Arial" panose="020B0604020202020204" pitchFamily="34" charset="0"/>
              </a:defRPr>
            </a:lvl1pPr>
          </a:lstStyle>
          <a:p>
            <a:pPr marL="12700" marR="0" lvl="0" indent="0" algn="l" defTabSz="685800" rtl="0" eaLnBrk="1" fontAlgn="auto" latinLnBrk="0" hangingPunct="1">
              <a:lnSpc>
                <a:spcPts val="2300"/>
              </a:lnSpc>
              <a:spcBef>
                <a:spcPts val="480"/>
              </a:spcBef>
              <a:spcAft>
                <a:spcPts val="0"/>
              </a:spcAft>
              <a:buClrTx/>
              <a:buSzTx/>
              <a:buFontTx/>
              <a:buNone/>
              <a:tabLst/>
              <a:defRPr/>
            </a:pPr>
            <a:r>
              <a:rPr lang="de-DE" sz="1600" spc="-5" dirty="0">
                <a:solidFill>
                  <a:srgbClr val="003358"/>
                </a:solidFill>
                <a:latin typeface="Arial"/>
                <a:cs typeface="Arial"/>
              </a:rPr>
              <a:t>Das </a:t>
            </a:r>
            <a:r>
              <a:rPr lang="de-DE" sz="1600" spc="-20" dirty="0" err="1">
                <a:solidFill>
                  <a:srgbClr val="003358"/>
                </a:solidFill>
                <a:latin typeface="Arial"/>
                <a:cs typeface="Arial"/>
              </a:rPr>
              <a:t>reatur</a:t>
            </a:r>
            <a:r>
              <a:rPr lang="de-DE" sz="1600" spc="-20" dirty="0">
                <a:solidFill>
                  <a:srgbClr val="003358"/>
                </a:solidFill>
                <a:latin typeface="Arial"/>
                <a:cs typeface="Arial"/>
              </a:rPr>
              <a:t>, </a:t>
            </a:r>
            <a:r>
              <a:rPr lang="de-DE" sz="1600" dirty="0" err="1">
                <a:solidFill>
                  <a:srgbClr val="003358"/>
                </a:solidFill>
                <a:latin typeface="Arial"/>
                <a:cs typeface="Arial"/>
              </a:rPr>
              <a:t>cor</a:t>
            </a:r>
            <a:r>
              <a:rPr lang="de-DE" sz="1600" dirty="0">
                <a:solidFill>
                  <a:srgbClr val="003358"/>
                </a:solidFill>
                <a:latin typeface="Arial"/>
                <a:cs typeface="Arial"/>
              </a:rPr>
              <a:t> </a:t>
            </a:r>
            <a:r>
              <a:rPr lang="de-DE" sz="1600" spc="-5" dirty="0" err="1">
                <a:solidFill>
                  <a:srgbClr val="003358"/>
                </a:solidFill>
                <a:latin typeface="Arial"/>
                <a:cs typeface="Arial"/>
              </a:rPr>
              <a:t>aut</a:t>
            </a:r>
            <a:r>
              <a:rPr lang="de-DE" sz="1600" spc="-5" dirty="0">
                <a:solidFill>
                  <a:srgbClr val="003358"/>
                </a:solidFill>
                <a:latin typeface="Arial"/>
                <a:cs typeface="Arial"/>
              </a:rPr>
              <a:t> </a:t>
            </a:r>
            <a:r>
              <a:rPr lang="de-DE" sz="1600" spc="-5" dirty="0" err="1">
                <a:solidFill>
                  <a:srgbClr val="003358"/>
                </a:solidFill>
                <a:latin typeface="Arial"/>
                <a:cs typeface="Arial"/>
              </a:rPr>
              <a:t>eatius</a:t>
            </a:r>
            <a:r>
              <a:rPr lang="de-DE" sz="1600" spc="-5" dirty="0">
                <a:solidFill>
                  <a:srgbClr val="003358"/>
                </a:solidFill>
                <a:latin typeface="Arial"/>
                <a:cs typeface="Arial"/>
              </a:rPr>
              <a:t>, </a:t>
            </a:r>
            <a:r>
              <a:rPr lang="de-DE" sz="1600" spc="-5" dirty="0" err="1">
                <a:solidFill>
                  <a:srgbClr val="003358"/>
                </a:solidFill>
                <a:latin typeface="Arial"/>
                <a:cs typeface="Arial"/>
              </a:rPr>
              <a:t>nonectem</a:t>
            </a:r>
            <a:r>
              <a:rPr lang="de-DE" sz="1600" spc="-5" dirty="0">
                <a:solidFill>
                  <a:srgbClr val="003358"/>
                </a:solidFill>
                <a:latin typeface="Arial"/>
                <a:cs typeface="Arial"/>
              </a:rPr>
              <a:t> </a:t>
            </a:r>
            <a:r>
              <a:rPr lang="de-DE" sz="1600" spc="-5" dirty="0" err="1">
                <a:solidFill>
                  <a:srgbClr val="003358"/>
                </a:solidFill>
                <a:latin typeface="Arial"/>
                <a:cs typeface="Arial"/>
              </a:rPr>
              <a:t>ressit</a:t>
            </a:r>
            <a:r>
              <a:rPr lang="de-DE" sz="1600" spc="-5" dirty="0">
                <a:solidFill>
                  <a:srgbClr val="003358"/>
                </a:solidFill>
                <a:latin typeface="Arial"/>
                <a:cs typeface="Arial"/>
              </a:rPr>
              <a:t> quo </a:t>
            </a:r>
            <a:r>
              <a:rPr lang="de-DE" sz="1600" spc="-5" dirty="0" err="1">
                <a:solidFill>
                  <a:srgbClr val="003358"/>
                </a:solidFill>
                <a:latin typeface="Arial"/>
                <a:cs typeface="Arial"/>
              </a:rPr>
              <a:t>bla</a:t>
            </a:r>
            <a:r>
              <a:rPr lang="de-DE" sz="1600" spc="-5" dirty="0">
                <a:solidFill>
                  <a:srgbClr val="003358"/>
                </a:solidFill>
                <a:latin typeface="Arial"/>
                <a:cs typeface="Arial"/>
              </a:rPr>
              <a:t>  </a:t>
            </a:r>
            <a:r>
              <a:rPr lang="de-DE" sz="1600" spc="-5" dirty="0" err="1">
                <a:solidFill>
                  <a:srgbClr val="003358"/>
                </a:solidFill>
                <a:latin typeface="Arial"/>
                <a:cs typeface="Arial"/>
              </a:rPr>
              <a:t>parciam</a:t>
            </a:r>
            <a:r>
              <a:rPr lang="de-DE" sz="1600" spc="-5" dirty="0">
                <a:solidFill>
                  <a:srgbClr val="003358"/>
                </a:solidFill>
                <a:latin typeface="Arial"/>
                <a:cs typeface="Arial"/>
              </a:rPr>
              <a:t> es ne </a:t>
            </a:r>
            <a:r>
              <a:rPr lang="de-DE" sz="1600" spc="-5" dirty="0" err="1">
                <a:solidFill>
                  <a:srgbClr val="003358"/>
                </a:solidFill>
                <a:latin typeface="Arial"/>
                <a:cs typeface="Arial"/>
              </a:rPr>
              <a:t>peritaquae</a:t>
            </a:r>
            <a:r>
              <a:rPr lang="de-DE" sz="1600" spc="-5" dirty="0">
                <a:solidFill>
                  <a:srgbClr val="003358"/>
                </a:solidFill>
                <a:latin typeface="Arial"/>
                <a:cs typeface="Arial"/>
              </a:rPr>
              <a:t> quas </a:t>
            </a:r>
            <a:r>
              <a:rPr lang="de-DE" sz="1600" spc="-5" dirty="0" err="1">
                <a:solidFill>
                  <a:srgbClr val="003358"/>
                </a:solidFill>
                <a:latin typeface="Arial"/>
                <a:cs typeface="Arial"/>
              </a:rPr>
              <a:t>niminctet</a:t>
            </a:r>
            <a:r>
              <a:rPr lang="de-DE" sz="1600" spc="-5" dirty="0">
                <a:solidFill>
                  <a:srgbClr val="003358"/>
                </a:solidFill>
                <a:latin typeface="Arial"/>
                <a:cs typeface="Arial"/>
              </a:rPr>
              <a:t> </a:t>
            </a:r>
            <a:r>
              <a:rPr lang="de-DE" sz="1600" spc="-5" dirty="0" err="1">
                <a:solidFill>
                  <a:srgbClr val="003358"/>
                </a:solidFill>
                <a:latin typeface="Arial"/>
                <a:cs typeface="Arial"/>
              </a:rPr>
              <a:t>offic</a:t>
            </a:r>
            <a:r>
              <a:rPr lang="de-DE" sz="1600" spc="-5" dirty="0">
                <a:solidFill>
                  <a:srgbClr val="003358"/>
                </a:solidFill>
                <a:latin typeface="Arial"/>
                <a:cs typeface="Arial"/>
              </a:rPr>
              <a:t> </a:t>
            </a:r>
            <a:r>
              <a:rPr lang="de-DE" sz="1600" dirty="0" err="1">
                <a:solidFill>
                  <a:srgbClr val="003358"/>
                </a:solidFill>
                <a:latin typeface="Arial"/>
                <a:cs typeface="Arial"/>
              </a:rPr>
              <a:t>temporum</a:t>
            </a:r>
            <a:r>
              <a:rPr lang="de-DE" sz="1600" dirty="0">
                <a:solidFill>
                  <a:srgbClr val="003358"/>
                </a:solidFill>
                <a:latin typeface="Arial"/>
                <a:cs typeface="Arial"/>
              </a:rPr>
              <a:t>  </a:t>
            </a:r>
            <a:r>
              <a:rPr lang="de-DE" sz="1600" dirty="0" err="1">
                <a:solidFill>
                  <a:srgbClr val="003358"/>
                </a:solidFill>
                <a:latin typeface="Arial"/>
                <a:cs typeface="Arial"/>
              </a:rPr>
              <a:t>sa</a:t>
            </a:r>
            <a:r>
              <a:rPr lang="de-DE" sz="1600" dirty="0">
                <a:solidFill>
                  <a:srgbClr val="003358"/>
                </a:solidFill>
                <a:latin typeface="Arial"/>
                <a:cs typeface="Arial"/>
              </a:rPr>
              <a:t> </a:t>
            </a:r>
            <a:r>
              <a:rPr lang="de-DE" sz="1600" dirty="0" err="1">
                <a:solidFill>
                  <a:srgbClr val="003358"/>
                </a:solidFill>
                <a:latin typeface="Arial"/>
                <a:cs typeface="Arial"/>
              </a:rPr>
              <a:t>siminciet</a:t>
            </a:r>
            <a:r>
              <a:rPr lang="de-DE" sz="1600" dirty="0">
                <a:solidFill>
                  <a:srgbClr val="003358"/>
                </a:solidFill>
                <a:latin typeface="Arial"/>
                <a:cs typeface="Arial"/>
              </a:rPr>
              <a:t> </a:t>
            </a:r>
            <a:r>
              <a:rPr lang="de-DE" sz="1600" spc="-5" dirty="0" err="1">
                <a:solidFill>
                  <a:srgbClr val="003358"/>
                </a:solidFill>
                <a:latin typeface="Arial"/>
                <a:cs typeface="Arial"/>
              </a:rPr>
              <a:t>que</a:t>
            </a:r>
            <a:r>
              <a:rPr lang="de-DE" sz="1600" spc="-5" dirty="0">
                <a:solidFill>
                  <a:srgbClr val="003358"/>
                </a:solidFill>
                <a:latin typeface="Arial"/>
                <a:cs typeface="Arial"/>
              </a:rPr>
              <a:t> </a:t>
            </a:r>
            <a:r>
              <a:rPr lang="de-DE" sz="1600" dirty="0" err="1">
                <a:solidFill>
                  <a:srgbClr val="003358"/>
                </a:solidFill>
                <a:latin typeface="Arial"/>
                <a:cs typeface="Arial"/>
              </a:rPr>
              <a:t>volor</a:t>
            </a:r>
            <a:r>
              <a:rPr lang="de-DE" sz="1600" dirty="0">
                <a:solidFill>
                  <a:srgbClr val="003358"/>
                </a:solidFill>
                <a:latin typeface="Arial"/>
                <a:cs typeface="Arial"/>
              </a:rPr>
              <a:t> </a:t>
            </a:r>
            <a:r>
              <a:rPr lang="de-DE" sz="1600" spc="-5" dirty="0" err="1">
                <a:solidFill>
                  <a:srgbClr val="003358"/>
                </a:solidFill>
                <a:latin typeface="Arial"/>
                <a:cs typeface="Arial"/>
              </a:rPr>
              <a:t>mos</a:t>
            </a:r>
            <a:r>
              <a:rPr lang="de-DE" sz="1600" spc="-5" dirty="0">
                <a:solidFill>
                  <a:srgbClr val="003358"/>
                </a:solidFill>
                <a:latin typeface="Arial"/>
                <a:cs typeface="Arial"/>
              </a:rPr>
              <a:t> et </a:t>
            </a:r>
            <a:r>
              <a:rPr lang="de-DE" sz="1600" spc="-5" dirty="0" err="1">
                <a:solidFill>
                  <a:srgbClr val="003358"/>
                </a:solidFill>
                <a:latin typeface="Arial"/>
                <a:cs typeface="Arial"/>
              </a:rPr>
              <a:t>andae</a:t>
            </a:r>
            <a:r>
              <a:rPr lang="de-DE" sz="1600" spc="-5" dirty="0">
                <a:solidFill>
                  <a:srgbClr val="003358"/>
                </a:solidFill>
                <a:latin typeface="Arial"/>
                <a:cs typeface="Arial"/>
              </a:rPr>
              <a:t> </a:t>
            </a:r>
            <a:r>
              <a:rPr lang="de-DE" sz="1600" spc="-5" dirty="0" err="1">
                <a:solidFill>
                  <a:srgbClr val="003358"/>
                </a:solidFill>
                <a:latin typeface="Arial"/>
                <a:cs typeface="Arial"/>
              </a:rPr>
              <a:t>qui</a:t>
            </a:r>
            <a:r>
              <a:rPr lang="de-DE" sz="1600" spc="-5" dirty="0">
                <a:solidFill>
                  <a:srgbClr val="003358"/>
                </a:solidFill>
                <a:latin typeface="Arial"/>
                <a:cs typeface="Arial"/>
              </a:rPr>
              <a:t> </a:t>
            </a:r>
            <a:r>
              <a:rPr lang="de-DE" sz="1600" spc="-5" dirty="0" err="1">
                <a:solidFill>
                  <a:srgbClr val="003358"/>
                </a:solidFill>
                <a:latin typeface="Arial"/>
                <a:cs typeface="Arial"/>
              </a:rPr>
              <a:t>quaspeum</a:t>
            </a:r>
            <a:r>
              <a:rPr lang="de-DE" sz="1600" spc="-5" dirty="0">
                <a:solidFill>
                  <a:srgbClr val="003358"/>
                </a:solidFill>
                <a:latin typeface="Arial"/>
                <a:cs typeface="Arial"/>
              </a:rPr>
              <a:t> </a:t>
            </a:r>
            <a:r>
              <a:rPr lang="de-DE" sz="1600" spc="-5" dirty="0" err="1">
                <a:solidFill>
                  <a:srgbClr val="003358"/>
                </a:solidFill>
                <a:latin typeface="Arial"/>
                <a:cs typeface="Arial"/>
              </a:rPr>
              <a:t>alitint</a:t>
            </a:r>
            <a:r>
              <a:rPr lang="de-DE" sz="1600" spc="-5" dirty="0">
                <a:solidFill>
                  <a:srgbClr val="003358"/>
                </a:solidFill>
                <a:latin typeface="Arial"/>
                <a:cs typeface="Arial"/>
              </a:rPr>
              <a:t>, </a:t>
            </a:r>
            <a:r>
              <a:rPr lang="de-DE" sz="1600" spc="-5" dirty="0" err="1">
                <a:solidFill>
                  <a:srgbClr val="003358"/>
                </a:solidFill>
                <a:latin typeface="Arial"/>
                <a:cs typeface="Arial"/>
              </a:rPr>
              <a:t>omnis</a:t>
            </a:r>
            <a:r>
              <a:rPr lang="de-DE" sz="1600" spc="-5" dirty="0">
                <a:solidFill>
                  <a:srgbClr val="003358"/>
                </a:solidFill>
                <a:latin typeface="Arial"/>
                <a:cs typeface="Arial"/>
              </a:rPr>
              <a:t>  </a:t>
            </a:r>
            <a:r>
              <a:rPr lang="de-DE" sz="1600" spc="-5" dirty="0" err="1">
                <a:solidFill>
                  <a:srgbClr val="003358"/>
                </a:solidFill>
                <a:latin typeface="Arial"/>
                <a:cs typeface="Arial"/>
              </a:rPr>
              <a:t>eum</a:t>
            </a:r>
            <a:r>
              <a:rPr lang="de-DE" sz="1600" spc="-5" dirty="0">
                <a:solidFill>
                  <a:srgbClr val="003358"/>
                </a:solidFill>
                <a:latin typeface="Arial"/>
                <a:cs typeface="Arial"/>
              </a:rPr>
              <a:t> </a:t>
            </a:r>
            <a:r>
              <a:rPr lang="de-DE" sz="1600" spc="-5" dirty="0" err="1">
                <a:solidFill>
                  <a:srgbClr val="003358"/>
                </a:solidFill>
                <a:latin typeface="Arial"/>
                <a:cs typeface="Arial"/>
              </a:rPr>
              <a:t>rest</a:t>
            </a:r>
            <a:r>
              <a:rPr lang="de-DE" sz="1600" spc="-5" dirty="0">
                <a:solidFill>
                  <a:srgbClr val="003358"/>
                </a:solidFill>
                <a:latin typeface="Arial"/>
                <a:cs typeface="Arial"/>
              </a:rPr>
              <a:t> </a:t>
            </a:r>
            <a:r>
              <a:rPr lang="de-DE" sz="1600" dirty="0" err="1">
                <a:solidFill>
                  <a:srgbClr val="003358"/>
                </a:solidFill>
                <a:latin typeface="Arial"/>
                <a:cs typeface="Arial"/>
              </a:rPr>
              <a:t>fuga</a:t>
            </a:r>
            <a:r>
              <a:rPr lang="de-DE" sz="1600" dirty="0">
                <a:solidFill>
                  <a:srgbClr val="003358"/>
                </a:solidFill>
                <a:latin typeface="Arial"/>
                <a:cs typeface="Arial"/>
              </a:rPr>
              <a:t> </a:t>
            </a:r>
            <a:r>
              <a:rPr lang="de-DE" sz="1600" spc="-5" dirty="0">
                <a:solidFill>
                  <a:srgbClr val="003358"/>
                </a:solidFill>
                <a:latin typeface="Arial"/>
                <a:cs typeface="Arial"/>
              </a:rPr>
              <a:t>Mustertext.</a:t>
            </a:r>
            <a:endParaRPr lang="de-DE" sz="1600" b="1" spc="-5" dirty="0">
              <a:solidFill>
                <a:srgbClr val="003358"/>
              </a:solidFill>
              <a:latin typeface="Arial"/>
              <a:cs typeface="Arial"/>
            </a:endParaRPr>
          </a:p>
        </p:txBody>
      </p:sp>
      <p:sp>
        <p:nvSpPr>
          <p:cNvPr id="18" name="Textplatzhalter 9">
            <a:extLst>
              <a:ext uri="{FF2B5EF4-FFF2-40B4-BE49-F238E27FC236}">
                <a16:creationId xmlns:a16="http://schemas.microsoft.com/office/drawing/2014/main" id="{1213877C-410E-2F4E-9E98-196ED7BE56CF}"/>
              </a:ext>
            </a:extLst>
          </p:cNvPr>
          <p:cNvSpPr>
            <a:spLocks noGrp="1"/>
          </p:cNvSpPr>
          <p:nvPr>
            <p:ph type="body" sz="quarter" idx="16" hasCustomPrompt="1"/>
          </p:nvPr>
        </p:nvSpPr>
        <p:spPr>
          <a:xfrm>
            <a:off x="453910" y="234841"/>
            <a:ext cx="8226000" cy="518588"/>
          </a:xfrm>
          <a:prstGeom prst="rect">
            <a:avLst/>
          </a:prstGeom>
        </p:spPr>
        <p:txBody>
          <a:bodyPr lIns="0" tIns="0"/>
          <a:lstStyle>
            <a:lvl1pPr marL="0" indent="0">
              <a:buNone/>
              <a:defRPr sz="3200" b="1">
                <a:solidFill>
                  <a:srgbClr val="FF7900"/>
                </a:solidFill>
              </a:defRPr>
            </a:lvl1pPr>
          </a:lstStyle>
          <a:p>
            <a:r>
              <a:rPr lang="de-DE" dirty="0"/>
              <a:t>Folientitel durch Klicken bearbeiten</a:t>
            </a:r>
          </a:p>
        </p:txBody>
      </p:sp>
      <p:sp>
        <p:nvSpPr>
          <p:cNvPr id="19" name="Textplatzhalter 27">
            <a:extLst>
              <a:ext uri="{FF2B5EF4-FFF2-40B4-BE49-F238E27FC236}">
                <a16:creationId xmlns:a16="http://schemas.microsoft.com/office/drawing/2014/main" id="{8A180610-C48A-CF45-ACC6-693F215C4A75}"/>
              </a:ext>
            </a:extLst>
          </p:cNvPr>
          <p:cNvSpPr>
            <a:spLocks noGrp="1"/>
          </p:cNvSpPr>
          <p:nvPr>
            <p:ph type="body" sz="quarter" idx="17" hasCustomPrompt="1"/>
          </p:nvPr>
        </p:nvSpPr>
        <p:spPr>
          <a:xfrm>
            <a:off x="461112" y="753428"/>
            <a:ext cx="8226000" cy="671512"/>
          </a:xfrm>
          <a:prstGeom prst="rect">
            <a:avLst/>
          </a:prstGeom>
        </p:spPr>
        <p:txBody>
          <a:bodyPr lIns="0" tIns="0" rIns="0" bIns="0"/>
          <a:lstStyle>
            <a:lvl1pPr marL="0" indent="0">
              <a:buNone/>
              <a:defRPr sz="2400" b="1">
                <a:solidFill>
                  <a:srgbClr val="003359"/>
                </a:solidFill>
              </a:defRPr>
            </a:lvl1pPr>
          </a:lstStyle>
          <a:p>
            <a:r>
              <a:rPr lang="de-DE" dirty="0"/>
              <a:t>Folienuntertitel durch Klicken bearbeiten</a:t>
            </a:r>
          </a:p>
        </p:txBody>
      </p:sp>
      <p:sp>
        <p:nvSpPr>
          <p:cNvPr id="20" name="Bildplatzhalter 13">
            <a:extLst>
              <a:ext uri="{FF2B5EF4-FFF2-40B4-BE49-F238E27FC236}">
                <a16:creationId xmlns:a16="http://schemas.microsoft.com/office/drawing/2014/main" id="{271E766E-F35D-5140-827C-75A8328C901F}"/>
              </a:ext>
            </a:extLst>
          </p:cNvPr>
          <p:cNvSpPr>
            <a:spLocks noGrp="1"/>
          </p:cNvSpPr>
          <p:nvPr>
            <p:ph type="pic" sz="quarter" idx="14" hasCustomPrompt="1"/>
          </p:nvPr>
        </p:nvSpPr>
        <p:spPr>
          <a:xfrm>
            <a:off x="476405" y="1635125"/>
            <a:ext cx="2530475" cy="2243138"/>
          </a:xfrm>
          <a:prstGeom prst="rect">
            <a:avLst/>
          </a:prstGeom>
          <a:blipFill>
            <a:blip r:embed="rId2" cstate="print">
              <a:extLst>
                <a:ext uri="{28A0092B-C50C-407E-A947-70E740481C1C}">
                  <a14:useLocalDpi xmlns:a14="http://schemas.microsoft.com/office/drawing/2010/main"/>
                </a:ext>
              </a:extLst>
            </a:blip>
            <a:stretch>
              <a:fillRect l="207" r="207"/>
            </a:stretch>
          </a:blipFill>
        </p:spPr>
        <p:txBody>
          <a:bodyPr/>
          <a:lstStyle>
            <a:lvl1pPr marL="0" indent="0">
              <a:buNone/>
              <a:defRPr sz="1300">
                <a:solidFill>
                  <a:schemeClr val="bg1"/>
                </a:solidFill>
              </a:defRPr>
            </a:lvl1pPr>
          </a:lstStyle>
          <a:p>
            <a:r>
              <a:rPr lang="de-DE" dirty="0"/>
              <a:t>Bild durch Klicken auf Symbol in Bildmitte hinzufügen</a:t>
            </a:r>
          </a:p>
        </p:txBody>
      </p:sp>
      <p:sp>
        <p:nvSpPr>
          <p:cNvPr id="21" name="Bildplatzhalter 13">
            <a:extLst>
              <a:ext uri="{FF2B5EF4-FFF2-40B4-BE49-F238E27FC236}">
                <a16:creationId xmlns:a16="http://schemas.microsoft.com/office/drawing/2014/main" id="{13FB1EE5-195E-F44F-8678-CA8BE1B5F6CB}"/>
              </a:ext>
            </a:extLst>
          </p:cNvPr>
          <p:cNvSpPr>
            <a:spLocks noGrp="1"/>
          </p:cNvSpPr>
          <p:nvPr>
            <p:ph type="pic" sz="quarter" idx="15" hasCustomPrompt="1"/>
          </p:nvPr>
        </p:nvSpPr>
        <p:spPr>
          <a:xfrm>
            <a:off x="3300841" y="1635125"/>
            <a:ext cx="2530475" cy="2243138"/>
          </a:xfrm>
          <a:prstGeom prst="rect">
            <a:avLst/>
          </a:prstGeom>
          <a:blipFill>
            <a:blip r:embed="rId2" cstate="print">
              <a:extLst>
                <a:ext uri="{28A0092B-C50C-407E-A947-70E740481C1C}">
                  <a14:useLocalDpi xmlns:a14="http://schemas.microsoft.com/office/drawing/2010/main"/>
                </a:ext>
              </a:extLst>
            </a:blip>
            <a:stretch>
              <a:fillRect l="207" r="207"/>
            </a:stretch>
          </a:blipFill>
        </p:spPr>
        <p:txBody>
          <a:bodyPr/>
          <a:lstStyle>
            <a:lvl1pPr marL="0" indent="0">
              <a:buNone/>
              <a:defRPr sz="1300">
                <a:solidFill>
                  <a:schemeClr val="bg1"/>
                </a:solidFill>
              </a:defRPr>
            </a:lvl1pPr>
          </a:lstStyle>
          <a:p>
            <a:r>
              <a:rPr lang="de-DE" dirty="0"/>
              <a:t>Bild durch Klicken auf Symbol in Bildmitte hinzufügen</a:t>
            </a:r>
          </a:p>
        </p:txBody>
      </p:sp>
      <p:sp>
        <p:nvSpPr>
          <p:cNvPr id="3" name="Fußzeilenplatzhalter 2">
            <a:extLst>
              <a:ext uri="{FF2B5EF4-FFF2-40B4-BE49-F238E27FC236}">
                <a16:creationId xmlns:a16="http://schemas.microsoft.com/office/drawing/2014/main" id="{CAA27EF5-6E1D-7C40-8468-13C32F9EB131}"/>
              </a:ext>
            </a:extLst>
          </p:cNvPr>
          <p:cNvSpPr>
            <a:spLocks noGrp="1"/>
          </p:cNvSpPr>
          <p:nvPr>
            <p:ph type="ftr" sz="quarter" idx="18"/>
          </p:nvPr>
        </p:nvSpPr>
        <p:spPr/>
        <p:txBody>
          <a:bodyPr/>
          <a:lstStyle/>
          <a:p>
            <a:r>
              <a:rPr lang="de-DE" dirty="0"/>
              <a:t>Fußzeile</a:t>
            </a:r>
          </a:p>
        </p:txBody>
      </p:sp>
    </p:spTree>
    <p:extLst>
      <p:ext uri="{BB962C8B-B14F-4D97-AF65-F5344CB8AC3E}">
        <p14:creationId xmlns:p14="http://schemas.microsoft.com/office/powerpoint/2010/main" val="36542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Spalter Aufzählung + Bild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17600" y="4680550"/>
            <a:ext cx="661260" cy="273844"/>
          </a:xfrm>
          <a:prstGeom prst="rect">
            <a:avLst/>
          </a:prstGeom>
        </p:spPr>
        <p:txBody>
          <a:bodyPr/>
          <a:lstStyle/>
          <a:p>
            <a:fld id="{C8083FA9-7C11-B04D-BE6F-500EF6F49D2A}" type="slidenum">
              <a:rPr lang="de-DE" smtClean="0"/>
              <a:t>‹#›</a:t>
            </a:fld>
            <a:endParaRPr lang="de-DE"/>
          </a:p>
        </p:txBody>
      </p:sp>
      <p:sp>
        <p:nvSpPr>
          <p:cNvPr id="11" name="Textplatzhalter 10">
            <a:extLst>
              <a:ext uri="{FF2B5EF4-FFF2-40B4-BE49-F238E27FC236}">
                <a16:creationId xmlns:a16="http://schemas.microsoft.com/office/drawing/2014/main" id="{5BB1CC98-F3AF-C143-BB57-F343EEB4726C}"/>
              </a:ext>
            </a:extLst>
          </p:cNvPr>
          <p:cNvSpPr>
            <a:spLocks noGrp="1"/>
          </p:cNvSpPr>
          <p:nvPr>
            <p:ph type="body" sz="quarter" idx="13" hasCustomPrompt="1"/>
          </p:nvPr>
        </p:nvSpPr>
        <p:spPr>
          <a:xfrm>
            <a:off x="431801" y="1635125"/>
            <a:ext cx="5448300" cy="2559892"/>
          </a:xfrm>
          <a:prstGeom prst="rect">
            <a:avLst/>
          </a:prstGeom>
        </p:spPr>
        <p:txBody>
          <a:bodyPr wrap="square" lIns="0" tIns="0" rIns="0" bIns="0" anchor="t" anchorCtr="0"/>
          <a:lstStyle>
            <a:lvl1pPr marL="241300" indent="-228600">
              <a:lnSpc>
                <a:spcPct val="100000"/>
              </a:lnSpc>
              <a:spcBef>
                <a:spcPts val="1180"/>
              </a:spcBef>
              <a:buClr>
                <a:srgbClr val="FF7900"/>
              </a:buClr>
              <a:buFont typeface="+mj-lt"/>
              <a:buAutoNum type="arabicPeriod"/>
              <a:tabLst>
                <a:tab pos="241300" algn="l"/>
              </a:tabLst>
              <a:defRPr sz="1600">
                <a:solidFill>
                  <a:srgbClr val="003359"/>
                </a:solidFill>
              </a:defRPr>
            </a:lvl1pPr>
            <a:lvl2pPr marL="417830" indent="-189230">
              <a:lnSpc>
                <a:spcPct val="100000"/>
              </a:lnSpc>
              <a:spcBef>
                <a:spcPts val="1080"/>
              </a:spcBef>
              <a:buFontTx/>
              <a:buChar char="•"/>
              <a:tabLst>
                <a:tab pos="418465" algn="l"/>
              </a:tabLst>
              <a:defRPr>
                <a:solidFill>
                  <a:srgbClr val="003359"/>
                </a:solidFill>
              </a:defRPr>
            </a:lvl2pPr>
          </a:lstStyle>
          <a:p>
            <a:pPr marL="241300" indent="-228600">
              <a:lnSpc>
                <a:spcPct val="100000"/>
              </a:lnSpc>
              <a:spcBef>
                <a:spcPts val="1180"/>
              </a:spcBef>
              <a:buClr>
                <a:srgbClr val="FF7900"/>
              </a:buClr>
              <a:buAutoNum type="arabicPeriod"/>
              <a:tabLst>
                <a:tab pos="241300"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1.</a:t>
            </a:r>
            <a:r>
              <a:rPr lang="de-DE" sz="1600" spc="-45" dirty="0">
                <a:solidFill>
                  <a:srgbClr val="003358"/>
                </a:solidFill>
                <a:latin typeface="Arial"/>
                <a:cs typeface="Arial"/>
              </a:rPr>
              <a:t> </a:t>
            </a:r>
            <a:r>
              <a:rPr lang="de-DE" sz="1600" dirty="0">
                <a:solidFill>
                  <a:srgbClr val="003358"/>
                </a:solidFill>
                <a:latin typeface="Arial"/>
                <a:cs typeface="Arial"/>
              </a:rPr>
              <a:t>Kategorie, Arial 16, ZAB 30</a:t>
            </a:r>
            <a:endParaRPr lang="de-DE" sz="1600" dirty="0">
              <a:latin typeface="Arial"/>
              <a:cs typeface="Arial"/>
            </a:endParaRPr>
          </a:p>
          <a:p>
            <a:pPr marL="417830" lvl="1" indent="-189230">
              <a:lnSpc>
                <a:spcPct val="100000"/>
              </a:lnSpc>
              <a:spcBef>
                <a:spcPts val="1080"/>
              </a:spcBef>
              <a:buChar char="•"/>
              <a:tabLst>
                <a:tab pos="418465"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a:t>
            </a:r>
            <a:r>
              <a:rPr lang="de-DE" sz="1600" spc="-5" dirty="0" err="1">
                <a:solidFill>
                  <a:srgbClr val="003358"/>
                </a:solidFill>
                <a:latin typeface="Arial"/>
                <a:cs typeface="Arial"/>
              </a:rPr>
              <a:t>Lorem</a:t>
            </a:r>
            <a:r>
              <a:rPr lang="de-DE" sz="1600" spc="-5" dirty="0">
                <a:solidFill>
                  <a:srgbClr val="003358"/>
                </a:solidFill>
                <a:latin typeface="Arial"/>
                <a:cs typeface="Arial"/>
              </a:rPr>
              <a:t> </a:t>
            </a:r>
            <a:r>
              <a:rPr lang="de-DE" sz="1600" spc="-5" dirty="0" err="1">
                <a:solidFill>
                  <a:srgbClr val="003358"/>
                </a:solidFill>
                <a:latin typeface="Arial"/>
                <a:cs typeface="Arial"/>
              </a:rPr>
              <a:t>ipsum</a:t>
            </a:r>
            <a:r>
              <a:rPr lang="de-DE" sz="1600" spc="-5" dirty="0">
                <a:solidFill>
                  <a:srgbClr val="003358"/>
                </a:solidFill>
                <a:latin typeface="Arial"/>
                <a:cs typeface="Arial"/>
              </a:rPr>
              <a:t> </a:t>
            </a:r>
            <a:r>
              <a:rPr lang="de-DE" sz="1600" spc="-5" dirty="0" err="1">
                <a:solidFill>
                  <a:srgbClr val="003358"/>
                </a:solidFill>
                <a:latin typeface="Arial"/>
                <a:cs typeface="Arial"/>
              </a:rPr>
              <a:t>dolor</a:t>
            </a:r>
            <a:r>
              <a:rPr lang="de-DE" sz="1600" spc="-5" dirty="0">
                <a:solidFill>
                  <a:srgbClr val="003358"/>
                </a:solidFill>
                <a:latin typeface="Arial"/>
                <a:cs typeface="Arial"/>
              </a:rPr>
              <a:t> </a:t>
            </a:r>
            <a:r>
              <a:rPr lang="de-DE" sz="1600" spc="-5" dirty="0" err="1">
                <a:solidFill>
                  <a:srgbClr val="003358"/>
                </a:solidFill>
                <a:latin typeface="Arial"/>
                <a:cs typeface="Arial"/>
              </a:rPr>
              <a:t>sit</a:t>
            </a:r>
            <a:r>
              <a:rPr lang="de-DE" sz="1600" spc="-5" dirty="0">
                <a:solidFill>
                  <a:srgbClr val="003358"/>
                </a:solidFill>
                <a:latin typeface="Arial"/>
                <a:cs typeface="Arial"/>
              </a:rPr>
              <a:t> </a:t>
            </a:r>
            <a:r>
              <a:rPr lang="de-DE" sz="1600" spc="-5" dirty="0" err="1">
                <a:solidFill>
                  <a:srgbClr val="003358"/>
                </a:solidFill>
                <a:latin typeface="Arial"/>
                <a:cs typeface="Arial"/>
              </a:rPr>
              <a:t>amet</a:t>
            </a:r>
            <a:endParaRPr lang="de-DE" sz="1600" spc="-5" dirty="0">
              <a:solidFill>
                <a:srgbClr val="003358"/>
              </a:solidFill>
              <a:latin typeface="Arial"/>
              <a:cs typeface="Arial"/>
            </a:endParaRPr>
          </a:p>
          <a:p>
            <a:pPr marL="417830" lvl="1" indent="-189230">
              <a:lnSpc>
                <a:spcPct val="100000"/>
              </a:lnSpc>
              <a:spcBef>
                <a:spcPts val="1080"/>
              </a:spcBef>
              <a:buChar char="•"/>
              <a:tabLst>
                <a:tab pos="418465"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a:t>
            </a:r>
            <a:r>
              <a:rPr lang="de-DE" sz="1600" spc="-5" dirty="0" err="1">
                <a:solidFill>
                  <a:srgbClr val="003358"/>
                </a:solidFill>
                <a:latin typeface="Arial"/>
                <a:cs typeface="Arial"/>
              </a:rPr>
              <a:t>Lorem</a:t>
            </a:r>
            <a:r>
              <a:rPr lang="de-DE" sz="1600" spc="-5" dirty="0">
                <a:solidFill>
                  <a:srgbClr val="003358"/>
                </a:solidFill>
                <a:latin typeface="Arial"/>
                <a:cs typeface="Arial"/>
              </a:rPr>
              <a:t> </a:t>
            </a:r>
            <a:r>
              <a:rPr lang="de-DE" sz="1600" spc="-5" dirty="0" err="1">
                <a:solidFill>
                  <a:srgbClr val="003358"/>
                </a:solidFill>
                <a:latin typeface="Arial"/>
                <a:cs typeface="Arial"/>
              </a:rPr>
              <a:t>ipsum</a:t>
            </a:r>
            <a:r>
              <a:rPr lang="de-DE" sz="1600" spc="-5" dirty="0">
                <a:solidFill>
                  <a:srgbClr val="003358"/>
                </a:solidFill>
                <a:latin typeface="Arial"/>
                <a:cs typeface="Arial"/>
              </a:rPr>
              <a:t> </a:t>
            </a:r>
            <a:r>
              <a:rPr lang="de-DE" sz="1600" spc="-5" dirty="0" err="1">
                <a:solidFill>
                  <a:srgbClr val="003358"/>
                </a:solidFill>
                <a:latin typeface="Arial"/>
                <a:cs typeface="Arial"/>
              </a:rPr>
              <a:t>dolor</a:t>
            </a:r>
            <a:r>
              <a:rPr lang="de-DE" sz="1600" spc="-5" dirty="0">
                <a:solidFill>
                  <a:srgbClr val="003358"/>
                </a:solidFill>
                <a:latin typeface="Arial"/>
                <a:cs typeface="Arial"/>
              </a:rPr>
              <a:t> </a:t>
            </a:r>
            <a:r>
              <a:rPr lang="de-DE" sz="1600" spc="-5" dirty="0" err="1">
                <a:solidFill>
                  <a:srgbClr val="003358"/>
                </a:solidFill>
                <a:latin typeface="Arial"/>
                <a:cs typeface="Arial"/>
              </a:rPr>
              <a:t>sit</a:t>
            </a:r>
            <a:r>
              <a:rPr lang="de-DE" sz="1600" spc="-5" dirty="0">
                <a:solidFill>
                  <a:srgbClr val="003358"/>
                </a:solidFill>
                <a:latin typeface="Arial"/>
                <a:cs typeface="Arial"/>
              </a:rPr>
              <a:t> </a:t>
            </a:r>
            <a:r>
              <a:rPr lang="de-DE" sz="1600" spc="-5" dirty="0" err="1">
                <a:solidFill>
                  <a:srgbClr val="003358"/>
                </a:solidFill>
                <a:latin typeface="Arial"/>
                <a:cs typeface="Arial"/>
              </a:rPr>
              <a:t>amet</a:t>
            </a:r>
            <a:endParaRPr lang="de-DE" sz="1600" spc="-5" dirty="0">
              <a:solidFill>
                <a:srgbClr val="003358"/>
              </a:solidFill>
              <a:latin typeface="Arial"/>
              <a:cs typeface="Arial"/>
            </a:endParaRPr>
          </a:p>
          <a:p>
            <a:pPr marL="241300" indent="-228600">
              <a:lnSpc>
                <a:spcPct val="100000"/>
              </a:lnSpc>
              <a:spcBef>
                <a:spcPts val="1180"/>
              </a:spcBef>
              <a:buClr>
                <a:srgbClr val="FF7900"/>
              </a:buClr>
              <a:buAutoNum type="arabicPeriod"/>
              <a:tabLst>
                <a:tab pos="241300"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1.</a:t>
            </a:r>
            <a:r>
              <a:rPr lang="de-DE" sz="1600" spc="-45" dirty="0">
                <a:solidFill>
                  <a:srgbClr val="003358"/>
                </a:solidFill>
                <a:latin typeface="Arial"/>
                <a:cs typeface="Arial"/>
              </a:rPr>
              <a:t> </a:t>
            </a:r>
            <a:r>
              <a:rPr lang="de-DE" sz="1600" dirty="0">
                <a:solidFill>
                  <a:srgbClr val="003358"/>
                </a:solidFill>
                <a:latin typeface="Arial"/>
                <a:cs typeface="Arial"/>
              </a:rPr>
              <a:t>Kategorie, Arial 16, ZAB 30</a:t>
            </a:r>
            <a:endParaRPr lang="de-DE" sz="1600" dirty="0">
              <a:latin typeface="Arial"/>
              <a:cs typeface="Arial"/>
            </a:endParaRPr>
          </a:p>
          <a:p>
            <a:pPr marL="417830" lvl="1" indent="-189230">
              <a:lnSpc>
                <a:spcPct val="100000"/>
              </a:lnSpc>
              <a:spcBef>
                <a:spcPts val="1080"/>
              </a:spcBef>
              <a:buChar char="•"/>
              <a:tabLst>
                <a:tab pos="418465"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a:t>
            </a:r>
            <a:r>
              <a:rPr lang="de-DE" sz="1600" spc="-5" dirty="0" err="1">
                <a:solidFill>
                  <a:srgbClr val="003358"/>
                </a:solidFill>
                <a:latin typeface="Arial"/>
                <a:cs typeface="Arial"/>
              </a:rPr>
              <a:t>Lorem</a:t>
            </a:r>
            <a:r>
              <a:rPr lang="de-DE" sz="1600" spc="-5" dirty="0">
                <a:solidFill>
                  <a:srgbClr val="003358"/>
                </a:solidFill>
                <a:latin typeface="Arial"/>
                <a:cs typeface="Arial"/>
              </a:rPr>
              <a:t> </a:t>
            </a:r>
            <a:r>
              <a:rPr lang="de-DE" sz="1600" spc="-5" dirty="0" err="1">
                <a:solidFill>
                  <a:srgbClr val="003358"/>
                </a:solidFill>
                <a:latin typeface="Arial"/>
                <a:cs typeface="Arial"/>
              </a:rPr>
              <a:t>ipsum</a:t>
            </a:r>
            <a:r>
              <a:rPr lang="de-DE" sz="1600" spc="-5" dirty="0">
                <a:solidFill>
                  <a:srgbClr val="003358"/>
                </a:solidFill>
                <a:latin typeface="Arial"/>
                <a:cs typeface="Arial"/>
              </a:rPr>
              <a:t> </a:t>
            </a:r>
            <a:r>
              <a:rPr lang="de-DE" sz="1600" spc="-5" dirty="0" err="1">
                <a:solidFill>
                  <a:srgbClr val="003358"/>
                </a:solidFill>
                <a:latin typeface="Arial"/>
                <a:cs typeface="Arial"/>
              </a:rPr>
              <a:t>dolor</a:t>
            </a:r>
            <a:r>
              <a:rPr lang="de-DE" sz="1600" spc="-5" dirty="0">
                <a:solidFill>
                  <a:srgbClr val="003358"/>
                </a:solidFill>
                <a:latin typeface="Arial"/>
                <a:cs typeface="Arial"/>
              </a:rPr>
              <a:t> </a:t>
            </a:r>
            <a:r>
              <a:rPr lang="de-DE" sz="1600" spc="-5" dirty="0" err="1">
                <a:solidFill>
                  <a:srgbClr val="003358"/>
                </a:solidFill>
                <a:latin typeface="Arial"/>
                <a:cs typeface="Arial"/>
              </a:rPr>
              <a:t>sit</a:t>
            </a:r>
            <a:r>
              <a:rPr lang="de-DE" sz="1600" spc="-5" dirty="0">
                <a:solidFill>
                  <a:srgbClr val="003358"/>
                </a:solidFill>
                <a:latin typeface="Arial"/>
                <a:cs typeface="Arial"/>
              </a:rPr>
              <a:t> </a:t>
            </a:r>
            <a:r>
              <a:rPr lang="de-DE" sz="1600" spc="-5" dirty="0" err="1">
                <a:solidFill>
                  <a:srgbClr val="003358"/>
                </a:solidFill>
                <a:latin typeface="Arial"/>
                <a:cs typeface="Arial"/>
              </a:rPr>
              <a:t>amet</a:t>
            </a:r>
            <a:endParaRPr lang="de-DE" sz="1600" spc="-5" dirty="0">
              <a:solidFill>
                <a:srgbClr val="003358"/>
              </a:solidFill>
              <a:latin typeface="Arial"/>
              <a:cs typeface="Arial"/>
            </a:endParaRPr>
          </a:p>
          <a:p>
            <a:pPr marL="417830" lvl="1" indent="-189230">
              <a:lnSpc>
                <a:spcPct val="100000"/>
              </a:lnSpc>
              <a:spcBef>
                <a:spcPts val="1080"/>
              </a:spcBef>
              <a:buChar char="•"/>
              <a:tabLst>
                <a:tab pos="418465"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1.</a:t>
            </a:r>
            <a:r>
              <a:rPr lang="de-DE" sz="1600" spc="-45" dirty="0">
                <a:solidFill>
                  <a:srgbClr val="003358"/>
                </a:solidFill>
                <a:latin typeface="Arial"/>
                <a:cs typeface="Arial"/>
              </a:rPr>
              <a:t> </a:t>
            </a:r>
            <a:r>
              <a:rPr lang="de-DE" sz="1600" dirty="0">
                <a:solidFill>
                  <a:srgbClr val="003358"/>
                </a:solidFill>
                <a:latin typeface="Arial"/>
                <a:cs typeface="Arial"/>
              </a:rPr>
              <a:t>Kategorie, Arial 16, ZAB 30</a:t>
            </a:r>
            <a:endParaRPr lang="de-DE" sz="1600" dirty="0">
              <a:latin typeface="Arial"/>
              <a:cs typeface="Arial"/>
            </a:endParaRPr>
          </a:p>
          <a:p>
            <a:pPr marL="417830" lvl="1" indent="-189230">
              <a:spcBef>
                <a:spcPts val="1080"/>
              </a:spcBef>
              <a:buFontTx/>
              <a:buChar char="•"/>
              <a:tabLst>
                <a:tab pos="418465"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a:t>
            </a:r>
            <a:r>
              <a:rPr lang="de-DE" sz="1600" spc="-5" dirty="0" err="1">
                <a:solidFill>
                  <a:srgbClr val="003358"/>
                </a:solidFill>
                <a:latin typeface="Arial"/>
                <a:cs typeface="Arial"/>
              </a:rPr>
              <a:t>Lorem</a:t>
            </a:r>
            <a:r>
              <a:rPr lang="de-DE" sz="1600" spc="-5" dirty="0">
                <a:solidFill>
                  <a:srgbClr val="003358"/>
                </a:solidFill>
                <a:latin typeface="Arial"/>
                <a:cs typeface="Arial"/>
              </a:rPr>
              <a:t> </a:t>
            </a:r>
            <a:r>
              <a:rPr lang="de-DE" sz="1600" spc="-5" dirty="0" err="1">
                <a:solidFill>
                  <a:srgbClr val="003358"/>
                </a:solidFill>
                <a:latin typeface="Arial"/>
                <a:cs typeface="Arial"/>
              </a:rPr>
              <a:t>ipsum</a:t>
            </a:r>
            <a:r>
              <a:rPr lang="de-DE" sz="1600" spc="-5" dirty="0">
                <a:solidFill>
                  <a:srgbClr val="003358"/>
                </a:solidFill>
                <a:latin typeface="Arial"/>
                <a:cs typeface="Arial"/>
              </a:rPr>
              <a:t> </a:t>
            </a:r>
            <a:r>
              <a:rPr lang="de-DE" sz="1600" spc="-5" dirty="0" err="1">
                <a:solidFill>
                  <a:srgbClr val="003358"/>
                </a:solidFill>
                <a:latin typeface="Arial"/>
                <a:cs typeface="Arial"/>
              </a:rPr>
              <a:t>dolor</a:t>
            </a:r>
            <a:r>
              <a:rPr lang="de-DE" sz="1600" spc="-5" dirty="0">
                <a:solidFill>
                  <a:srgbClr val="003358"/>
                </a:solidFill>
                <a:latin typeface="Arial"/>
                <a:cs typeface="Arial"/>
              </a:rPr>
              <a:t> </a:t>
            </a:r>
            <a:r>
              <a:rPr lang="de-DE" sz="1600" spc="-5" dirty="0" err="1">
                <a:solidFill>
                  <a:srgbClr val="003358"/>
                </a:solidFill>
                <a:latin typeface="Arial"/>
                <a:cs typeface="Arial"/>
              </a:rPr>
              <a:t>sit</a:t>
            </a:r>
            <a:r>
              <a:rPr lang="de-DE" sz="1600" spc="-5" dirty="0">
                <a:solidFill>
                  <a:srgbClr val="003358"/>
                </a:solidFill>
                <a:latin typeface="Arial"/>
                <a:cs typeface="Arial"/>
              </a:rPr>
              <a:t> </a:t>
            </a:r>
            <a:r>
              <a:rPr lang="de-DE" sz="1600" spc="-5" dirty="0" err="1">
                <a:solidFill>
                  <a:srgbClr val="003358"/>
                </a:solidFill>
                <a:latin typeface="Arial"/>
                <a:cs typeface="Arial"/>
              </a:rPr>
              <a:t>amet</a:t>
            </a:r>
            <a:endParaRPr lang="de-DE" sz="1600" spc="-5" dirty="0">
              <a:solidFill>
                <a:srgbClr val="003358"/>
              </a:solidFill>
              <a:latin typeface="Arial"/>
              <a:cs typeface="Arial"/>
            </a:endParaRPr>
          </a:p>
          <a:p>
            <a:pPr marL="417830" lvl="1" indent="-189230">
              <a:lnSpc>
                <a:spcPct val="100000"/>
              </a:lnSpc>
              <a:spcBef>
                <a:spcPts val="1080"/>
              </a:spcBef>
              <a:buChar char="•"/>
              <a:tabLst>
                <a:tab pos="418465" algn="l"/>
              </a:tabLst>
            </a:pPr>
            <a:endParaRPr lang="de-DE" sz="1600" dirty="0">
              <a:latin typeface="Arial"/>
              <a:cs typeface="Arial"/>
            </a:endParaRPr>
          </a:p>
        </p:txBody>
      </p:sp>
      <p:sp>
        <p:nvSpPr>
          <p:cNvPr id="13" name="Textplatzhalter 9">
            <a:extLst>
              <a:ext uri="{FF2B5EF4-FFF2-40B4-BE49-F238E27FC236}">
                <a16:creationId xmlns:a16="http://schemas.microsoft.com/office/drawing/2014/main" id="{311615BC-C060-D84A-8A16-47F17AE54E4F}"/>
              </a:ext>
            </a:extLst>
          </p:cNvPr>
          <p:cNvSpPr>
            <a:spLocks noGrp="1"/>
          </p:cNvSpPr>
          <p:nvPr>
            <p:ph type="body" sz="quarter" idx="16" hasCustomPrompt="1"/>
          </p:nvPr>
        </p:nvSpPr>
        <p:spPr>
          <a:xfrm>
            <a:off x="453911" y="234841"/>
            <a:ext cx="8243689" cy="518588"/>
          </a:xfrm>
          <a:prstGeom prst="rect">
            <a:avLst/>
          </a:prstGeom>
        </p:spPr>
        <p:txBody>
          <a:bodyPr lIns="0" tIns="0"/>
          <a:lstStyle>
            <a:lvl1pPr marL="0" indent="0">
              <a:buNone/>
              <a:defRPr sz="3200" b="1">
                <a:solidFill>
                  <a:srgbClr val="FF7900"/>
                </a:solidFill>
              </a:defRPr>
            </a:lvl1pPr>
          </a:lstStyle>
          <a:p>
            <a:r>
              <a:rPr lang="de-DE" dirty="0"/>
              <a:t>Folientitel durch Klicken bearbeiten</a:t>
            </a:r>
          </a:p>
        </p:txBody>
      </p:sp>
      <p:sp>
        <p:nvSpPr>
          <p:cNvPr id="14" name="Textplatzhalter 27">
            <a:extLst>
              <a:ext uri="{FF2B5EF4-FFF2-40B4-BE49-F238E27FC236}">
                <a16:creationId xmlns:a16="http://schemas.microsoft.com/office/drawing/2014/main" id="{09572D61-21C7-E94F-915B-84CB1F75CA37}"/>
              </a:ext>
            </a:extLst>
          </p:cNvPr>
          <p:cNvSpPr>
            <a:spLocks noGrp="1"/>
          </p:cNvSpPr>
          <p:nvPr>
            <p:ph type="body" sz="quarter" idx="17" hasCustomPrompt="1"/>
          </p:nvPr>
        </p:nvSpPr>
        <p:spPr>
          <a:xfrm>
            <a:off x="461112" y="753428"/>
            <a:ext cx="8226000" cy="671512"/>
          </a:xfrm>
          <a:prstGeom prst="rect">
            <a:avLst/>
          </a:prstGeom>
        </p:spPr>
        <p:txBody>
          <a:bodyPr lIns="0" tIns="0" rIns="0" bIns="0"/>
          <a:lstStyle>
            <a:lvl1pPr marL="0" indent="0">
              <a:buNone/>
              <a:defRPr sz="2400" b="1">
                <a:solidFill>
                  <a:srgbClr val="003359"/>
                </a:solidFill>
              </a:defRPr>
            </a:lvl1pPr>
          </a:lstStyle>
          <a:p>
            <a:r>
              <a:rPr lang="de-DE" dirty="0"/>
              <a:t>Folienuntertitel durch Klicken bearbeiten</a:t>
            </a:r>
          </a:p>
        </p:txBody>
      </p:sp>
      <p:sp>
        <p:nvSpPr>
          <p:cNvPr id="5" name="Bildplatzhalter 4">
            <a:extLst>
              <a:ext uri="{FF2B5EF4-FFF2-40B4-BE49-F238E27FC236}">
                <a16:creationId xmlns:a16="http://schemas.microsoft.com/office/drawing/2014/main" id="{A6879E1F-2F5C-4443-A660-B511066B911E}"/>
              </a:ext>
            </a:extLst>
          </p:cNvPr>
          <p:cNvSpPr>
            <a:spLocks noGrp="1"/>
          </p:cNvSpPr>
          <p:nvPr>
            <p:ph type="pic" sz="quarter" idx="18" hasCustomPrompt="1"/>
          </p:nvPr>
        </p:nvSpPr>
        <p:spPr>
          <a:xfrm>
            <a:off x="6045200" y="1635125"/>
            <a:ext cx="2641600" cy="2435225"/>
          </a:xfrm>
          <a:prstGeom prst="rect">
            <a:avLst/>
          </a:prstGeom>
          <a:blipFill>
            <a:blip r:embed="rId2"/>
            <a:stretch>
              <a:fillRect/>
            </a:stretch>
          </a:blipFill>
        </p:spPr>
        <p:txBody>
          <a:bodyPr/>
          <a:lstStyle>
            <a:lvl1pPr marL="0" indent="0">
              <a:buNone/>
              <a:defRPr sz="1900">
                <a:solidFill>
                  <a:schemeClr val="bg1"/>
                </a:solidFill>
              </a:defRPr>
            </a:lvl1pPr>
          </a:lstStyle>
          <a:p>
            <a:r>
              <a:rPr lang="de-DE" dirty="0"/>
              <a:t>Bild durch Klicken auf Symbol in Bildmitte hinzufügen</a:t>
            </a:r>
          </a:p>
        </p:txBody>
      </p:sp>
      <p:sp>
        <p:nvSpPr>
          <p:cNvPr id="7" name="Fußzeilenplatzhalter 6">
            <a:extLst>
              <a:ext uri="{FF2B5EF4-FFF2-40B4-BE49-F238E27FC236}">
                <a16:creationId xmlns:a16="http://schemas.microsoft.com/office/drawing/2014/main" id="{C5803087-CADC-7B48-86B4-F0DE80B44C39}"/>
              </a:ext>
            </a:extLst>
          </p:cNvPr>
          <p:cNvSpPr>
            <a:spLocks noGrp="1"/>
          </p:cNvSpPr>
          <p:nvPr>
            <p:ph type="ftr" sz="quarter" idx="19"/>
          </p:nvPr>
        </p:nvSpPr>
        <p:spPr/>
        <p:txBody>
          <a:bodyPr/>
          <a:lstStyle/>
          <a:p>
            <a:r>
              <a:rPr lang="de-DE" dirty="0"/>
              <a:t>Fußzeile</a:t>
            </a:r>
          </a:p>
        </p:txBody>
      </p:sp>
    </p:spTree>
    <p:extLst>
      <p:ext uri="{BB962C8B-B14F-4D97-AF65-F5344CB8AC3E}">
        <p14:creationId xmlns:p14="http://schemas.microsoft.com/office/powerpoint/2010/main" val="82681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Spalter nur Aufzählung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468000" y="4673350"/>
            <a:ext cx="661260" cy="273844"/>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C8083FA9-7C11-B04D-BE6F-500EF6F49D2A}" type="slidenum">
              <a:rPr kumimoji="0" lang="de-DE" sz="1000" b="0" i="0" u="none" strike="noStrike" kern="1200" cap="none" spc="0" normalizeH="0" baseline="0" noProof="0" smtClean="0">
                <a:ln>
                  <a:noFill/>
                </a:ln>
                <a:solidFill>
                  <a:srgbClr val="A5A5A5"/>
                </a:solidFill>
                <a:effectLst/>
                <a:uLnTx/>
                <a:uFillTx/>
                <a:latin typeface="Arial" panose="020B0604020202020204" pitchFamily="34" charset="0"/>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a:t>
            </a:fld>
            <a:endParaRPr kumimoji="0" lang="de-DE" sz="1000" b="0" i="0" u="none" strike="noStrike" kern="1200" cap="none" spc="0" normalizeH="0" baseline="0" noProof="0">
              <a:ln>
                <a:noFill/>
              </a:ln>
              <a:solidFill>
                <a:srgbClr val="A5A5A5"/>
              </a:solidFill>
              <a:effectLst/>
              <a:uLnTx/>
              <a:uFillTx/>
              <a:latin typeface="Arial" panose="020B0604020202020204" pitchFamily="34" charset="0"/>
              <a:ea typeface="+mn-ea"/>
              <a:cs typeface="Arial" panose="020B0604020202020204" pitchFamily="34" charset="0"/>
            </a:endParaRPr>
          </a:p>
        </p:txBody>
      </p:sp>
      <p:sp>
        <p:nvSpPr>
          <p:cNvPr id="11" name="Textplatzhalter 10">
            <a:extLst>
              <a:ext uri="{FF2B5EF4-FFF2-40B4-BE49-F238E27FC236}">
                <a16:creationId xmlns:a16="http://schemas.microsoft.com/office/drawing/2014/main" id="{5BB1CC98-F3AF-C143-BB57-F343EEB4726C}"/>
              </a:ext>
            </a:extLst>
          </p:cNvPr>
          <p:cNvSpPr>
            <a:spLocks noGrp="1"/>
          </p:cNvSpPr>
          <p:nvPr>
            <p:ph type="body" sz="quarter" idx="13" hasCustomPrompt="1"/>
          </p:nvPr>
        </p:nvSpPr>
        <p:spPr>
          <a:xfrm>
            <a:off x="431800" y="1635125"/>
            <a:ext cx="8262511" cy="2435225"/>
          </a:xfrm>
          <a:prstGeom prst="rect">
            <a:avLst/>
          </a:prstGeom>
        </p:spPr>
        <p:txBody>
          <a:bodyPr wrap="square" lIns="0" tIns="0" rIns="0" bIns="0" anchor="t" anchorCtr="0"/>
          <a:lstStyle>
            <a:lvl1pPr marL="241300" indent="-228600">
              <a:lnSpc>
                <a:spcPct val="100000"/>
              </a:lnSpc>
              <a:spcBef>
                <a:spcPts val="1180"/>
              </a:spcBef>
              <a:buClr>
                <a:srgbClr val="FF7900"/>
              </a:buClr>
              <a:buFont typeface="Wingdings" panose="05000000000000000000" pitchFamily="2" charset="2"/>
              <a:buAutoNum type="arabicPeriod"/>
              <a:tabLst>
                <a:tab pos="241300" algn="l"/>
              </a:tabLst>
              <a:defRPr sz="1600">
                <a:solidFill>
                  <a:srgbClr val="003359"/>
                </a:solidFill>
              </a:defRPr>
            </a:lvl1pPr>
            <a:lvl2pPr marL="417830" marR="0" indent="-189230" algn="l" defTabSz="685800" rtl="0" eaLnBrk="1" fontAlgn="auto" latinLnBrk="0" hangingPunct="1">
              <a:lnSpc>
                <a:spcPct val="100000"/>
              </a:lnSpc>
              <a:spcBef>
                <a:spcPts val="1080"/>
              </a:spcBef>
              <a:spcAft>
                <a:spcPts val="0"/>
              </a:spcAft>
              <a:buClrTx/>
              <a:buSzTx/>
              <a:buFontTx/>
              <a:buChar char="•"/>
              <a:tabLst>
                <a:tab pos="418465" algn="l"/>
              </a:tabLst>
              <a:defRPr>
                <a:solidFill>
                  <a:srgbClr val="003359"/>
                </a:solidFill>
              </a:defRPr>
            </a:lvl2pPr>
          </a:lstStyle>
          <a:p>
            <a:pPr marL="241300" indent="-228600">
              <a:lnSpc>
                <a:spcPct val="100000"/>
              </a:lnSpc>
              <a:spcBef>
                <a:spcPts val="1180"/>
              </a:spcBef>
              <a:buClr>
                <a:srgbClr val="FF7900"/>
              </a:buClr>
              <a:buAutoNum type="arabicPeriod"/>
              <a:tabLst>
                <a:tab pos="241300"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1.</a:t>
            </a:r>
            <a:r>
              <a:rPr lang="de-DE" sz="1600" spc="-45" dirty="0">
                <a:solidFill>
                  <a:srgbClr val="003358"/>
                </a:solidFill>
                <a:latin typeface="Arial"/>
                <a:cs typeface="Arial"/>
              </a:rPr>
              <a:t> </a:t>
            </a:r>
            <a:r>
              <a:rPr lang="de-DE" sz="1600" dirty="0">
                <a:solidFill>
                  <a:srgbClr val="003358"/>
                </a:solidFill>
                <a:latin typeface="Arial"/>
                <a:cs typeface="Arial"/>
              </a:rPr>
              <a:t>Kategorie, Arial 16, ZAB 30</a:t>
            </a:r>
            <a:endParaRPr lang="de-DE" sz="1600" dirty="0">
              <a:latin typeface="Arial"/>
              <a:cs typeface="Arial"/>
            </a:endParaRPr>
          </a:p>
          <a:p>
            <a:pPr marL="417830" lvl="1" indent="-189230">
              <a:lnSpc>
                <a:spcPct val="100000"/>
              </a:lnSpc>
              <a:spcBef>
                <a:spcPts val="1080"/>
              </a:spcBef>
              <a:buChar char="•"/>
              <a:tabLst>
                <a:tab pos="418465"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a:t>
            </a:r>
            <a:r>
              <a:rPr lang="de-DE" sz="1600" spc="-5" dirty="0" err="1">
                <a:solidFill>
                  <a:srgbClr val="003358"/>
                </a:solidFill>
                <a:latin typeface="Arial"/>
                <a:cs typeface="Arial"/>
              </a:rPr>
              <a:t>Lorem</a:t>
            </a:r>
            <a:r>
              <a:rPr lang="de-DE" sz="1600" spc="-5" dirty="0">
                <a:solidFill>
                  <a:srgbClr val="003358"/>
                </a:solidFill>
                <a:latin typeface="Arial"/>
                <a:cs typeface="Arial"/>
              </a:rPr>
              <a:t> </a:t>
            </a:r>
            <a:r>
              <a:rPr lang="de-DE" sz="1600" spc="-5" dirty="0" err="1">
                <a:solidFill>
                  <a:srgbClr val="003358"/>
                </a:solidFill>
                <a:latin typeface="Arial"/>
                <a:cs typeface="Arial"/>
              </a:rPr>
              <a:t>ipsum</a:t>
            </a:r>
            <a:r>
              <a:rPr lang="de-DE" sz="1600" spc="-5" dirty="0">
                <a:solidFill>
                  <a:srgbClr val="003358"/>
                </a:solidFill>
                <a:latin typeface="Arial"/>
                <a:cs typeface="Arial"/>
              </a:rPr>
              <a:t> </a:t>
            </a:r>
            <a:r>
              <a:rPr lang="de-DE" sz="1600" spc="-5" dirty="0" err="1">
                <a:solidFill>
                  <a:srgbClr val="003358"/>
                </a:solidFill>
                <a:latin typeface="Arial"/>
                <a:cs typeface="Arial"/>
              </a:rPr>
              <a:t>dolor</a:t>
            </a:r>
            <a:r>
              <a:rPr lang="de-DE" sz="1600" spc="-5" dirty="0">
                <a:solidFill>
                  <a:srgbClr val="003358"/>
                </a:solidFill>
                <a:latin typeface="Arial"/>
                <a:cs typeface="Arial"/>
              </a:rPr>
              <a:t> </a:t>
            </a:r>
            <a:r>
              <a:rPr lang="de-DE" sz="1600" spc="-5" dirty="0" err="1">
                <a:solidFill>
                  <a:srgbClr val="003358"/>
                </a:solidFill>
                <a:latin typeface="Arial"/>
                <a:cs typeface="Arial"/>
              </a:rPr>
              <a:t>sit</a:t>
            </a:r>
            <a:r>
              <a:rPr lang="de-DE" sz="1600" spc="-5" dirty="0">
                <a:solidFill>
                  <a:srgbClr val="003358"/>
                </a:solidFill>
                <a:latin typeface="Arial"/>
                <a:cs typeface="Arial"/>
              </a:rPr>
              <a:t> </a:t>
            </a:r>
            <a:r>
              <a:rPr lang="de-DE" sz="1600" spc="-5" dirty="0" err="1">
                <a:solidFill>
                  <a:srgbClr val="003358"/>
                </a:solidFill>
                <a:latin typeface="Arial"/>
                <a:cs typeface="Arial"/>
              </a:rPr>
              <a:t>amet</a:t>
            </a:r>
            <a:endParaRPr lang="de-DE" sz="1600" spc="-5" dirty="0">
              <a:solidFill>
                <a:srgbClr val="003358"/>
              </a:solidFill>
              <a:latin typeface="Arial"/>
              <a:cs typeface="Arial"/>
            </a:endParaRPr>
          </a:p>
          <a:p>
            <a:pPr marL="417830" lvl="1" indent="-189230">
              <a:lnSpc>
                <a:spcPct val="100000"/>
              </a:lnSpc>
              <a:spcBef>
                <a:spcPts val="1080"/>
              </a:spcBef>
              <a:buChar char="•"/>
              <a:tabLst>
                <a:tab pos="418465"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a:t>
            </a:r>
            <a:r>
              <a:rPr lang="de-DE" sz="1600" spc="-5" dirty="0" err="1">
                <a:solidFill>
                  <a:srgbClr val="003358"/>
                </a:solidFill>
                <a:latin typeface="Arial"/>
                <a:cs typeface="Arial"/>
              </a:rPr>
              <a:t>Lorem</a:t>
            </a:r>
            <a:r>
              <a:rPr lang="de-DE" sz="1600" spc="-5" dirty="0">
                <a:solidFill>
                  <a:srgbClr val="003358"/>
                </a:solidFill>
                <a:latin typeface="Arial"/>
                <a:cs typeface="Arial"/>
              </a:rPr>
              <a:t> </a:t>
            </a:r>
            <a:r>
              <a:rPr lang="de-DE" sz="1600" spc="-5" dirty="0" err="1">
                <a:solidFill>
                  <a:srgbClr val="003358"/>
                </a:solidFill>
                <a:latin typeface="Arial"/>
                <a:cs typeface="Arial"/>
              </a:rPr>
              <a:t>ipsum</a:t>
            </a:r>
            <a:r>
              <a:rPr lang="de-DE" sz="1600" spc="-5" dirty="0">
                <a:solidFill>
                  <a:srgbClr val="003358"/>
                </a:solidFill>
                <a:latin typeface="Arial"/>
                <a:cs typeface="Arial"/>
              </a:rPr>
              <a:t> </a:t>
            </a:r>
            <a:r>
              <a:rPr lang="de-DE" sz="1600" spc="-5" dirty="0" err="1">
                <a:solidFill>
                  <a:srgbClr val="003358"/>
                </a:solidFill>
                <a:latin typeface="Arial"/>
                <a:cs typeface="Arial"/>
              </a:rPr>
              <a:t>dolor</a:t>
            </a:r>
            <a:r>
              <a:rPr lang="de-DE" sz="1600" spc="-5" dirty="0">
                <a:solidFill>
                  <a:srgbClr val="003358"/>
                </a:solidFill>
                <a:latin typeface="Arial"/>
                <a:cs typeface="Arial"/>
              </a:rPr>
              <a:t> </a:t>
            </a:r>
            <a:r>
              <a:rPr lang="de-DE" sz="1600" spc="-5" dirty="0" err="1">
                <a:solidFill>
                  <a:srgbClr val="003358"/>
                </a:solidFill>
                <a:latin typeface="Arial"/>
                <a:cs typeface="Arial"/>
              </a:rPr>
              <a:t>sit</a:t>
            </a:r>
            <a:r>
              <a:rPr lang="de-DE" sz="1600" spc="-5" dirty="0">
                <a:solidFill>
                  <a:srgbClr val="003358"/>
                </a:solidFill>
                <a:latin typeface="Arial"/>
                <a:cs typeface="Arial"/>
              </a:rPr>
              <a:t> </a:t>
            </a:r>
            <a:r>
              <a:rPr lang="de-DE" sz="1600" spc="-5" dirty="0" err="1">
                <a:solidFill>
                  <a:srgbClr val="003358"/>
                </a:solidFill>
                <a:latin typeface="Arial"/>
                <a:cs typeface="Arial"/>
              </a:rPr>
              <a:t>amet</a:t>
            </a:r>
            <a:endParaRPr lang="de-DE" sz="1600" spc="-5" dirty="0">
              <a:solidFill>
                <a:srgbClr val="003358"/>
              </a:solidFill>
              <a:latin typeface="Arial"/>
              <a:cs typeface="Arial"/>
            </a:endParaRPr>
          </a:p>
          <a:p>
            <a:pPr marL="241300" indent="-228600">
              <a:lnSpc>
                <a:spcPct val="100000"/>
              </a:lnSpc>
              <a:spcBef>
                <a:spcPts val="1180"/>
              </a:spcBef>
              <a:buClr>
                <a:srgbClr val="FF7900"/>
              </a:buClr>
              <a:buAutoNum type="arabicPeriod"/>
              <a:tabLst>
                <a:tab pos="241300"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1.</a:t>
            </a:r>
            <a:r>
              <a:rPr lang="de-DE" sz="1600" spc="-45" dirty="0">
                <a:solidFill>
                  <a:srgbClr val="003358"/>
                </a:solidFill>
                <a:latin typeface="Arial"/>
                <a:cs typeface="Arial"/>
              </a:rPr>
              <a:t> </a:t>
            </a:r>
            <a:r>
              <a:rPr lang="de-DE" sz="1600" dirty="0">
                <a:solidFill>
                  <a:srgbClr val="003358"/>
                </a:solidFill>
                <a:latin typeface="Arial"/>
                <a:cs typeface="Arial"/>
              </a:rPr>
              <a:t>Kategorie, Arial 16, ZAB 30</a:t>
            </a:r>
            <a:endParaRPr lang="de-DE" sz="1600" dirty="0">
              <a:latin typeface="Arial"/>
              <a:cs typeface="Arial"/>
            </a:endParaRPr>
          </a:p>
          <a:p>
            <a:pPr marL="417830" lvl="1" indent="-189230">
              <a:lnSpc>
                <a:spcPct val="100000"/>
              </a:lnSpc>
              <a:spcBef>
                <a:spcPts val="1080"/>
              </a:spcBef>
              <a:buChar char="•"/>
              <a:tabLst>
                <a:tab pos="418465" algn="l"/>
              </a:tabLst>
            </a:pPr>
            <a:r>
              <a:rPr lang="de-DE" sz="1600" dirty="0">
                <a:solidFill>
                  <a:srgbClr val="003358"/>
                </a:solidFill>
                <a:latin typeface="Arial"/>
                <a:cs typeface="Arial"/>
              </a:rPr>
              <a:t>Aufzählung </a:t>
            </a:r>
            <a:r>
              <a:rPr lang="de-DE" sz="1600" spc="-5" dirty="0">
                <a:solidFill>
                  <a:srgbClr val="003358"/>
                </a:solidFill>
                <a:latin typeface="Arial"/>
                <a:cs typeface="Arial"/>
              </a:rPr>
              <a:t>Mustertext </a:t>
            </a:r>
            <a:r>
              <a:rPr lang="de-DE" sz="1600" spc="-5" dirty="0" err="1">
                <a:solidFill>
                  <a:srgbClr val="003358"/>
                </a:solidFill>
                <a:latin typeface="Arial"/>
                <a:cs typeface="Arial"/>
              </a:rPr>
              <a:t>Lorem</a:t>
            </a:r>
            <a:r>
              <a:rPr lang="de-DE" sz="1600" spc="-5" dirty="0">
                <a:solidFill>
                  <a:srgbClr val="003358"/>
                </a:solidFill>
                <a:latin typeface="Arial"/>
                <a:cs typeface="Arial"/>
              </a:rPr>
              <a:t> </a:t>
            </a:r>
            <a:r>
              <a:rPr lang="de-DE" sz="1600" spc="-5" dirty="0" err="1">
                <a:solidFill>
                  <a:srgbClr val="003358"/>
                </a:solidFill>
                <a:latin typeface="Arial"/>
                <a:cs typeface="Arial"/>
              </a:rPr>
              <a:t>ipsum</a:t>
            </a:r>
            <a:r>
              <a:rPr lang="de-DE" sz="1600" spc="-5" dirty="0">
                <a:solidFill>
                  <a:srgbClr val="003358"/>
                </a:solidFill>
                <a:latin typeface="Arial"/>
                <a:cs typeface="Arial"/>
              </a:rPr>
              <a:t> </a:t>
            </a:r>
            <a:r>
              <a:rPr lang="de-DE" sz="1600" spc="-5" dirty="0" err="1">
                <a:solidFill>
                  <a:srgbClr val="003358"/>
                </a:solidFill>
                <a:latin typeface="Arial"/>
                <a:cs typeface="Arial"/>
              </a:rPr>
              <a:t>dolor</a:t>
            </a:r>
            <a:r>
              <a:rPr lang="de-DE" sz="1600" spc="-5" dirty="0">
                <a:solidFill>
                  <a:srgbClr val="003358"/>
                </a:solidFill>
                <a:latin typeface="Arial"/>
                <a:cs typeface="Arial"/>
              </a:rPr>
              <a:t> </a:t>
            </a:r>
            <a:r>
              <a:rPr lang="de-DE" sz="1600" spc="-5" dirty="0" err="1">
                <a:solidFill>
                  <a:srgbClr val="003358"/>
                </a:solidFill>
                <a:latin typeface="Arial"/>
                <a:cs typeface="Arial"/>
              </a:rPr>
              <a:t>sit</a:t>
            </a:r>
            <a:r>
              <a:rPr lang="de-DE" sz="1600" spc="-5" dirty="0">
                <a:solidFill>
                  <a:srgbClr val="003358"/>
                </a:solidFill>
                <a:latin typeface="Arial"/>
                <a:cs typeface="Arial"/>
              </a:rPr>
              <a:t> </a:t>
            </a:r>
            <a:r>
              <a:rPr lang="de-DE" sz="1600" spc="-5" dirty="0" err="1">
                <a:solidFill>
                  <a:srgbClr val="003358"/>
                </a:solidFill>
                <a:latin typeface="Arial"/>
                <a:cs typeface="Arial"/>
              </a:rPr>
              <a:t>amet</a:t>
            </a:r>
            <a:endParaRPr lang="de-DE" sz="1600" spc="-5" dirty="0">
              <a:solidFill>
                <a:srgbClr val="003358"/>
              </a:solidFill>
              <a:latin typeface="Arial"/>
              <a:cs typeface="Arial"/>
            </a:endParaRPr>
          </a:p>
          <a:p>
            <a:pPr marL="417830" marR="0" lvl="1" indent="-189230" algn="l" defTabSz="685800" rtl="0" eaLnBrk="1" fontAlgn="auto" latinLnBrk="0" hangingPunct="1">
              <a:lnSpc>
                <a:spcPct val="100000"/>
              </a:lnSpc>
              <a:spcBef>
                <a:spcPts val="1080"/>
              </a:spcBef>
              <a:spcAft>
                <a:spcPts val="0"/>
              </a:spcAft>
              <a:buClrTx/>
              <a:buSzTx/>
              <a:buFontTx/>
              <a:buChar char="•"/>
              <a:tabLst>
                <a:tab pos="418465" algn="l"/>
              </a:tabLst>
              <a:defRPr/>
            </a:pPr>
            <a:r>
              <a:rPr lang="de-DE" sz="1600" dirty="0">
                <a:solidFill>
                  <a:srgbClr val="003358"/>
                </a:solidFill>
                <a:latin typeface="Arial"/>
                <a:cs typeface="Arial"/>
              </a:rPr>
              <a:t>Aufzählung </a:t>
            </a:r>
            <a:r>
              <a:rPr lang="de-DE" sz="1600" spc="-5" dirty="0">
                <a:solidFill>
                  <a:srgbClr val="003358"/>
                </a:solidFill>
                <a:latin typeface="+mn-lt"/>
                <a:cs typeface="Arial"/>
              </a:rPr>
              <a:t>Mustertext </a:t>
            </a:r>
            <a:r>
              <a:rPr lang="de-DE" sz="1600" spc="-5" dirty="0" err="1">
                <a:solidFill>
                  <a:srgbClr val="003358"/>
                </a:solidFill>
                <a:latin typeface="+mn-lt"/>
                <a:cs typeface="Arial"/>
              </a:rPr>
              <a:t>Lorem</a:t>
            </a:r>
            <a:r>
              <a:rPr lang="de-DE" sz="1600" spc="-5" dirty="0">
                <a:solidFill>
                  <a:srgbClr val="003358"/>
                </a:solidFill>
                <a:latin typeface="+mn-lt"/>
                <a:cs typeface="Arial"/>
              </a:rPr>
              <a:t> </a:t>
            </a:r>
            <a:r>
              <a:rPr lang="de-DE" sz="1600" spc="-5" dirty="0" err="1">
                <a:solidFill>
                  <a:srgbClr val="003358"/>
                </a:solidFill>
                <a:latin typeface="+mn-lt"/>
                <a:cs typeface="Arial"/>
              </a:rPr>
              <a:t>ipsum</a:t>
            </a:r>
            <a:r>
              <a:rPr lang="de-DE" sz="1600" spc="-5" dirty="0">
                <a:solidFill>
                  <a:srgbClr val="003358"/>
                </a:solidFill>
                <a:latin typeface="+mn-lt"/>
                <a:cs typeface="Arial"/>
              </a:rPr>
              <a:t> </a:t>
            </a:r>
            <a:r>
              <a:rPr lang="de-DE" sz="1600" spc="-5" dirty="0" err="1">
                <a:solidFill>
                  <a:srgbClr val="003358"/>
                </a:solidFill>
                <a:latin typeface="+mn-lt"/>
                <a:cs typeface="Arial"/>
              </a:rPr>
              <a:t>dolor</a:t>
            </a:r>
            <a:r>
              <a:rPr lang="de-DE" sz="1600" spc="-5" dirty="0">
                <a:solidFill>
                  <a:srgbClr val="003358"/>
                </a:solidFill>
                <a:latin typeface="+mn-lt"/>
                <a:cs typeface="Arial"/>
              </a:rPr>
              <a:t> </a:t>
            </a:r>
            <a:r>
              <a:rPr lang="de-DE" sz="1600" spc="-5" dirty="0" err="1">
                <a:solidFill>
                  <a:srgbClr val="003358"/>
                </a:solidFill>
                <a:latin typeface="+mn-lt"/>
                <a:cs typeface="Arial"/>
              </a:rPr>
              <a:t>sit</a:t>
            </a:r>
            <a:r>
              <a:rPr lang="de-DE" sz="1600" spc="-5" dirty="0">
                <a:solidFill>
                  <a:srgbClr val="003358"/>
                </a:solidFill>
                <a:latin typeface="+mn-lt"/>
                <a:cs typeface="Arial"/>
              </a:rPr>
              <a:t> </a:t>
            </a:r>
            <a:r>
              <a:rPr lang="de-DE" sz="1600" spc="-5" dirty="0" err="1">
                <a:solidFill>
                  <a:srgbClr val="003358"/>
                </a:solidFill>
                <a:latin typeface="+mn-lt"/>
                <a:cs typeface="Arial"/>
              </a:rPr>
              <a:t>amet</a:t>
            </a:r>
            <a:endParaRPr lang="de-DE" sz="1600" spc="-5" dirty="0">
              <a:solidFill>
                <a:srgbClr val="003358"/>
              </a:solidFill>
              <a:latin typeface="+mn-lt"/>
              <a:cs typeface="Arial"/>
            </a:endParaRPr>
          </a:p>
          <a:p>
            <a:pPr marL="417830" lvl="1" indent="-189230">
              <a:lnSpc>
                <a:spcPct val="100000"/>
              </a:lnSpc>
              <a:spcBef>
                <a:spcPts val="1080"/>
              </a:spcBef>
              <a:buChar char="•"/>
              <a:tabLst>
                <a:tab pos="418465" algn="l"/>
              </a:tabLst>
            </a:pPr>
            <a:endParaRPr lang="de-DE" sz="1600" dirty="0">
              <a:latin typeface="Arial"/>
              <a:cs typeface="Arial"/>
            </a:endParaRPr>
          </a:p>
        </p:txBody>
      </p:sp>
      <p:sp>
        <p:nvSpPr>
          <p:cNvPr id="13" name="Textplatzhalter 9">
            <a:extLst>
              <a:ext uri="{FF2B5EF4-FFF2-40B4-BE49-F238E27FC236}">
                <a16:creationId xmlns:a16="http://schemas.microsoft.com/office/drawing/2014/main" id="{311615BC-C060-D84A-8A16-47F17AE54E4F}"/>
              </a:ext>
            </a:extLst>
          </p:cNvPr>
          <p:cNvSpPr>
            <a:spLocks noGrp="1"/>
          </p:cNvSpPr>
          <p:nvPr>
            <p:ph type="body" sz="quarter" idx="16" hasCustomPrompt="1"/>
          </p:nvPr>
        </p:nvSpPr>
        <p:spPr>
          <a:xfrm>
            <a:off x="453600" y="234841"/>
            <a:ext cx="8226000" cy="504156"/>
          </a:xfrm>
          <a:prstGeom prst="rect">
            <a:avLst/>
          </a:prstGeom>
        </p:spPr>
        <p:txBody>
          <a:bodyPr lIns="0" tIns="0"/>
          <a:lstStyle>
            <a:lvl1pPr marL="0" indent="0">
              <a:buNone/>
              <a:defRPr sz="3200" b="1">
                <a:solidFill>
                  <a:srgbClr val="FF7900"/>
                </a:solidFill>
              </a:defRPr>
            </a:lvl1pPr>
          </a:lstStyle>
          <a:p>
            <a:r>
              <a:rPr lang="de-DE" dirty="0"/>
              <a:t>Folientitel durch Klicken bearbeiten</a:t>
            </a:r>
          </a:p>
        </p:txBody>
      </p:sp>
      <p:sp>
        <p:nvSpPr>
          <p:cNvPr id="14" name="Textplatzhalter 27">
            <a:extLst>
              <a:ext uri="{FF2B5EF4-FFF2-40B4-BE49-F238E27FC236}">
                <a16:creationId xmlns:a16="http://schemas.microsoft.com/office/drawing/2014/main" id="{09572D61-21C7-E94F-915B-84CB1F75CA37}"/>
              </a:ext>
            </a:extLst>
          </p:cNvPr>
          <p:cNvSpPr>
            <a:spLocks noGrp="1"/>
          </p:cNvSpPr>
          <p:nvPr>
            <p:ph type="body" sz="quarter" idx="17" hasCustomPrompt="1"/>
          </p:nvPr>
        </p:nvSpPr>
        <p:spPr>
          <a:xfrm>
            <a:off x="462216" y="753428"/>
            <a:ext cx="8226000" cy="671512"/>
          </a:xfrm>
          <a:prstGeom prst="rect">
            <a:avLst/>
          </a:prstGeom>
        </p:spPr>
        <p:txBody>
          <a:bodyPr lIns="0" tIns="0" rIns="0" bIns="0"/>
          <a:lstStyle>
            <a:lvl1pPr marL="0" indent="0">
              <a:buNone/>
              <a:defRPr sz="2400" b="1">
                <a:solidFill>
                  <a:srgbClr val="003359"/>
                </a:solidFill>
              </a:defRPr>
            </a:lvl1pPr>
          </a:lstStyle>
          <a:p>
            <a:r>
              <a:rPr lang="de-DE" dirty="0"/>
              <a:t>Folienuntertitel durch Klicken bearbeiten</a:t>
            </a:r>
          </a:p>
        </p:txBody>
      </p:sp>
      <p:sp>
        <p:nvSpPr>
          <p:cNvPr id="7" name="Fußzeilenplatzhalter 6">
            <a:extLst>
              <a:ext uri="{FF2B5EF4-FFF2-40B4-BE49-F238E27FC236}">
                <a16:creationId xmlns:a16="http://schemas.microsoft.com/office/drawing/2014/main" id="{C5803087-CADC-7B48-86B4-F0DE80B44C39}"/>
              </a:ext>
            </a:extLst>
          </p:cNvPr>
          <p:cNvSpPr>
            <a:spLocks noGrp="1"/>
          </p:cNvSpPr>
          <p:nvPr>
            <p:ph type="ftr" sz="quarter" idx="19"/>
          </p:nvPr>
        </p:nvSpPr>
        <p:spPr>
          <a:xfrm>
            <a:off x="1158059" y="4679757"/>
            <a:ext cx="5430005" cy="274637"/>
          </a:xfr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dirty="0">
                <a:ln>
                  <a:noFill/>
                </a:ln>
                <a:solidFill>
                  <a:srgbClr val="A5A5A5"/>
                </a:solidFill>
                <a:effectLst/>
                <a:uLnTx/>
                <a:uFillTx/>
                <a:latin typeface="Arial" panose="020B0604020202020204"/>
                <a:ea typeface="+mn-ea"/>
                <a:cs typeface="+mn-cs"/>
              </a:rPr>
              <a:t>Fußzeile</a:t>
            </a:r>
          </a:p>
        </p:txBody>
      </p:sp>
    </p:spTree>
    <p:extLst>
      <p:ext uri="{BB962C8B-B14F-4D97-AF65-F5344CB8AC3E}">
        <p14:creationId xmlns:p14="http://schemas.microsoft.com/office/powerpoint/2010/main" val="204455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Spalter 3 Bil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7600" y="4680550"/>
            <a:ext cx="661260" cy="273844"/>
          </a:xfrm>
          <a:prstGeom prst="rect">
            <a:avLst/>
          </a:prstGeom>
        </p:spPr>
        <p:txBody>
          <a:bodyPr/>
          <a:lstStyle/>
          <a:p>
            <a:fld id="{C8083FA9-7C11-B04D-BE6F-500EF6F49D2A}" type="slidenum">
              <a:rPr lang="de-DE" smtClean="0"/>
              <a:t>‹#›</a:t>
            </a:fld>
            <a:endParaRPr lang="de-DE"/>
          </a:p>
        </p:txBody>
      </p:sp>
      <p:sp>
        <p:nvSpPr>
          <p:cNvPr id="14" name="Bildplatzhalter 13">
            <a:extLst>
              <a:ext uri="{FF2B5EF4-FFF2-40B4-BE49-F238E27FC236}">
                <a16:creationId xmlns:a16="http://schemas.microsoft.com/office/drawing/2014/main" id="{96E3A690-3AA1-5D49-B0DC-E668CEBCC8F8}"/>
              </a:ext>
            </a:extLst>
          </p:cNvPr>
          <p:cNvSpPr>
            <a:spLocks noGrp="1"/>
          </p:cNvSpPr>
          <p:nvPr>
            <p:ph type="pic" sz="quarter" idx="14" hasCustomPrompt="1"/>
          </p:nvPr>
        </p:nvSpPr>
        <p:spPr>
          <a:xfrm>
            <a:off x="476405" y="1635125"/>
            <a:ext cx="2530475" cy="2243138"/>
          </a:xfrm>
          <a:prstGeom prst="rect">
            <a:avLst/>
          </a:prstGeom>
          <a:blipFill>
            <a:blip r:embed="rId2" cstate="print">
              <a:extLst>
                <a:ext uri="{28A0092B-C50C-407E-A947-70E740481C1C}">
                  <a14:useLocalDpi xmlns:a14="http://schemas.microsoft.com/office/drawing/2010/main"/>
                </a:ext>
              </a:extLst>
            </a:blip>
            <a:stretch>
              <a:fillRect l="207" r="207"/>
            </a:stretch>
          </a:blipFill>
        </p:spPr>
        <p:txBody>
          <a:bodyPr/>
          <a:lstStyle>
            <a:lvl1pPr marL="0" indent="0">
              <a:buNone/>
              <a:defRPr sz="1300" baseline="0">
                <a:solidFill>
                  <a:schemeClr val="bg1"/>
                </a:solidFill>
              </a:defRPr>
            </a:lvl1pPr>
          </a:lstStyle>
          <a:p>
            <a:r>
              <a:rPr lang="de-DE" dirty="0"/>
              <a:t>Bild durch Klicken auf Symbol in Bildmitte hinzufügen</a:t>
            </a:r>
          </a:p>
        </p:txBody>
      </p:sp>
      <p:sp>
        <p:nvSpPr>
          <p:cNvPr id="15" name="Bildplatzhalter 13">
            <a:extLst>
              <a:ext uri="{FF2B5EF4-FFF2-40B4-BE49-F238E27FC236}">
                <a16:creationId xmlns:a16="http://schemas.microsoft.com/office/drawing/2014/main" id="{9173A4A9-4265-FF4F-BA6C-64CFA9D5B915}"/>
              </a:ext>
            </a:extLst>
          </p:cNvPr>
          <p:cNvSpPr>
            <a:spLocks noGrp="1"/>
          </p:cNvSpPr>
          <p:nvPr>
            <p:ph type="pic" sz="quarter" idx="15" hasCustomPrompt="1"/>
          </p:nvPr>
        </p:nvSpPr>
        <p:spPr>
          <a:xfrm>
            <a:off x="3300841" y="1635125"/>
            <a:ext cx="2530475" cy="2243138"/>
          </a:xfrm>
          <a:prstGeom prst="rect">
            <a:avLst/>
          </a:prstGeom>
          <a:blipFill>
            <a:blip r:embed="rId2" cstate="print">
              <a:extLst>
                <a:ext uri="{28A0092B-C50C-407E-A947-70E740481C1C}">
                  <a14:useLocalDpi xmlns:a14="http://schemas.microsoft.com/office/drawing/2010/main"/>
                </a:ext>
              </a:extLst>
            </a:blip>
            <a:stretch>
              <a:fillRect l="207" r="207"/>
            </a:stretch>
          </a:blipFill>
        </p:spPr>
        <p:txBody>
          <a:bodyPr/>
          <a:lstStyle>
            <a:lvl1pPr marL="0" indent="0">
              <a:buNone/>
              <a:defRPr sz="1300">
                <a:solidFill>
                  <a:schemeClr val="bg1"/>
                </a:solidFill>
              </a:defRPr>
            </a:lvl1pPr>
          </a:lstStyle>
          <a:p>
            <a:r>
              <a:rPr lang="de-DE" dirty="0"/>
              <a:t>Bild durch Klicken auf Symbol in Bildmitte hinzufügen</a:t>
            </a:r>
          </a:p>
        </p:txBody>
      </p:sp>
      <p:sp>
        <p:nvSpPr>
          <p:cNvPr id="16" name="Bildplatzhalter 13">
            <a:extLst>
              <a:ext uri="{FF2B5EF4-FFF2-40B4-BE49-F238E27FC236}">
                <a16:creationId xmlns:a16="http://schemas.microsoft.com/office/drawing/2014/main" id="{896F4A59-B539-F74F-B7A6-444BC8C91735}"/>
              </a:ext>
            </a:extLst>
          </p:cNvPr>
          <p:cNvSpPr>
            <a:spLocks noGrp="1"/>
          </p:cNvSpPr>
          <p:nvPr>
            <p:ph type="pic" sz="quarter" idx="16" hasCustomPrompt="1"/>
          </p:nvPr>
        </p:nvSpPr>
        <p:spPr>
          <a:xfrm>
            <a:off x="6125277" y="1635125"/>
            <a:ext cx="2530475" cy="2243138"/>
          </a:xfrm>
          <a:prstGeom prst="rect">
            <a:avLst/>
          </a:prstGeom>
          <a:blipFill>
            <a:blip r:embed="rId2" cstate="print">
              <a:extLst>
                <a:ext uri="{28A0092B-C50C-407E-A947-70E740481C1C}">
                  <a14:useLocalDpi xmlns:a14="http://schemas.microsoft.com/office/drawing/2010/main"/>
                </a:ext>
              </a:extLst>
            </a:blip>
            <a:stretch>
              <a:fillRect l="207" r="207"/>
            </a:stretch>
          </a:blipFill>
        </p:spPr>
        <p:txBody>
          <a:bodyPr/>
          <a:lstStyle>
            <a:lvl1pPr marL="0" indent="0">
              <a:buNone/>
              <a:defRPr sz="1300">
                <a:solidFill>
                  <a:schemeClr val="bg1"/>
                </a:solidFill>
              </a:defRPr>
            </a:lvl1pPr>
          </a:lstStyle>
          <a:p>
            <a:r>
              <a:rPr lang="de-DE" dirty="0"/>
              <a:t>Bild durch Klicken auf Symbol in Bildmitte hinzufügen</a:t>
            </a:r>
          </a:p>
        </p:txBody>
      </p:sp>
      <p:sp>
        <p:nvSpPr>
          <p:cNvPr id="17" name="Textplatzhalter 9">
            <a:extLst>
              <a:ext uri="{FF2B5EF4-FFF2-40B4-BE49-F238E27FC236}">
                <a16:creationId xmlns:a16="http://schemas.microsoft.com/office/drawing/2014/main" id="{1DF1234B-A762-7E47-82C6-B1E8F270AF70}"/>
              </a:ext>
            </a:extLst>
          </p:cNvPr>
          <p:cNvSpPr>
            <a:spLocks noGrp="1"/>
          </p:cNvSpPr>
          <p:nvPr>
            <p:ph type="body" sz="quarter" idx="17" hasCustomPrompt="1"/>
          </p:nvPr>
        </p:nvSpPr>
        <p:spPr>
          <a:xfrm>
            <a:off x="453599" y="234841"/>
            <a:ext cx="8226000" cy="518588"/>
          </a:xfrm>
          <a:prstGeom prst="rect">
            <a:avLst/>
          </a:prstGeom>
        </p:spPr>
        <p:txBody>
          <a:bodyPr lIns="0" tIns="0"/>
          <a:lstStyle>
            <a:lvl1pPr marL="0" indent="0">
              <a:buNone/>
              <a:defRPr sz="3200" b="1">
                <a:solidFill>
                  <a:srgbClr val="FF7900"/>
                </a:solidFill>
              </a:defRPr>
            </a:lvl1pPr>
          </a:lstStyle>
          <a:p>
            <a:r>
              <a:rPr lang="de-DE" dirty="0"/>
              <a:t>Folientitel durch Klicken bearbeiten</a:t>
            </a:r>
          </a:p>
        </p:txBody>
      </p:sp>
      <p:sp>
        <p:nvSpPr>
          <p:cNvPr id="18" name="Textplatzhalter 27">
            <a:extLst>
              <a:ext uri="{FF2B5EF4-FFF2-40B4-BE49-F238E27FC236}">
                <a16:creationId xmlns:a16="http://schemas.microsoft.com/office/drawing/2014/main" id="{43F369F7-CD74-DD4A-AF88-751C4DA1EF8C}"/>
              </a:ext>
            </a:extLst>
          </p:cNvPr>
          <p:cNvSpPr>
            <a:spLocks noGrp="1"/>
          </p:cNvSpPr>
          <p:nvPr>
            <p:ph type="body" sz="quarter" idx="18" hasCustomPrompt="1"/>
          </p:nvPr>
        </p:nvSpPr>
        <p:spPr>
          <a:xfrm>
            <a:off x="461112" y="753428"/>
            <a:ext cx="8226000" cy="671512"/>
          </a:xfrm>
          <a:prstGeom prst="rect">
            <a:avLst/>
          </a:prstGeom>
        </p:spPr>
        <p:txBody>
          <a:bodyPr lIns="0" tIns="0" rIns="0" bIns="0"/>
          <a:lstStyle>
            <a:lvl1pPr marL="0" indent="0">
              <a:buNone/>
              <a:defRPr sz="2400" b="1">
                <a:solidFill>
                  <a:srgbClr val="003359"/>
                </a:solidFill>
              </a:defRPr>
            </a:lvl1pPr>
          </a:lstStyle>
          <a:p>
            <a:r>
              <a:rPr lang="de-DE" dirty="0"/>
              <a:t>Folienuntertitel durch Klicken bearbeiten</a:t>
            </a:r>
          </a:p>
        </p:txBody>
      </p:sp>
      <p:sp>
        <p:nvSpPr>
          <p:cNvPr id="8" name="Fußzeilenplatzhalter 6">
            <a:extLst>
              <a:ext uri="{FF2B5EF4-FFF2-40B4-BE49-F238E27FC236}">
                <a16:creationId xmlns:a16="http://schemas.microsoft.com/office/drawing/2014/main" id="{C5803087-CADC-7B48-86B4-F0DE80B44C39}"/>
              </a:ext>
            </a:extLst>
          </p:cNvPr>
          <p:cNvSpPr>
            <a:spLocks noGrp="1"/>
          </p:cNvSpPr>
          <p:nvPr>
            <p:ph type="ftr" sz="quarter" idx="19"/>
          </p:nvPr>
        </p:nvSpPr>
        <p:spPr>
          <a:xfrm>
            <a:off x="1078859" y="4679757"/>
            <a:ext cx="5430005" cy="274637"/>
          </a:xfrm>
        </p:spPr>
        <p:txBody>
          <a:bodyPr/>
          <a:lstStyle/>
          <a:p>
            <a:r>
              <a:rPr lang="de-DE" dirty="0"/>
              <a:t>Fußzeile</a:t>
            </a:r>
          </a:p>
        </p:txBody>
      </p:sp>
    </p:spTree>
    <p:extLst>
      <p:ext uri="{BB962C8B-B14F-4D97-AF65-F5344CB8AC3E}">
        <p14:creationId xmlns:p14="http://schemas.microsoft.com/office/powerpoint/2010/main" val="251398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39CABD2B-C672-E34C-B067-9D6CB97ED685}"/>
              </a:ext>
            </a:extLst>
          </p:cNvPr>
          <p:cNvSpPr>
            <a:spLocks noGrp="1"/>
          </p:cNvSpPr>
          <p:nvPr>
            <p:ph type="pic" sz="quarter" idx="13"/>
          </p:nvPr>
        </p:nvSpPr>
        <p:spPr>
          <a:xfrm>
            <a:off x="0" y="0"/>
            <a:ext cx="9144000" cy="4510405"/>
          </a:xfrm>
          <a:prstGeom prst="rect">
            <a:avLst/>
          </a:prstGeom>
          <a:blipFill>
            <a:blip r:embed="rId2"/>
            <a:stretch>
              <a:fillRect/>
            </a:stretch>
          </a:blipFill>
        </p:spPr>
        <p:txBody>
          <a:bodyPr/>
          <a:lstStyle>
            <a:lvl1pPr marL="342900" indent="-342900">
              <a:buFont typeface="Arial" panose="020B0604020202020204" pitchFamily="34" charset="0"/>
              <a:buChar char="•"/>
              <a:defRPr sz="2100">
                <a:solidFill>
                  <a:srgbClr val="003359"/>
                </a:solidFill>
              </a:defRPr>
            </a:lvl1pPr>
          </a:lstStyle>
          <a:p>
            <a:r>
              <a:rPr lang="de-DE" dirty="0"/>
              <a:t>Bild durch Klicken auf Symbol hinzufügen</a:t>
            </a:r>
          </a:p>
        </p:txBody>
      </p:sp>
      <p:sp>
        <p:nvSpPr>
          <p:cNvPr id="5" name="Slide Number Placeholder 4"/>
          <p:cNvSpPr>
            <a:spLocks noGrp="1"/>
          </p:cNvSpPr>
          <p:nvPr>
            <p:ph type="sldNum" sz="quarter" idx="12"/>
          </p:nvPr>
        </p:nvSpPr>
        <p:spPr>
          <a:xfrm>
            <a:off x="417600" y="4680550"/>
            <a:ext cx="661260" cy="273844"/>
          </a:xfrm>
          <a:prstGeom prst="rect">
            <a:avLst/>
          </a:prstGeom>
        </p:spPr>
        <p:txBody>
          <a:bodyPr/>
          <a:lstStyle/>
          <a:p>
            <a:fld id="{C8083FA9-7C11-B04D-BE6F-500EF6F49D2A}" type="slidenum">
              <a:rPr lang="de-DE" smtClean="0"/>
              <a:t>‹#›</a:t>
            </a:fld>
            <a:endParaRPr lang="de-DE"/>
          </a:p>
        </p:txBody>
      </p:sp>
      <p:sp>
        <p:nvSpPr>
          <p:cNvPr id="10" name="Titel 9">
            <a:extLst>
              <a:ext uri="{FF2B5EF4-FFF2-40B4-BE49-F238E27FC236}">
                <a16:creationId xmlns:a16="http://schemas.microsoft.com/office/drawing/2014/main" id="{288AD3D1-62BA-BD4B-8B68-9D0177AA41F7}"/>
              </a:ext>
            </a:extLst>
          </p:cNvPr>
          <p:cNvSpPr>
            <a:spLocks noGrp="1"/>
          </p:cNvSpPr>
          <p:nvPr>
            <p:ph type="title" hasCustomPrompt="1"/>
          </p:nvPr>
        </p:nvSpPr>
        <p:spPr>
          <a:xfrm>
            <a:off x="449550" y="288413"/>
            <a:ext cx="8097750" cy="348403"/>
          </a:xfrm>
          <a:prstGeom prst="rect">
            <a:avLst/>
          </a:prstGeom>
        </p:spPr>
        <p:txBody>
          <a:bodyPr lIns="0" tIns="0"/>
          <a:lstStyle>
            <a:lvl1pPr>
              <a:defRPr sz="3200" b="1" baseline="0">
                <a:solidFill>
                  <a:srgbClr val="FF7C00"/>
                </a:solidFill>
                <a:latin typeface="Arial" panose="020B0604020202020204" pitchFamily="34" charset="0"/>
                <a:cs typeface="Arial" panose="020B0604020202020204" pitchFamily="34" charset="0"/>
              </a:defRPr>
            </a:lvl1pPr>
          </a:lstStyle>
          <a:p>
            <a:r>
              <a:rPr lang="de-DE" dirty="0"/>
              <a:t>Kapiteltitel durch Klicken bearbeiten</a:t>
            </a:r>
          </a:p>
        </p:txBody>
      </p:sp>
      <p:sp>
        <p:nvSpPr>
          <p:cNvPr id="4" name="Fußzeilenplatzhalter 3">
            <a:extLst>
              <a:ext uri="{FF2B5EF4-FFF2-40B4-BE49-F238E27FC236}">
                <a16:creationId xmlns:a16="http://schemas.microsoft.com/office/drawing/2014/main" id="{25749F7B-0D8A-F24D-BFD7-7518849DE335}"/>
              </a:ext>
            </a:extLst>
          </p:cNvPr>
          <p:cNvSpPr>
            <a:spLocks noGrp="1"/>
          </p:cNvSpPr>
          <p:nvPr>
            <p:ph type="ftr" sz="quarter" idx="14"/>
          </p:nvPr>
        </p:nvSpPr>
        <p:spPr/>
        <p:txBody>
          <a:bodyPr/>
          <a:lstStyle/>
          <a:p>
            <a:r>
              <a:rPr lang="de-DE" dirty="0"/>
              <a:t>Fußzeile</a:t>
            </a:r>
          </a:p>
        </p:txBody>
      </p:sp>
    </p:spTree>
    <p:extLst>
      <p:ext uri="{BB962C8B-B14F-4D97-AF65-F5344CB8AC3E}">
        <p14:creationId xmlns:p14="http://schemas.microsoft.com/office/powerpoint/2010/main" val="64139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17600" y="4680550"/>
            <a:ext cx="661260" cy="273844"/>
          </a:xfrm>
          <a:prstGeom prst="rect">
            <a:avLst/>
          </a:prstGeom>
        </p:spPr>
        <p:txBody>
          <a:bodyPr vert="horz" lIns="0" tIns="45720" rIns="91440" bIns="45720" rtlCol="0" anchor="ctr"/>
          <a:lstStyle>
            <a:lvl1pPr algn="l">
              <a:defRPr sz="1000">
                <a:solidFill>
                  <a:schemeClr val="accent3"/>
                </a:solidFill>
                <a:latin typeface="Arial" panose="020B0604020202020204" pitchFamily="34" charset="0"/>
                <a:cs typeface="Arial" panose="020B0604020202020204" pitchFamily="34" charset="0"/>
              </a:defRPr>
            </a:lvl1pPr>
          </a:lstStyle>
          <a:p>
            <a:fld id="{C8083FA9-7C11-B04D-BE6F-500EF6F49D2A}" type="slidenum">
              <a:rPr lang="de-DE" smtClean="0"/>
              <a:pPr/>
              <a:t>‹#›</a:t>
            </a:fld>
            <a:endParaRPr lang="de-DE" dirty="0"/>
          </a:p>
        </p:txBody>
      </p:sp>
      <p:sp>
        <p:nvSpPr>
          <p:cNvPr id="10" name="object 7">
            <a:extLst>
              <a:ext uri="{FF2B5EF4-FFF2-40B4-BE49-F238E27FC236}">
                <a16:creationId xmlns:a16="http://schemas.microsoft.com/office/drawing/2014/main" id="{D8115AD6-9C29-514F-B636-3753A40D3444}"/>
              </a:ext>
            </a:extLst>
          </p:cNvPr>
          <p:cNvSpPr/>
          <p:nvPr/>
        </p:nvSpPr>
        <p:spPr>
          <a:xfrm>
            <a:off x="0" y="4516438"/>
            <a:ext cx="9144000" cy="0"/>
          </a:xfrm>
          <a:custGeom>
            <a:avLst/>
            <a:gdLst/>
            <a:ahLst/>
            <a:cxnLst/>
            <a:rect l="l" t="t" r="r" b="b"/>
            <a:pathLst>
              <a:path w="9144000">
                <a:moveTo>
                  <a:pt x="0" y="0"/>
                </a:moveTo>
                <a:lnTo>
                  <a:pt x="9144000" y="0"/>
                </a:lnTo>
              </a:path>
            </a:pathLst>
          </a:custGeom>
          <a:ln w="6350">
            <a:solidFill>
              <a:srgbClr val="007479"/>
            </a:solidFill>
          </a:ln>
        </p:spPr>
        <p:txBody>
          <a:bodyPr wrap="square" lIns="0" tIns="0" rIns="0" bIns="0" rtlCol="0"/>
          <a:lstStyle/>
          <a:p>
            <a:endParaRPr/>
          </a:p>
        </p:txBody>
      </p:sp>
      <p:sp>
        <p:nvSpPr>
          <p:cNvPr id="7" name="object 7">
            <a:extLst>
              <a:ext uri="{FF2B5EF4-FFF2-40B4-BE49-F238E27FC236}">
                <a16:creationId xmlns:a16="http://schemas.microsoft.com/office/drawing/2014/main" id="{6E020307-2C4B-064E-8E6B-916D2997EC36}"/>
              </a:ext>
            </a:extLst>
          </p:cNvPr>
          <p:cNvSpPr/>
          <p:nvPr userDrawn="1"/>
        </p:nvSpPr>
        <p:spPr>
          <a:xfrm>
            <a:off x="0" y="4516438"/>
            <a:ext cx="9144000" cy="0"/>
          </a:xfrm>
          <a:custGeom>
            <a:avLst/>
            <a:gdLst/>
            <a:ahLst/>
            <a:cxnLst/>
            <a:rect l="l" t="t" r="r" b="b"/>
            <a:pathLst>
              <a:path w="9144000">
                <a:moveTo>
                  <a:pt x="0" y="0"/>
                </a:moveTo>
                <a:lnTo>
                  <a:pt x="9144000" y="0"/>
                </a:lnTo>
              </a:path>
            </a:pathLst>
          </a:custGeom>
          <a:ln w="6350">
            <a:solidFill>
              <a:srgbClr val="007479"/>
            </a:solidFill>
          </a:ln>
        </p:spPr>
        <p:txBody>
          <a:bodyPr wrap="square" lIns="0" tIns="0" rIns="0" bIns="0" rtlCol="0"/>
          <a:lstStyle/>
          <a:p>
            <a:endParaRPr/>
          </a:p>
        </p:txBody>
      </p:sp>
      <p:pic>
        <p:nvPicPr>
          <p:cNvPr id="3" name="Grafik 2">
            <a:extLst>
              <a:ext uri="{FF2B5EF4-FFF2-40B4-BE49-F238E27FC236}">
                <a16:creationId xmlns:a16="http://schemas.microsoft.com/office/drawing/2014/main" id="{8B323844-2DE0-6549-BCD6-CBF4B20B7579}"/>
              </a:ext>
            </a:extLst>
          </p:cNvPr>
          <p:cNvPicPr>
            <a:picLocks noChangeAspect="1"/>
          </p:cNvPicPr>
          <p:nvPr userDrawn="1"/>
        </p:nvPicPr>
        <p:blipFill>
          <a:blip r:embed="rId12"/>
          <a:stretch>
            <a:fillRect/>
          </a:stretch>
        </p:blipFill>
        <p:spPr>
          <a:xfrm>
            <a:off x="6782886" y="4601420"/>
            <a:ext cx="2023268" cy="476063"/>
          </a:xfrm>
          <a:prstGeom prst="rect">
            <a:avLst/>
          </a:prstGeom>
        </p:spPr>
      </p:pic>
      <p:sp>
        <p:nvSpPr>
          <p:cNvPr id="4" name="Titelplatzhalter 3">
            <a:extLst>
              <a:ext uri="{FF2B5EF4-FFF2-40B4-BE49-F238E27FC236}">
                <a16:creationId xmlns:a16="http://schemas.microsoft.com/office/drawing/2014/main" id="{7DB557C9-C2CD-C245-82F3-61BC8B4588A2}"/>
              </a:ext>
            </a:extLst>
          </p:cNvPr>
          <p:cNvSpPr>
            <a:spLocks noGrp="1"/>
          </p:cNvSpPr>
          <p:nvPr>
            <p:ph type="title"/>
          </p:nvPr>
        </p:nvSpPr>
        <p:spPr>
          <a:xfrm>
            <a:off x="458112" y="183198"/>
            <a:ext cx="8248469" cy="993775"/>
          </a:xfrm>
          <a:prstGeom prst="rect">
            <a:avLst/>
          </a:prstGeom>
        </p:spPr>
        <p:txBody>
          <a:bodyPr vert="horz" lIns="0" tIns="45720" rIns="0" bIns="45720" rtlCol="0" anchor="t" anchorCtr="0">
            <a:normAutofit/>
          </a:bodyPr>
          <a:lstStyle/>
          <a:p>
            <a:r>
              <a:rPr lang="de-DE" dirty="0"/>
              <a:t>Mastertitelformat bearbeiten</a:t>
            </a:r>
          </a:p>
        </p:txBody>
      </p:sp>
      <p:sp>
        <p:nvSpPr>
          <p:cNvPr id="5" name="Fußzeilenplatzhalter 4">
            <a:extLst>
              <a:ext uri="{FF2B5EF4-FFF2-40B4-BE49-F238E27FC236}">
                <a16:creationId xmlns:a16="http://schemas.microsoft.com/office/drawing/2014/main" id="{03072F4E-5E18-FA48-9E6A-CDD7D217E0D6}"/>
              </a:ext>
            </a:extLst>
          </p:cNvPr>
          <p:cNvSpPr>
            <a:spLocks noGrp="1"/>
          </p:cNvSpPr>
          <p:nvPr>
            <p:ph type="ftr" sz="quarter" idx="3"/>
          </p:nvPr>
        </p:nvSpPr>
        <p:spPr>
          <a:xfrm>
            <a:off x="1078859" y="4679757"/>
            <a:ext cx="5430005" cy="274637"/>
          </a:xfrm>
          <a:prstGeom prst="rect">
            <a:avLst/>
          </a:prstGeom>
        </p:spPr>
        <p:txBody>
          <a:bodyPr vert="horz" lIns="91440" tIns="45720" rIns="91440" bIns="45720" rtlCol="0" anchor="ctr"/>
          <a:lstStyle>
            <a:lvl1pPr algn="l">
              <a:defRPr sz="1000">
                <a:solidFill>
                  <a:schemeClr val="accent3"/>
                </a:solidFill>
              </a:defRPr>
            </a:lvl1pPr>
          </a:lstStyle>
          <a:p>
            <a:endParaRPr lang="de-DE" dirty="0"/>
          </a:p>
        </p:txBody>
      </p:sp>
    </p:spTree>
    <p:extLst>
      <p:ext uri="{BB962C8B-B14F-4D97-AF65-F5344CB8AC3E}">
        <p14:creationId xmlns:p14="http://schemas.microsoft.com/office/powerpoint/2010/main" val="1904821046"/>
      </p:ext>
    </p:extLst>
  </p:cSld>
  <p:clrMap bg1="lt1" tx1="dk1" bg2="lt2" tx2="dk2" accent1="accent1" accent2="accent2" accent3="accent3" accent4="accent4" accent5="accent5" accent6="accent6" hlink="hlink" folHlink="folHlink"/>
  <p:sldLayoutIdLst>
    <p:sldLayoutId id="2147483675" r:id="rId1"/>
    <p:sldLayoutId id="2147483669" r:id="rId2"/>
    <p:sldLayoutId id="2147483670" r:id="rId3"/>
    <p:sldLayoutId id="2147483690" r:id="rId4"/>
    <p:sldLayoutId id="2147483671" r:id="rId5"/>
    <p:sldLayoutId id="2147483672" r:id="rId6"/>
    <p:sldLayoutId id="2147483694" r:id="rId7"/>
    <p:sldLayoutId id="2147483673" r:id="rId8"/>
    <p:sldLayoutId id="2147483674" r:id="rId9"/>
    <p:sldLayoutId id="2147483676" r:id="rId10"/>
  </p:sldLayoutIdLst>
  <p:hf hdr="0" dt="0"/>
  <p:txStyles>
    <p:titleStyle>
      <a:lvl1pPr algn="l" defTabSz="685800" rtl="0" eaLnBrk="1" latinLnBrk="0" hangingPunct="1">
        <a:lnSpc>
          <a:spcPct val="90000"/>
        </a:lnSpc>
        <a:spcBef>
          <a:spcPct val="0"/>
        </a:spcBef>
        <a:buNone/>
        <a:defRPr sz="3200" b="1" kern="1200">
          <a:solidFill>
            <a:srgbClr val="FF7900"/>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465" userDrawn="1">
          <p15:clr>
            <a:srgbClr val="F26B43"/>
          </p15:clr>
        </p15:guide>
        <p15:guide id="4" orient="horz" pos="30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a:xfrm>
            <a:off x="417600" y="442104"/>
            <a:ext cx="8226000" cy="1027969"/>
          </a:xfrm>
        </p:spPr>
        <p:txBody>
          <a:bodyPr/>
          <a:lstStyle/>
          <a:p>
            <a:r>
              <a:rPr lang="de-DE" sz="2800">
                <a:solidFill>
                  <a:srgbClr val="FF7900"/>
                </a:solidFill>
              </a:rPr>
              <a:t>Graph Processing using Processing in Memory</a:t>
            </a:r>
          </a:p>
          <a:p>
            <a:r>
              <a:rPr lang="de-DE" sz="1800">
                <a:solidFill>
                  <a:schemeClr val="tx1"/>
                </a:solidFill>
              </a:rPr>
              <a:t> - Supervisor: Muhammad Attahir Jibril</a:t>
            </a:r>
          </a:p>
          <a:p>
            <a:r>
              <a:rPr lang="de-DE" sz="1800">
                <a:solidFill>
                  <a:schemeClr val="tx1"/>
                </a:solidFill>
              </a:rPr>
              <a:t> - Presenter: Krishna Kumar Ranganath</a:t>
            </a:r>
            <a:endParaRPr lang="de-DE" sz="1800" dirty="0">
              <a:solidFill>
                <a:schemeClr val="tx1"/>
              </a:solidFill>
            </a:endParaRPr>
          </a:p>
        </p:txBody>
      </p:sp>
      <p:sp>
        <p:nvSpPr>
          <p:cNvPr id="4" name="Foliennummernplatzhalter 3"/>
          <p:cNvSpPr>
            <a:spLocks noGrp="1"/>
          </p:cNvSpPr>
          <p:nvPr>
            <p:ph type="sldNum" sz="quarter" idx="12"/>
          </p:nvPr>
        </p:nvSpPr>
        <p:spPr/>
        <p:txBody>
          <a:bodyPr/>
          <a:lstStyle/>
          <a:p>
            <a:fld id="{C8083FA9-7C11-B04D-BE6F-500EF6F49D2A}" type="slidenum">
              <a:rPr lang="de-DE" smtClean="0"/>
              <a:pPr/>
              <a:t>1</a:t>
            </a:fld>
            <a:endParaRPr lang="de-DE"/>
          </a:p>
        </p:txBody>
      </p:sp>
    </p:spTree>
    <p:extLst>
      <p:ext uri="{BB962C8B-B14F-4D97-AF65-F5344CB8AC3E}">
        <p14:creationId xmlns:p14="http://schemas.microsoft.com/office/powerpoint/2010/main" val="734464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04625-DE2C-D8A7-01B3-EDE3D692A8F8}"/>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4F313803-E0CC-B8FF-B564-CC4D9E9A9210}"/>
              </a:ext>
            </a:extLst>
          </p:cNvPr>
          <p:cNvSpPr>
            <a:spLocks noGrp="1"/>
          </p:cNvSpPr>
          <p:nvPr>
            <p:ph type="sldNum" sz="quarter" idx="12"/>
          </p:nvPr>
        </p:nvSpPr>
        <p:spPr/>
        <p:txBody>
          <a:bodyPr/>
          <a:lstStyle/>
          <a:p>
            <a:fld id="{C8083FA9-7C11-B04D-BE6F-500EF6F49D2A}" type="slidenum">
              <a:rPr lang="de-DE" smtClean="0"/>
              <a:t>10</a:t>
            </a:fld>
            <a:endParaRPr lang="de-DE"/>
          </a:p>
        </p:txBody>
      </p:sp>
      <p:sp>
        <p:nvSpPr>
          <p:cNvPr id="4" name="Textplatzhalter 3">
            <a:extLst>
              <a:ext uri="{FF2B5EF4-FFF2-40B4-BE49-F238E27FC236}">
                <a16:creationId xmlns:a16="http://schemas.microsoft.com/office/drawing/2014/main" id="{B699F853-3B41-CD9D-B078-C410160A5628}"/>
              </a:ext>
            </a:extLst>
          </p:cNvPr>
          <p:cNvSpPr>
            <a:spLocks noGrp="1"/>
          </p:cNvSpPr>
          <p:nvPr>
            <p:ph type="body" sz="quarter" idx="16"/>
          </p:nvPr>
        </p:nvSpPr>
        <p:spPr>
          <a:xfrm>
            <a:off x="211016" y="234840"/>
            <a:ext cx="9052560" cy="1003923"/>
          </a:xfrm>
        </p:spPr>
        <p:txBody>
          <a:bodyPr/>
          <a:lstStyle/>
          <a:p>
            <a:r>
              <a:rPr lang="de-DE">
                <a:solidFill>
                  <a:srgbClr val="FF7900"/>
                </a:solidFill>
              </a:rPr>
              <a:t>Host Program and DPU Program</a:t>
            </a:r>
            <a:endParaRPr lang="de-DE" dirty="0">
              <a:solidFill>
                <a:srgbClr val="FF7900"/>
              </a:solidFill>
            </a:endParaRPr>
          </a:p>
        </p:txBody>
      </p:sp>
      <p:sp>
        <p:nvSpPr>
          <p:cNvPr id="5" name="Textplatzhalter 4">
            <a:extLst>
              <a:ext uri="{FF2B5EF4-FFF2-40B4-BE49-F238E27FC236}">
                <a16:creationId xmlns:a16="http://schemas.microsoft.com/office/drawing/2014/main" id="{3B1B19E8-C9B7-4DE2-B5E4-6A18361B28C2}"/>
              </a:ext>
            </a:extLst>
          </p:cNvPr>
          <p:cNvSpPr>
            <a:spLocks noGrp="1"/>
          </p:cNvSpPr>
          <p:nvPr>
            <p:ph type="body" sz="quarter" idx="17"/>
          </p:nvPr>
        </p:nvSpPr>
        <p:spPr>
          <a:xfrm>
            <a:off x="323557" y="872197"/>
            <a:ext cx="8370755" cy="3256671"/>
          </a:xfrm>
        </p:spPr>
        <p:txBody>
          <a:bodyPr/>
          <a:lstStyle/>
          <a:p>
            <a:pPr marL="1143000" lvl="2" indent="-285750"/>
            <a:r>
              <a:rPr lang="de-DE" sz="1600">
                <a:solidFill>
                  <a:srgbClr val="003359"/>
                </a:solidFill>
              </a:rPr>
              <a:t>The updated distances processed by the DPU are compared with the CPU‘s result to ensure correctness.</a:t>
            </a:r>
          </a:p>
          <a:p>
            <a:pPr marL="1143000" lvl="2" indent="-285750"/>
            <a:r>
              <a:rPr lang="de-DE" sz="1600">
                <a:solidFill>
                  <a:srgbClr val="003359"/>
                </a:solidFill>
              </a:rPr>
              <a:t>The Host Program also calculates the execution time for both CPU and the DPU implementation.</a:t>
            </a:r>
          </a:p>
          <a:p>
            <a:pPr lvl="2" indent="0">
              <a:buNone/>
            </a:pPr>
            <a:endParaRPr lang="de-DE" sz="1600">
              <a:solidFill>
                <a:srgbClr val="003359"/>
              </a:solidFill>
            </a:endParaRPr>
          </a:p>
          <a:p>
            <a:pPr marL="800100" lvl="1" indent="-285750"/>
            <a:r>
              <a:rPr lang="de-DE" b="1">
                <a:solidFill>
                  <a:srgbClr val="003359"/>
                </a:solidFill>
              </a:rPr>
              <a:t>DPU Program file: </a:t>
            </a:r>
            <a:r>
              <a:rPr lang="de-DE">
                <a:solidFill>
                  <a:srgbClr val="003359"/>
                </a:solidFill>
              </a:rPr>
              <a:t>The DPU program processes the Bellman-Ford algorithm, and has the following role:</a:t>
            </a:r>
          </a:p>
          <a:p>
            <a:pPr marL="1143000" lvl="2" indent="-285750"/>
            <a:r>
              <a:rPr lang="de-DE" sz="1600">
                <a:solidFill>
                  <a:srgbClr val="003359"/>
                </a:solidFill>
              </a:rPr>
              <a:t>Contains the logic of the algorithm.</a:t>
            </a:r>
          </a:p>
          <a:p>
            <a:pPr marL="1143000" lvl="2" indent="-285750"/>
            <a:r>
              <a:rPr lang="de-DE" sz="1600" b="1">
                <a:solidFill>
                  <a:srgbClr val="003359"/>
                </a:solidFill>
              </a:rPr>
              <a:t>Tasklet Execution: </a:t>
            </a:r>
            <a:r>
              <a:rPr lang="de-DE" sz="1600">
                <a:solidFill>
                  <a:srgbClr val="003359"/>
                </a:solidFill>
              </a:rPr>
              <a:t>Multi thread execution within DPUs. </a:t>
            </a:r>
          </a:p>
          <a:p>
            <a:pPr marL="1143000" lvl="2" indent="-285750"/>
            <a:r>
              <a:rPr lang="de-DE" sz="1600" b="1">
                <a:solidFill>
                  <a:srgbClr val="003359"/>
                </a:solidFill>
              </a:rPr>
              <a:t>Memory Declarations: </a:t>
            </a:r>
            <a:r>
              <a:rPr lang="de-DE" sz="1600">
                <a:solidFill>
                  <a:srgbClr val="003359"/>
                </a:solidFill>
              </a:rPr>
              <a:t>The MRAM and WRAM buffers are declared at the beginning of the program.</a:t>
            </a:r>
            <a:endParaRPr lang="de-DE" sz="1600" b="1" dirty="0">
              <a:solidFill>
                <a:srgbClr val="003359"/>
              </a:solidFill>
            </a:endParaRPr>
          </a:p>
        </p:txBody>
      </p:sp>
      <p:sp>
        <p:nvSpPr>
          <p:cNvPr id="6" name="Fußzeilenplatzhalter 5">
            <a:extLst>
              <a:ext uri="{FF2B5EF4-FFF2-40B4-BE49-F238E27FC236}">
                <a16:creationId xmlns:a16="http://schemas.microsoft.com/office/drawing/2014/main" id="{1EB5FC74-4D8F-EDF3-1C35-0C7DC777C153}"/>
              </a:ext>
            </a:extLst>
          </p:cNvPr>
          <p:cNvSpPr>
            <a:spLocks noGrp="1"/>
          </p:cNvSpPr>
          <p:nvPr>
            <p:ph type="ftr" sz="quarter" idx="18"/>
          </p:nvPr>
        </p:nvSpPr>
        <p:spPr/>
        <p:txBody>
          <a:bodyPr/>
          <a:lstStyle/>
          <a:p>
            <a:pPr lvl="0"/>
            <a:r>
              <a:rPr lang="de-DE" dirty="0">
                <a:solidFill>
                  <a:srgbClr val="A5A5A5"/>
                </a:solidFill>
              </a:rPr>
              <a:t>TU Ilmenau</a:t>
            </a:r>
          </a:p>
        </p:txBody>
      </p:sp>
    </p:spTree>
    <p:extLst>
      <p:ext uri="{BB962C8B-B14F-4D97-AF65-F5344CB8AC3E}">
        <p14:creationId xmlns:p14="http://schemas.microsoft.com/office/powerpoint/2010/main" val="300642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01674-0688-3CA6-A2ED-E7B41FB7410B}"/>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04BA458-C1A3-40A0-57AE-1225147DFFBD}"/>
              </a:ext>
            </a:extLst>
          </p:cNvPr>
          <p:cNvSpPr>
            <a:spLocks noGrp="1"/>
          </p:cNvSpPr>
          <p:nvPr>
            <p:ph type="sldNum" sz="quarter" idx="12"/>
          </p:nvPr>
        </p:nvSpPr>
        <p:spPr/>
        <p:txBody>
          <a:bodyPr/>
          <a:lstStyle/>
          <a:p>
            <a:fld id="{C8083FA9-7C11-B04D-BE6F-500EF6F49D2A}" type="slidenum">
              <a:rPr lang="de-DE" smtClean="0"/>
              <a:t>11</a:t>
            </a:fld>
            <a:endParaRPr lang="de-DE"/>
          </a:p>
        </p:txBody>
      </p:sp>
      <p:sp>
        <p:nvSpPr>
          <p:cNvPr id="4" name="Textplatzhalter 3">
            <a:extLst>
              <a:ext uri="{FF2B5EF4-FFF2-40B4-BE49-F238E27FC236}">
                <a16:creationId xmlns:a16="http://schemas.microsoft.com/office/drawing/2014/main" id="{7FEAB9B9-EE3E-AC73-47DC-F099D948C0D3}"/>
              </a:ext>
            </a:extLst>
          </p:cNvPr>
          <p:cNvSpPr>
            <a:spLocks noGrp="1"/>
          </p:cNvSpPr>
          <p:nvPr>
            <p:ph type="body" sz="quarter" idx="16"/>
          </p:nvPr>
        </p:nvSpPr>
        <p:spPr>
          <a:xfrm>
            <a:off x="211016" y="234841"/>
            <a:ext cx="9052560" cy="503714"/>
          </a:xfrm>
        </p:spPr>
        <p:txBody>
          <a:bodyPr/>
          <a:lstStyle/>
          <a:p>
            <a:r>
              <a:rPr lang="de-DE">
                <a:solidFill>
                  <a:srgbClr val="FF7900"/>
                </a:solidFill>
              </a:rPr>
              <a:t>Graph Partitioning Strategy</a:t>
            </a:r>
            <a:endParaRPr lang="de-DE" dirty="0">
              <a:solidFill>
                <a:srgbClr val="FF7900"/>
              </a:solidFill>
            </a:endParaRPr>
          </a:p>
        </p:txBody>
      </p:sp>
      <p:sp>
        <p:nvSpPr>
          <p:cNvPr id="6" name="Fußzeilenplatzhalter 5">
            <a:extLst>
              <a:ext uri="{FF2B5EF4-FFF2-40B4-BE49-F238E27FC236}">
                <a16:creationId xmlns:a16="http://schemas.microsoft.com/office/drawing/2014/main" id="{4E0B64DF-DE71-ECB6-0E05-7EF2A364868A}"/>
              </a:ext>
            </a:extLst>
          </p:cNvPr>
          <p:cNvSpPr>
            <a:spLocks noGrp="1"/>
          </p:cNvSpPr>
          <p:nvPr>
            <p:ph type="ftr" sz="quarter" idx="18"/>
          </p:nvPr>
        </p:nvSpPr>
        <p:spPr/>
        <p:txBody>
          <a:bodyPr/>
          <a:lstStyle/>
          <a:p>
            <a:pPr lvl="0"/>
            <a:r>
              <a:rPr lang="de-DE" dirty="0">
                <a:solidFill>
                  <a:srgbClr val="A5A5A5"/>
                </a:solidFill>
              </a:rPr>
              <a:t>TU Ilmenau</a:t>
            </a:r>
          </a:p>
        </p:txBody>
      </p:sp>
      <p:sp>
        <p:nvSpPr>
          <p:cNvPr id="3" name="TextBox 2">
            <a:extLst>
              <a:ext uri="{FF2B5EF4-FFF2-40B4-BE49-F238E27FC236}">
                <a16:creationId xmlns:a16="http://schemas.microsoft.com/office/drawing/2014/main" id="{3F6295EE-235E-9036-08B0-88518DBE067D}"/>
              </a:ext>
            </a:extLst>
          </p:cNvPr>
          <p:cNvSpPr txBox="1"/>
          <p:nvPr/>
        </p:nvSpPr>
        <p:spPr>
          <a:xfrm>
            <a:off x="274320" y="879231"/>
            <a:ext cx="8651631" cy="2948115"/>
          </a:xfrm>
          <a:prstGeom prst="rect">
            <a:avLst/>
          </a:prstGeom>
        </p:spPr>
        <p:txBody>
          <a:bodyPr vert="horz" wrap="square" lIns="0" tIns="0" rIns="0" bIns="0" rtlCol="0">
            <a:spAutoFit/>
          </a:bodyPr>
          <a:lstStyle/>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To process the Graphs, the edges are split across DPUs, each DPU gets allocated a subset of the Graph.</a:t>
            </a:r>
          </a:p>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This ensures in reducing redundancy, decrease in execution time, lower power and memory usage.</a:t>
            </a:r>
          </a:p>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The following formula is implemented in the program:</a:t>
            </a:r>
          </a:p>
          <a:p>
            <a:pPr marL="355600" lvl="1">
              <a:lnSpc>
                <a:spcPts val="2300"/>
              </a:lnSpc>
              <a:spcBef>
                <a:spcPts val="480"/>
              </a:spcBef>
            </a:pPr>
            <a:r>
              <a:rPr lang="en-GB" sz="1800" spc="-5">
                <a:solidFill>
                  <a:srgbClr val="003358"/>
                </a:solidFill>
                <a:latin typeface="Arial"/>
                <a:cs typeface="Arial"/>
              </a:rPr>
              <a:t>	</a:t>
            </a:r>
            <a:r>
              <a:rPr lang="en-GB" sz="1600" b="1" spc="-5">
                <a:solidFill>
                  <a:srgbClr val="003358"/>
                </a:solidFill>
                <a:latin typeface="Arial"/>
                <a:cs typeface="Arial"/>
              </a:rPr>
              <a:t>int edges_per_dpu = (no_of_edges + no_of_dpus-1) / no_of_dpus;</a:t>
            </a:r>
          </a:p>
          <a:p>
            <a:pPr marL="355600" lvl="1">
              <a:lnSpc>
                <a:spcPts val="2300"/>
              </a:lnSpc>
              <a:spcBef>
                <a:spcPts val="480"/>
              </a:spcBef>
            </a:pPr>
            <a:r>
              <a:rPr lang="en-GB" sz="1800" spc="-5">
                <a:solidFill>
                  <a:srgbClr val="003358"/>
                </a:solidFill>
                <a:latin typeface="Arial"/>
                <a:cs typeface="Arial"/>
              </a:rPr>
              <a:t>For Example:</a:t>
            </a:r>
          </a:p>
          <a:p>
            <a:pPr marL="355600" lvl="1">
              <a:lnSpc>
                <a:spcPts val="2300"/>
              </a:lnSpc>
              <a:spcBef>
                <a:spcPts val="480"/>
              </a:spcBef>
            </a:pPr>
            <a:r>
              <a:rPr lang="en-GB" sz="1600" spc="-5">
                <a:solidFill>
                  <a:srgbClr val="003358"/>
                </a:solidFill>
                <a:latin typeface="Arial"/>
                <a:cs typeface="Arial"/>
              </a:rPr>
              <a:t>	Number of Edges = 20000 and Number of DPUs = 3, each DPU receives 6667 edges. 	Since the int datatype is used it truncates the value from 6667.33 to 6667.</a:t>
            </a:r>
          </a:p>
        </p:txBody>
      </p:sp>
    </p:spTree>
    <p:extLst>
      <p:ext uri="{BB962C8B-B14F-4D97-AF65-F5344CB8AC3E}">
        <p14:creationId xmlns:p14="http://schemas.microsoft.com/office/powerpoint/2010/main" val="168906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F4C7D-1B1F-38D5-0A59-F5BDD945FBFA}"/>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52BF3714-9761-9EBC-105F-FE9721E24F5B}"/>
              </a:ext>
            </a:extLst>
          </p:cNvPr>
          <p:cNvSpPr>
            <a:spLocks noGrp="1"/>
          </p:cNvSpPr>
          <p:nvPr>
            <p:ph type="sldNum" sz="quarter" idx="12"/>
          </p:nvPr>
        </p:nvSpPr>
        <p:spPr/>
        <p:txBody>
          <a:bodyPr/>
          <a:lstStyle/>
          <a:p>
            <a:fld id="{C8083FA9-7C11-B04D-BE6F-500EF6F49D2A}" type="slidenum">
              <a:rPr lang="de-DE" smtClean="0"/>
              <a:t>12</a:t>
            </a:fld>
            <a:endParaRPr lang="de-DE"/>
          </a:p>
        </p:txBody>
      </p:sp>
      <p:sp>
        <p:nvSpPr>
          <p:cNvPr id="4" name="Textplatzhalter 3">
            <a:extLst>
              <a:ext uri="{FF2B5EF4-FFF2-40B4-BE49-F238E27FC236}">
                <a16:creationId xmlns:a16="http://schemas.microsoft.com/office/drawing/2014/main" id="{8BB04454-ABE3-F60A-3B9C-F0B6DF09A437}"/>
              </a:ext>
            </a:extLst>
          </p:cNvPr>
          <p:cNvSpPr>
            <a:spLocks noGrp="1"/>
          </p:cNvSpPr>
          <p:nvPr>
            <p:ph type="body" sz="quarter" idx="16"/>
          </p:nvPr>
        </p:nvSpPr>
        <p:spPr>
          <a:xfrm>
            <a:off x="211016" y="234841"/>
            <a:ext cx="9052560" cy="503714"/>
          </a:xfrm>
        </p:spPr>
        <p:txBody>
          <a:bodyPr/>
          <a:lstStyle/>
          <a:p>
            <a:r>
              <a:rPr lang="de-DE">
                <a:solidFill>
                  <a:srgbClr val="FF7900"/>
                </a:solidFill>
              </a:rPr>
              <a:t>Graph Partitioning Strategy</a:t>
            </a:r>
            <a:endParaRPr lang="de-DE" dirty="0">
              <a:solidFill>
                <a:srgbClr val="FF7900"/>
              </a:solidFill>
            </a:endParaRPr>
          </a:p>
        </p:txBody>
      </p:sp>
      <p:sp>
        <p:nvSpPr>
          <p:cNvPr id="6" name="Fußzeilenplatzhalter 5">
            <a:extLst>
              <a:ext uri="{FF2B5EF4-FFF2-40B4-BE49-F238E27FC236}">
                <a16:creationId xmlns:a16="http://schemas.microsoft.com/office/drawing/2014/main" id="{83AB76D3-FBFB-5F0F-20CB-2822F2F37ED3}"/>
              </a:ext>
            </a:extLst>
          </p:cNvPr>
          <p:cNvSpPr>
            <a:spLocks noGrp="1"/>
          </p:cNvSpPr>
          <p:nvPr>
            <p:ph type="ftr" sz="quarter" idx="18"/>
          </p:nvPr>
        </p:nvSpPr>
        <p:spPr/>
        <p:txBody>
          <a:bodyPr/>
          <a:lstStyle/>
          <a:p>
            <a:pPr lvl="0"/>
            <a:r>
              <a:rPr lang="de-DE" dirty="0">
                <a:solidFill>
                  <a:srgbClr val="A5A5A5"/>
                </a:solidFill>
              </a:rPr>
              <a:t>TU Ilmenau</a:t>
            </a:r>
          </a:p>
        </p:txBody>
      </p:sp>
      <p:sp>
        <p:nvSpPr>
          <p:cNvPr id="3" name="TextBox 2">
            <a:extLst>
              <a:ext uri="{FF2B5EF4-FFF2-40B4-BE49-F238E27FC236}">
                <a16:creationId xmlns:a16="http://schemas.microsoft.com/office/drawing/2014/main" id="{6F9D11F1-1C73-6B48-0823-A80CF1BBA153}"/>
              </a:ext>
            </a:extLst>
          </p:cNvPr>
          <p:cNvSpPr txBox="1"/>
          <p:nvPr/>
        </p:nvSpPr>
        <p:spPr>
          <a:xfrm>
            <a:off x="274320" y="794825"/>
            <a:ext cx="8651631" cy="4095352"/>
          </a:xfrm>
          <a:prstGeom prst="rect">
            <a:avLst/>
          </a:prstGeom>
        </p:spPr>
        <p:txBody>
          <a:bodyPr vert="horz" wrap="square" lIns="0" tIns="0" rIns="0" bIns="0" rtlCol="0">
            <a:spAutoFit/>
          </a:bodyPr>
          <a:lstStyle/>
          <a:p>
            <a:pPr marL="298450" indent="-285750">
              <a:lnSpc>
                <a:spcPts val="2300"/>
              </a:lnSpc>
              <a:spcBef>
                <a:spcPts val="480"/>
              </a:spcBef>
              <a:buFont typeface="Arial" panose="020B0604020202020204" pitchFamily="34" charset="0"/>
              <a:buChar char="•"/>
            </a:pPr>
            <a:r>
              <a:rPr lang="en-GB" sz="1800" spc="-5">
                <a:solidFill>
                  <a:srgbClr val="003358"/>
                </a:solidFill>
                <a:latin typeface="Arial"/>
                <a:cs typeface="Arial"/>
              </a:rPr>
              <a:t>Next, inside the </a:t>
            </a:r>
            <a:r>
              <a:rPr lang="en-GB" sz="1800" b="1" spc="-5">
                <a:solidFill>
                  <a:srgbClr val="003358"/>
                </a:solidFill>
                <a:latin typeface="Arial"/>
                <a:cs typeface="Arial"/>
              </a:rPr>
              <a:t>DPU_FOREACH() </a:t>
            </a:r>
            <a:r>
              <a:rPr lang="en-GB" sz="1800" spc="-5">
                <a:solidFill>
                  <a:srgbClr val="003358"/>
                </a:solidFill>
                <a:latin typeface="Arial"/>
                <a:cs typeface="Arial"/>
              </a:rPr>
              <a:t>function the following logic is implemented:</a:t>
            </a:r>
            <a:endParaRPr lang="LID4096" sz="1800" spc="-5">
              <a:solidFill>
                <a:srgbClr val="003358"/>
              </a:solidFill>
              <a:latin typeface="Arial"/>
              <a:cs typeface="Arial"/>
            </a:endParaRPr>
          </a:p>
          <a:p>
            <a:pPr marL="355600" lvl="1">
              <a:lnSpc>
                <a:spcPts val="2300"/>
              </a:lnSpc>
              <a:spcBef>
                <a:spcPts val="480"/>
              </a:spcBef>
            </a:pPr>
            <a:r>
              <a:rPr lang="en-GB" sz="1600" b="1" spc="-5">
                <a:solidFill>
                  <a:srgbClr val="003358"/>
                </a:solidFill>
                <a:latin typeface="Arial"/>
                <a:cs typeface="Arial"/>
              </a:rPr>
              <a:t>int start_index = dpu_id * edges_per_dpu;</a:t>
            </a:r>
          </a:p>
          <a:p>
            <a:pPr marL="355600" lvl="1">
              <a:lnSpc>
                <a:spcPts val="2300"/>
              </a:lnSpc>
              <a:spcBef>
                <a:spcPts val="480"/>
              </a:spcBef>
            </a:pPr>
            <a:r>
              <a:rPr lang="en-GB" sz="1600" b="1" spc="-5">
                <a:solidFill>
                  <a:srgbClr val="003358"/>
                </a:solidFill>
                <a:latin typeface="Arial"/>
                <a:cs typeface="Arial"/>
              </a:rPr>
              <a:t>Int end_index = (start_index + edges_per_dpu &lt; num_edges) ? (start_index + edges_per_dpu) : num_edges; </a:t>
            </a:r>
          </a:p>
          <a:p>
            <a:pPr marL="12700" algn="l">
              <a:lnSpc>
                <a:spcPts val="2300"/>
              </a:lnSpc>
              <a:spcBef>
                <a:spcPts val="480"/>
              </a:spcBef>
            </a:pPr>
            <a:r>
              <a:rPr lang="en-GB" sz="1800" spc="-5">
                <a:solidFill>
                  <a:srgbClr val="003358"/>
                </a:solidFill>
                <a:latin typeface="Arial"/>
                <a:cs typeface="Arial"/>
              </a:rPr>
              <a:t>Initially dpu_id is set to 0 and it keeps incrementing upto the number of dpus because of the </a:t>
            </a:r>
            <a:r>
              <a:rPr lang="en-GB" sz="1800" b="1" spc="-5">
                <a:solidFill>
                  <a:srgbClr val="003358"/>
                </a:solidFill>
                <a:latin typeface="Arial"/>
                <a:cs typeface="Arial"/>
              </a:rPr>
              <a:t>DPU_FOREACH() </a:t>
            </a:r>
            <a:r>
              <a:rPr lang="en-GB" sz="1800" spc="-5">
                <a:solidFill>
                  <a:srgbClr val="003358"/>
                </a:solidFill>
                <a:latin typeface="Arial"/>
                <a:cs typeface="Arial"/>
              </a:rPr>
              <a:t>function.</a:t>
            </a:r>
          </a:p>
          <a:p>
            <a:pPr marL="12700" algn="l">
              <a:lnSpc>
                <a:spcPts val="2300"/>
              </a:lnSpc>
              <a:spcBef>
                <a:spcPts val="480"/>
              </a:spcBef>
            </a:pPr>
            <a:r>
              <a:rPr lang="en-GB" sz="1800" spc="-5">
                <a:solidFill>
                  <a:srgbClr val="003358"/>
                </a:solidFill>
                <a:latin typeface="Arial"/>
                <a:cs typeface="Arial"/>
              </a:rPr>
              <a:t>According to this logic the following result is obtained:</a:t>
            </a:r>
          </a:p>
          <a:p>
            <a:pPr marL="641350" lvl="1" indent="-285750">
              <a:lnSpc>
                <a:spcPts val="2300"/>
              </a:lnSpc>
              <a:spcBef>
                <a:spcPts val="480"/>
              </a:spcBef>
              <a:buFont typeface="Arial" panose="020B0604020202020204" pitchFamily="34" charset="0"/>
              <a:buChar char="•"/>
            </a:pPr>
            <a:r>
              <a:rPr lang="en-GB" sz="1800" spc="-5">
                <a:solidFill>
                  <a:srgbClr val="003358"/>
                </a:solidFill>
                <a:latin typeface="Arial"/>
                <a:cs typeface="Arial"/>
              </a:rPr>
              <a:t>dpu 0 receives 0 to 6667, 6667 edges.</a:t>
            </a:r>
          </a:p>
          <a:p>
            <a:pPr marL="641350" lvl="1" indent="-285750">
              <a:lnSpc>
                <a:spcPts val="2300"/>
              </a:lnSpc>
              <a:spcBef>
                <a:spcPts val="480"/>
              </a:spcBef>
              <a:buFont typeface="Arial" panose="020B0604020202020204" pitchFamily="34" charset="0"/>
              <a:buChar char="•"/>
            </a:pPr>
            <a:r>
              <a:rPr lang="en-GB" sz="1800" spc="-5">
                <a:solidFill>
                  <a:srgbClr val="003358"/>
                </a:solidFill>
                <a:latin typeface="Arial"/>
                <a:cs typeface="Arial"/>
              </a:rPr>
              <a:t>dpu 1 receives 6667 to 13334, 6667 edges.</a:t>
            </a:r>
          </a:p>
          <a:p>
            <a:pPr marL="641350" lvl="1" indent="-285750">
              <a:lnSpc>
                <a:spcPts val="2300"/>
              </a:lnSpc>
              <a:spcBef>
                <a:spcPts val="480"/>
              </a:spcBef>
              <a:buFont typeface="Arial" panose="020B0604020202020204" pitchFamily="34" charset="0"/>
              <a:buChar char="•"/>
            </a:pPr>
            <a:r>
              <a:rPr lang="en-GB" sz="1800" spc="-5">
                <a:solidFill>
                  <a:srgbClr val="003358"/>
                </a:solidFill>
                <a:latin typeface="Arial"/>
                <a:cs typeface="Arial"/>
              </a:rPr>
              <a:t>dpu 2 receives 13334 to 20000, 6666 edges.</a:t>
            </a:r>
          </a:p>
          <a:p>
            <a:pPr marL="12700" algn="l">
              <a:lnSpc>
                <a:spcPts val="2300"/>
              </a:lnSpc>
              <a:spcBef>
                <a:spcPts val="480"/>
              </a:spcBef>
            </a:pPr>
            <a:endParaRPr lang="en-GB" sz="1800" spc="-5">
              <a:solidFill>
                <a:srgbClr val="003358"/>
              </a:solidFill>
              <a:latin typeface="Arial"/>
              <a:cs typeface="Arial"/>
            </a:endParaRPr>
          </a:p>
          <a:p>
            <a:pPr marL="12700" algn="l">
              <a:lnSpc>
                <a:spcPts val="2300"/>
              </a:lnSpc>
              <a:spcBef>
                <a:spcPts val="480"/>
              </a:spcBef>
            </a:pPr>
            <a:endParaRPr lang="LID4096" sz="1800" spc="-5" dirty="0">
              <a:solidFill>
                <a:srgbClr val="003358"/>
              </a:solidFill>
              <a:latin typeface="Arial"/>
              <a:cs typeface="Arial"/>
            </a:endParaRPr>
          </a:p>
        </p:txBody>
      </p:sp>
    </p:spTree>
    <p:extLst>
      <p:ext uri="{BB962C8B-B14F-4D97-AF65-F5344CB8AC3E}">
        <p14:creationId xmlns:p14="http://schemas.microsoft.com/office/powerpoint/2010/main" val="48400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776AE-6186-DDEA-A56E-0C117CD0C35C}"/>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27CE8CFE-D136-E742-E33A-87C06DCF7A7C}"/>
              </a:ext>
            </a:extLst>
          </p:cNvPr>
          <p:cNvSpPr>
            <a:spLocks noGrp="1"/>
          </p:cNvSpPr>
          <p:nvPr>
            <p:ph type="sldNum" sz="quarter" idx="12"/>
          </p:nvPr>
        </p:nvSpPr>
        <p:spPr/>
        <p:txBody>
          <a:bodyPr/>
          <a:lstStyle/>
          <a:p>
            <a:fld id="{C8083FA9-7C11-B04D-BE6F-500EF6F49D2A}" type="slidenum">
              <a:rPr lang="de-DE" smtClean="0"/>
              <a:t>13</a:t>
            </a:fld>
            <a:endParaRPr lang="de-DE"/>
          </a:p>
        </p:txBody>
      </p:sp>
      <p:sp>
        <p:nvSpPr>
          <p:cNvPr id="4" name="Textplatzhalter 3">
            <a:extLst>
              <a:ext uri="{FF2B5EF4-FFF2-40B4-BE49-F238E27FC236}">
                <a16:creationId xmlns:a16="http://schemas.microsoft.com/office/drawing/2014/main" id="{ECF8BA26-BC9E-404D-95F8-D1218E951C95}"/>
              </a:ext>
            </a:extLst>
          </p:cNvPr>
          <p:cNvSpPr>
            <a:spLocks noGrp="1"/>
          </p:cNvSpPr>
          <p:nvPr>
            <p:ph type="body" sz="quarter" idx="16"/>
          </p:nvPr>
        </p:nvSpPr>
        <p:spPr>
          <a:xfrm>
            <a:off x="211016" y="234841"/>
            <a:ext cx="9052560" cy="503714"/>
          </a:xfrm>
        </p:spPr>
        <p:txBody>
          <a:bodyPr/>
          <a:lstStyle/>
          <a:p>
            <a:r>
              <a:rPr lang="de-DE">
                <a:solidFill>
                  <a:srgbClr val="FF7900"/>
                </a:solidFill>
              </a:rPr>
              <a:t>Graph Partitioning Strategy</a:t>
            </a:r>
            <a:endParaRPr lang="de-DE" dirty="0">
              <a:solidFill>
                <a:srgbClr val="FF7900"/>
              </a:solidFill>
            </a:endParaRPr>
          </a:p>
        </p:txBody>
      </p:sp>
      <p:sp>
        <p:nvSpPr>
          <p:cNvPr id="6" name="Fußzeilenplatzhalter 5">
            <a:extLst>
              <a:ext uri="{FF2B5EF4-FFF2-40B4-BE49-F238E27FC236}">
                <a16:creationId xmlns:a16="http://schemas.microsoft.com/office/drawing/2014/main" id="{3915F38A-5A5D-AED5-5FAD-878372088693}"/>
              </a:ext>
            </a:extLst>
          </p:cNvPr>
          <p:cNvSpPr>
            <a:spLocks noGrp="1"/>
          </p:cNvSpPr>
          <p:nvPr>
            <p:ph type="ftr" sz="quarter" idx="18"/>
          </p:nvPr>
        </p:nvSpPr>
        <p:spPr/>
        <p:txBody>
          <a:bodyPr/>
          <a:lstStyle/>
          <a:p>
            <a:pPr lvl="0"/>
            <a:r>
              <a:rPr lang="de-DE" dirty="0">
                <a:solidFill>
                  <a:srgbClr val="A5A5A5"/>
                </a:solidFill>
              </a:rPr>
              <a:t>TU Ilmenau</a:t>
            </a:r>
          </a:p>
        </p:txBody>
      </p:sp>
      <p:sp>
        <p:nvSpPr>
          <p:cNvPr id="3" name="TextBox 2">
            <a:extLst>
              <a:ext uri="{FF2B5EF4-FFF2-40B4-BE49-F238E27FC236}">
                <a16:creationId xmlns:a16="http://schemas.microsoft.com/office/drawing/2014/main" id="{92D58D4D-F48F-FE5E-0A84-ACB78C2E4762}"/>
              </a:ext>
            </a:extLst>
          </p:cNvPr>
          <p:cNvSpPr txBox="1"/>
          <p:nvPr/>
        </p:nvSpPr>
        <p:spPr>
          <a:xfrm>
            <a:off x="274320" y="794825"/>
            <a:ext cx="8651631" cy="2466701"/>
          </a:xfrm>
          <a:prstGeom prst="rect">
            <a:avLst/>
          </a:prstGeom>
        </p:spPr>
        <p:txBody>
          <a:bodyPr vert="horz" wrap="square" lIns="0" tIns="0" rIns="0" bIns="0" rtlCol="0">
            <a:spAutoFit/>
          </a:bodyPr>
          <a:lstStyle/>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For dpu 2 after applying the formula it is observed that the end_index will be 20001 </a:t>
            </a:r>
            <a:r>
              <a:rPr lang="en-GB" sz="1800" b="1" spc="-5">
                <a:solidFill>
                  <a:srgbClr val="003358"/>
                </a:solidFill>
                <a:latin typeface="Arial"/>
                <a:cs typeface="Arial"/>
              </a:rPr>
              <a:t>((13334 + 6667 = 20001 &lt; 20000) ? 20001 : 20000), </a:t>
            </a:r>
            <a:r>
              <a:rPr lang="en-GB" sz="1800" spc="-5">
                <a:solidFill>
                  <a:srgbClr val="003358"/>
                </a:solidFill>
                <a:latin typeface="Arial"/>
                <a:cs typeface="Arial"/>
              </a:rPr>
              <a:t>the value is greater than the number of edges.</a:t>
            </a:r>
          </a:p>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The ternary operator ‘?’ checks the condition and it results in false, in this case the number of edges is set as the end_index for the final DPU, and the final DPU receives 1 less edge than the rest.</a:t>
            </a:r>
          </a:p>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After every relaxation step the Host (CPU) sends the updated distances retrieved from the DPU back to the DPU until (V – 1) times.</a:t>
            </a:r>
          </a:p>
        </p:txBody>
      </p:sp>
    </p:spTree>
    <p:extLst>
      <p:ext uri="{BB962C8B-B14F-4D97-AF65-F5344CB8AC3E}">
        <p14:creationId xmlns:p14="http://schemas.microsoft.com/office/powerpoint/2010/main" val="27794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F60FB-2E0F-C6B4-F707-2225F9B22703}"/>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421D181A-99E7-6463-C46B-45624408F2B3}"/>
              </a:ext>
            </a:extLst>
          </p:cNvPr>
          <p:cNvSpPr>
            <a:spLocks noGrp="1"/>
          </p:cNvSpPr>
          <p:nvPr>
            <p:ph type="sldNum" sz="quarter" idx="12"/>
          </p:nvPr>
        </p:nvSpPr>
        <p:spPr/>
        <p:txBody>
          <a:bodyPr/>
          <a:lstStyle/>
          <a:p>
            <a:fld id="{C8083FA9-7C11-B04D-BE6F-500EF6F49D2A}" type="slidenum">
              <a:rPr lang="de-DE" smtClean="0"/>
              <a:t>14</a:t>
            </a:fld>
            <a:endParaRPr lang="de-DE"/>
          </a:p>
        </p:txBody>
      </p:sp>
      <p:sp>
        <p:nvSpPr>
          <p:cNvPr id="4" name="Textplatzhalter 3">
            <a:extLst>
              <a:ext uri="{FF2B5EF4-FFF2-40B4-BE49-F238E27FC236}">
                <a16:creationId xmlns:a16="http://schemas.microsoft.com/office/drawing/2014/main" id="{1D49B560-2C5D-0EF8-A70F-B511BCB4CCAB}"/>
              </a:ext>
            </a:extLst>
          </p:cNvPr>
          <p:cNvSpPr>
            <a:spLocks noGrp="1"/>
          </p:cNvSpPr>
          <p:nvPr>
            <p:ph type="body" sz="quarter" idx="16"/>
          </p:nvPr>
        </p:nvSpPr>
        <p:spPr>
          <a:xfrm>
            <a:off x="211016" y="234841"/>
            <a:ext cx="9052560" cy="503714"/>
          </a:xfrm>
        </p:spPr>
        <p:txBody>
          <a:bodyPr/>
          <a:lstStyle/>
          <a:p>
            <a:r>
              <a:rPr lang="de-DE">
                <a:solidFill>
                  <a:srgbClr val="FF7900"/>
                </a:solidFill>
              </a:rPr>
              <a:t>Result Analysis</a:t>
            </a:r>
            <a:endParaRPr lang="de-DE" dirty="0">
              <a:solidFill>
                <a:srgbClr val="FF7900"/>
              </a:solidFill>
            </a:endParaRPr>
          </a:p>
        </p:txBody>
      </p:sp>
      <p:sp>
        <p:nvSpPr>
          <p:cNvPr id="6" name="Fußzeilenplatzhalter 5">
            <a:extLst>
              <a:ext uri="{FF2B5EF4-FFF2-40B4-BE49-F238E27FC236}">
                <a16:creationId xmlns:a16="http://schemas.microsoft.com/office/drawing/2014/main" id="{1B4F0513-5C75-C664-8F5C-B0DE7C50811B}"/>
              </a:ext>
            </a:extLst>
          </p:cNvPr>
          <p:cNvSpPr>
            <a:spLocks noGrp="1"/>
          </p:cNvSpPr>
          <p:nvPr>
            <p:ph type="ftr" sz="quarter" idx="18"/>
          </p:nvPr>
        </p:nvSpPr>
        <p:spPr/>
        <p:txBody>
          <a:bodyPr/>
          <a:lstStyle/>
          <a:p>
            <a:pPr lvl="0"/>
            <a:r>
              <a:rPr lang="de-DE" dirty="0">
                <a:solidFill>
                  <a:srgbClr val="A5A5A5"/>
                </a:solidFill>
              </a:rPr>
              <a:t>TU Ilmenau</a:t>
            </a:r>
          </a:p>
        </p:txBody>
      </p:sp>
      <p:sp>
        <p:nvSpPr>
          <p:cNvPr id="3" name="TextBox 2">
            <a:extLst>
              <a:ext uri="{FF2B5EF4-FFF2-40B4-BE49-F238E27FC236}">
                <a16:creationId xmlns:a16="http://schemas.microsoft.com/office/drawing/2014/main" id="{6FF11E3E-1C13-A90B-5E42-C367216A5EE7}"/>
              </a:ext>
            </a:extLst>
          </p:cNvPr>
          <p:cNvSpPr txBox="1"/>
          <p:nvPr/>
        </p:nvSpPr>
        <p:spPr>
          <a:xfrm>
            <a:off x="274320" y="794825"/>
            <a:ext cx="8651631" cy="986039"/>
          </a:xfrm>
          <a:prstGeom prst="rect">
            <a:avLst/>
          </a:prstGeom>
        </p:spPr>
        <p:txBody>
          <a:bodyPr vert="horz" wrap="square" lIns="0" tIns="0" rIns="0" bIns="0" rtlCol="0">
            <a:spAutoFit/>
          </a:bodyPr>
          <a:lstStyle/>
          <a:p>
            <a:pPr marL="12700" algn="l">
              <a:lnSpc>
                <a:spcPts val="2300"/>
              </a:lnSpc>
              <a:spcBef>
                <a:spcPts val="480"/>
              </a:spcBef>
            </a:pPr>
            <a:r>
              <a:rPr lang="en-GB" sz="1800" spc="-5">
                <a:solidFill>
                  <a:srgbClr val="003358"/>
                </a:solidFill>
                <a:latin typeface="Arial"/>
                <a:cs typeface="Arial"/>
              </a:rPr>
              <a:t>The result of the implementation is displayed below with different test cases:</a:t>
            </a:r>
          </a:p>
          <a:p>
            <a:pPr marL="12700" algn="l">
              <a:lnSpc>
                <a:spcPts val="2300"/>
              </a:lnSpc>
              <a:spcBef>
                <a:spcPts val="480"/>
              </a:spcBef>
            </a:pPr>
            <a:r>
              <a:rPr lang="en-GB" sz="1600" b="1" spc="-5">
                <a:solidFill>
                  <a:srgbClr val="003358"/>
                </a:solidFill>
                <a:latin typeface="Arial"/>
                <a:cs typeface="Arial"/>
              </a:rPr>
              <a:t>Small scale graph with 5000 vertices and 20000 edges using 16 DPUs and 16 tasklets:</a:t>
            </a:r>
          </a:p>
          <a:p>
            <a:pPr marL="12700" algn="l">
              <a:lnSpc>
                <a:spcPts val="2300"/>
              </a:lnSpc>
              <a:spcBef>
                <a:spcPts val="480"/>
              </a:spcBef>
            </a:pPr>
            <a:endParaRPr lang="en-GB" sz="1600" spc="-5">
              <a:solidFill>
                <a:srgbClr val="003358"/>
              </a:solidFill>
              <a:latin typeface="Arial"/>
              <a:cs typeface="Arial"/>
            </a:endParaRPr>
          </a:p>
        </p:txBody>
      </p:sp>
      <p:pic>
        <p:nvPicPr>
          <p:cNvPr id="7" name="Picture 6" descr="A screenshot of a computer&#10;&#10;AI-generated content may be incorrect.">
            <a:extLst>
              <a:ext uri="{FF2B5EF4-FFF2-40B4-BE49-F238E27FC236}">
                <a16:creationId xmlns:a16="http://schemas.microsoft.com/office/drawing/2014/main" id="{C4A4F971-0E39-E421-A1AD-1944AB2739B1}"/>
              </a:ext>
            </a:extLst>
          </p:cNvPr>
          <p:cNvPicPr>
            <a:picLocks noChangeAspect="1"/>
          </p:cNvPicPr>
          <p:nvPr/>
        </p:nvPicPr>
        <p:blipFill>
          <a:blip r:embed="rId3"/>
          <a:stretch>
            <a:fillRect/>
          </a:stretch>
        </p:blipFill>
        <p:spPr>
          <a:xfrm>
            <a:off x="604104" y="1503558"/>
            <a:ext cx="7724775" cy="2924175"/>
          </a:xfrm>
          <a:prstGeom prst="rect">
            <a:avLst/>
          </a:prstGeom>
        </p:spPr>
      </p:pic>
    </p:spTree>
    <p:extLst>
      <p:ext uri="{BB962C8B-B14F-4D97-AF65-F5344CB8AC3E}">
        <p14:creationId xmlns:p14="http://schemas.microsoft.com/office/powerpoint/2010/main" val="111961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BE093-9E7A-8EE6-8D04-515076DC3257}"/>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9576A2F3-7030-77E3-5BF9-2B0D32C2E688}"/>
              </a:ext>
            </a:extLst>
          </p:cNvPr>
          <p:cNvSpPr>
            <a:spLocks noGrp="1"/>
          </p:cNvSpPr>
          <p:nvPr>
            <p:ph type="sldNum" sz="quarter" idx="12"/>
          </p:nvPr>
        </p:nvSpPr>
        <p:spPr/>
        <p:txBody>
          <a:bodyPr/>
          <a:lstStyle/>
          <a:p>
            <a:fld id="{C8083FA9-7C11-B04D-BE6F-500EF6F49D2A}" type="slidenum">
              <a:rPr lang="de-DE" smtClean="0"/>
              <a:t>15</a:t>
            </a:fld>
            <a:endParaRPr lang="de-DE"/>
          </a:p>
        </p:txBody>
      </p:sp>
      <p:sp>
        <p:nvSpPr>
          <p:cNvPr id="4" name="Textplatzhalter 3">
            <a:extLst>
              <a:ext uri="{FF2B5EF4-FFF2-40B4-BE49-F238E27FC236}">
                <a16:creationId xmlns:a16="http://schemas.microsoft.com/office/drawing/2014/main" id="{6B8BAACA-06F8-DD58-164F-F93EEEB639F0}"/>
              </a:ext>
            </a:extLst>
          </p:cNvPr>
          <p:cNvSpPr>
            <a:spLocks noGrp="1"/>
          </p:cNvSpPr>
          <p:nvPr>
            <p:ph type="body" sz="quarter" idx="16"/>
          </p:nvPr>
        </p:nvSpPr>
        <p:spPr>
          <a:xfrm>
            <a:off x="211016" y="234841"/>
            <a:ext cx="9052560" cy="503714"/>
          </a:xfrm>
        </p:spPr>
        <p:txBody>
          <a:bodyPr/>
          <a:lstStyle/>
          <a:p>
            <a:r>
              <a:rPr lang="de-DE">
                <a:solidFill>
                  <a:srgbClr val="FF7900"/>
                </a:solidFill>
              </a:rPr>
              <a:t>Result Analysis</a:t>
            </a:r>
            <a:endParaRPr lang="de-DE" dirty="0">
              <a:solidFill>
                <a:srgbClr val="FF7900"/>
              </a:solidFill>
            </a:endParaRPr>
          </a:p>
        </p:txBody>
      </p:sp>
      <p:sp>
        <p:nvSpPr>
          <p:cNvPr id="6" name="Fußzeilenplatzhalter 5">
            <a:extLst>
              <a:ext uri="{FF2B5EF4-FFF2-40B4-BE49-F238E27FC236}">
                <a16:creationId xmlns:a16="http://schemas.microsoft.com/office/drawing/2014/main" id="{27E61153-E95F-DDC3-EFB7-229C0FE9EDF8}"/>
              </a:ext>
            </a:extLst>
          </p:cNvPr>
          <p:cNvSpPr>
            <a:spLocks noGrp="1"/>
          </p:cNvSpPr>
          <p:nvPr>
            <p:ph type="ftr" sz="quarter" idx="18"/>
          </p:nvPr>
        </p:nvSpPr>
        <p:spPr/>
        <p:txBody>
          <a:bodyPr/>
          <a:lstStyle/>
          <a:p>
            <a:pPr lvl="0"/>
            <a:r>
              <a:rPr lang="de-DE" dirty="0">
                <a:solidFill>
                  <a:srgbClr val="A5A5A5"/>
                </a:solidFill>
              </a:rPr>
              <a:t>TU Ilmenau</a:t>
            </a:r>
          </a:p>
        </p:txBody>
      </p:sp>
      <p:sp>
        <p:nvSpPr>
          <p:cNvPr id="3" name="TextBox 2">
            <a:extLst>
              <a:ext uri="{FF2B5EF4-FFF2-40B4-BE49-F238E27FC236}">
                <a16:creationId xmlns:a16="http://schemas.microsoft.com/office/drawing/2014/main" id="{3F0FE57C-9E44-A0C5-6876-63FC83CC1368}"/>
              </a:ext>
            </a:extLst>
          </p:cNvPr>
          <p:cNvSpPr txBox="1"/>
          <p:nvPr/>
        </p:nvSpPr>
        <p:spPr>
          <a:xfrm>
            <a:off x="274320" y="794825"/>
            <a:ext cx="8651631" cy="626967"/>
          </a:xfrm>
          <a:prstGeom prst="rect">
            <a:avLst/>
          </a:prstGeom>
        </p:spPr>
        <p:txBody>
          <a:bodyPr vert="horz" wrap="square" lIns="0" tIns="0" rIns="0" bIns="0" rtlCol="0">
            <a:spAutoFit/>
          </a:bodyPr>
          <a:lstStyle/>
          <a:p>
            <a:pPr marL="12700" algn="l">
              <a:lnSpc>
                <a:spcPts val="2300"/>
              </a:lnSpc>
              <a:spcBef>
                <a:spcPts val="480"/>
              </a:spcBef>
            </a:pPr>
            <a:r>
              <a:rPr lang="en-GB" sz="1600" b="1" spc="-5">
                <a:solidFill>
                  <a:srgbClr val="003358"/>
                </a:solidFill>
                <a:latin typeface="Arial"/>
                <a:cs typeface="Arial"/>
              </a:rPr>
              <a:t>Medium scale graph with 20000 vertices and 50000 edges using 40 DPUs and 16 tasklets:</a:t>
            </a:r>
          </a:p>
          <a:p>
            <a:pPr marL="12700" algn="l">
              <a:lnSpc>
                <a:spcPts val="2300"/>
              </a:lnSpc>
              <a:spcBef>
                <a:spcPts val="480"/>
              </a:spcBef>
            </a:pPr>
            <a:endParaRPr lang="en-GB" sz="1600" spc="-5">
              <a:solidFill>
                <a:srgbClr val="003358"/>
              </a:solidFill>
              <a:latin typeface="Arial"/>
              <a:cs typeface="Arial"/>
            </a:endParaRPr>
          </a:p>
        </p:txBody>
      </p:sp>
      <p:pic>
        <p:nvPicPr>
          <p:cNvPr id="8" name="Picture 7" descr="A screenshot of a computer&#10;&#10;AI-generated content may be incorrect.">
            <a:extLst>
              <a:ext uri="{FF2B5EF4-FFF2-40B4-BE49-F238E27FC236}">
                <a16:creationId xmlns:a16="http://schemas.microsoft.com/office/drawing/2014/main" id="{26E67CB3-423D-61B2-A0F8-802B0AAD2732}"/>
              </a:ext>
            </a:extLst>
          </p:cNvPr>
          <p:cNvPicPr>
            <a:picLocks noChangeAspect="1"/>
          </p:cNvPicPr>
          <p:nvPr/>
        </p:nvPicPr>
        <p:blipFill>
          <a:blip r:embed="rId3"/>
          <a:stretch>
            <a:fillRect/>
          </a:stretch>
        </p:blipFill>
        <p:spPr>
          <a:xfrm>
            <a:off x="660375" y="1259644"/>
            <a:ext cx="7724775" cy="2933700"/>
          </a:xfrm>
          <a:prstGeom prst="rect">
            <a:avLst/>
          </a:prstGeom>
        </p:spPr>
      </p:pic>
    </p:spTree>
    <p:extLst>
      <p:ext uri="{BB962C8B-B14F-4D97-AF65-F5344CB8AC3E}">
        <p14:creationId xmlns:p14="http://schemas.microsoft.com/office/powerpoint/2010/main" val="298558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765E3-5093-C2C4-A5E1-188013906771}"/>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8CF023D5-68E5-7369-DC2F-654E3411C73E}"/>
              </a:ext>
            </a:extLst>
          </p:cNvPr>
          <p:cNvSpPr>
            <a:spLocks noGrp="1"/>
          </p:cNvSpPr>
          <p:nvPr>
            <p:ph type="sldNum" sz="quarter" idx="12"/>
          </p:nvPr>
        </p:nvSpPr>
        <p:spPr/>
        <p:txBody>
          <a:bodyPr/>
          <a:lstStyle/>
          <a:p>
            <a:fld id="{C8083FA9-7C11-B04D-BE6F-500EF6F49D2A}" type="slidenum">
              <a:rPr lang="de-DE" smtClean="0"/>
              <a:t>16</a:t>
            </a:fld>
            <a:endParaRPr lang="de-DE"/>
          </a:p>
        </p:txBody>
      </p:sp>
      <p:sp>
        <p:nvSpPr>
          <p:cNvPr id="4" name="Textplatzhalter 3">
            <a:extLst>
              <a:ext uri="{FF2B5EF4-FFF2-40B4-BE49-F238E27FC236}">
                <a16:creationId xmlns:a16="http://schemas.microsoft.com/office/drawing/2014/main" id="{B0D81158-7345-FEE7-F727-457709135147}"/>
              </a:ext>
            </a:extLst>
          </p:cNvPr>
          <p:cNvSpPr>
            <a:spLocks noGrp="1"/>
          </p:cNvSpPr>
          <p:nvPr>
            <p:ph type="body" sz="quarter" idx="16"/>
          </p:nvPr>
        </p:nvSpPr>
        <p:spPr>
          <a:xfrm>
            <a:off x="211016" y="234841"/>
            <a:ext cx="9052560" cy="503714"/>
          </a:xfrm>
        </p:spPr>
        <p:txBody>
          <a:bodyPr/>
          <a:lstStyle/>
          <a:p>
            <a:r>
              <a:rPr lang="de-DE">
                <a:solidFill>
                  <a:srgbClr val="FF7900"/>
                </a:solidFill>
              </a:rPr>
              <a:t>Result Analysis</a:t>
            </a:r>
            <a:endParaRPr lang="de-DE" dirty="0">
              <a:solidFill>
                <a:srgbClr val="FF7900"/>
              </a:solidFill>
            </a:endParaRPr>
          </a:p>
        </p:txBody>
      </p:sp>
      <p:sp>
        <p:nvSpPr>
          <p:cNvPr id="6" name="Fußzeilenplatzhalter 5">
            <a:extLst>
              <a:ext uri="{FF2B5EF4-FFF2-40B4-BE49-F238E27FC236}">
                <a16:creationId xmlns:a16="http://schemas.microsoft.com/office/drawing/2014/main" id="{0917B13B-B3DD-61E2-7AC9-28BBE62AA287}"/>
              </a:ext>
            </a:extLst>
          </p:cNvPr>
          <p:cNvSpPr>
            <a:spLocks noGrp="1"/>
          </p:cNvSpPr>
          <p:nvPr>
            <p:ph type="ftr" sz="quarter" idx="18"/>
          </p:nvPr>
        </p:nvSpPr>
        <p:spPr/>
        <p:txBody>
          <a:bodyPr/>
          <a:lstStyle/>
          <a:p>
            <a:pPr lvl="0"/>
            <a:r>
              <a:rPr lang="de-DE" dirty="0">
                <a:solidFill>
                  <a:srgbClr val="A5A5A5"/>
                </a:solidFill>
              </a:rPr>
              <a:t>TU Ilmenau</a:t>
            </a:r>
          </a:p>
        </p:txBody>
      </p:sp>
      <p:sp>
        <p:nvSpPr>
          <p:cNvPr id="3" name="TextBox 2">
            <a:extLst>
              <a:ext uri="{FF2B5EF4-FFF2-40B4-BE49-F238E27FC236}">
                <a16:creationId xmlns:a16="http://schemas.microsoft.com/office/drawing/2014/main" id="{483D9051-DED7-A646-66C2-9A847917ABB7}"/>
              </a:ext>
            </a:extLst>
          </p:cNvPr>
          <p:cNvSpPr txBox="1"/>
          <p:nvPr/>
        </p:nvSpPr>
        <p:spPr>
          <a:xfrm>
            <a:off x="274320" y="794825"/>
            <a:ext cx="8651631" cy="626967"/>
          </a:xfrm>
          <a:prstGeom prst="rect">
            <a:avLst/>
          </a:prstGeom>
        </p:spPr>
        <p:txBody>
          <a:bodyPr vert="horz" wrap="square" lIns="0" tIns="0" rIns="0" bIns="0" rtlCol="0">
            <a:spAutoFit/>
          </a:bodyPr>
          <a:lstStyle/>
          <a:p>
            <a:pPr marL="12700" algn="l">
              <a:lnSpc>
                <a:spcPts val="2300"/>
              </a:lnSpc>
              <a:spcBef>
                <a:spcPts val="480"/>
              </a:spcBef>
            </a:pPr>
            <a:r>
              <a:rPr lang="en-GB" sz="1600" b="1" spc="-5">
                <a:solidFill>
                  <a:srgbClr val="003358"/>
                </a:solidFill>
                <a:latin typeface="Arial"/>
                <a:cs typeface="Arial"/>
              </a:rPr>
              <a:t>Large scale graph with 40000 vertices and 70000 edges using 90 DPUs and 16 tasklets:</a:t>
            </a:r>
          </a:p>
          <a:p>
            <a:pPr marL="12700" algn="l">
              <a:lnSpc>
                <a:spcPts val="2300"/>
              </a:lnSpc>
              <a:spcBef>
                <a:spcPts val="480"/>
              </a:spcBef>
            </a:pPr>
            <a:endParaRPr lang="en-GB" sz="1600" spc="-5">
              <a:solidFill>
                <a:srgbClr val="003358"/>
              </a:solidFill>
              <a:latin typeface="Arial"/>
              <a:cs typeface="Arial"/>
            </a:endParaRPr>
          </a:p>
        </p:txBody>
      </p:sp>
      <p:pic>
        <p:nvPicPr>
          <p:cNvPr id="7" name="Picture 6" descr="A screenshot of a computer&#10;&#10;AI-generated content may be incorrect.">
            <a:extLst>
              <a:ext uri="{FF2B5EF4-FFF2-40B4-BE49-F238E27FC236}">
                <a16:creationId xmlns:a16="http://schemas.microsoft.com/office/drawing/2014/main" id="{56541EDC-4B8D-0D51-F37F-C7F1EA4E172B}"/>
              </a:ext>
            </a:extLst>
          </p:cNvPr>
          <p:cNvPicPr>
            <a:picLocks noChangeAspect="1"/>
          </p:cNvPicPr>
          <p:nvPr/>
        </p:nvPicPr>
        <p:blipFill>
          <a:blip r:embed="rId3"/>
          <a:stretch>
            <a:fillRect/>
          </a:stretch>
        </p:blipFill>
        <p:spPr>
          <a:xfrm>
            <a:off x="709612" y="1329983"/>
            <a:ext cx="7724775" cy="2933700"/>
          </a:xfrm>
          <a:prstGeom prst="rect">
            <a:avLst/>
          </a:prstGeom>
        </p:spPr>
      </p:pic>
    </p:spTree>
    <p:extLst>
      <p:ext uri="{BB962C8B-B14F-4D97-AF65-F5344CB8AC3E}">
        <p14:creationId xmlns:p14="http://schemas.microsoft.com/office/powerpoint/2010/main" val="3758152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0DC64-FCD8-90BE-72C6-4A01BA9A64A3}"/>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00EF52B-D388-AE4F-B639-DB6AE6D15D58}"/>
              </a:ext>
            </a:extLst>
          </p:cNvPr>
          <p:cNvSpPr>
            <a:spLocks noGrp="1"/>
          </p:cNvSpPr>
          <p:nvPr>
            <p:ph type="sldNum" sz="quarter" idx="12"/>
          </p:nvPr>
        </p:nvSpPr>
        <p:spPr/>
        <p:txBody>
          <a:bodyPr/>
          <a:lstStyle/>
          <a:p>
            <a:fld id="{C8083FA9-7C11-B04D-BE6F-500EF6F49D2A}" type="slidenum">
              <a:rPr lang="de-DE" smtClean="0"/>
              <a:t>17</a:t>
            </a:fld>
            <a:endParaRPr lang="de-DE"/>
          </a:p>
        </p:txBody>
      </p:sp>
      <p:sp>
        <p:nvSpPr>
          <p:cNvPr id="4" name="Textplatzhalter 3">
            <a:extLst>
              <a:ext uri="{FF2B5EF4-FFF2-40B4-BE49-F238E27FC236}">
                <a16:creationId xmlns:a16="http://schemas.microsoft.com/office/drawing/2014/main" id="{DAFB781F-E8ED-5925-0EB7-A6C0660632CA}"/>
              </a:ext>
            </a:extLst>
          </p:cNvPr>
          <p:cNvSpPr>
            <a:spLocks noGrp="1"/>
          </p:cNvSpPr>
          <p:nvPr>
            <p:ph type="body" sz="quarter" idx="16"/>
          </p:nvPr>
        </p:nvSpPr>
        <p:spPr>
          <a:xfrm>
            <a:off x="211016" y="234841"/>
            <a:ext cx="9052560" cy="503714"/>
          </a:xfrm>
        </p:spPr>
        <p:txBody>
          <a:bodyPr/>
          <a:lstStyle/>
          <a:p>
            <a:r>
              <a:rPr lang="de-DE">
                <a:solidFill>
                  <a:srgbClr val="FF7900"/>
                </a:solidFill>
              </a:rPr>
              <a:t>Future Optimization</a:t>
            </a:r>
            <a:endParaRPr lang="de-DE" dirty="0">
              <a:solidFill>
                <a:srgbClr val="FF7900"/>
              </a:solidFill>
            </a:endParaRPr>
          </a:p>
        </p:txBody>
      </p:sp>
      <p:sp>
        <p:nvSpPr>
          <p:cNvPr id="6" name="Fußzeilenplatzhalter 5">
            <a:extLst>
              <a:ext uri="{FF2B5EF4-FFF2-40B4-BE49-F238E27FC236}">
                <a16:creationId xmlns:a16="http://schemas.microsoft.com/office/drawing/2014/main" id="{81CB21B7-6760-2F3D-AED7-BBEFEDBCD372}"/>
              </a:ext>
            </a:extLst>
          </p:cNvPr>
          <p:cNvSpPr>
            <a:spLocks noGrp="1"/>
          </p:cNvSpPr>
          <p:nvPr>
            <p:ph type="ftr" sz="quarter" idx="18"/>
          </p:nvPr>
        </p:nvSpPr>
        <p:spPr/>
        <p:txBody>
          <a:bodyPr/>
          <a:lstStyle/>
          <a:p>
            <a:pPr lvl="0"/>
            <a:r>
              <a:rPr lang="de-DE" dirty="0">
                <a:solidFill>
                  <a:srgbClr val="A5A5A5"/>
                </a:solidFill>
              </a:rPr>
              <a:t>TU Ilmenau</a:t>
            </a:r>
          </a:p>
        </p:txBody>
      </p:sp>
      <p:sp>
        <p:nvSpPr>
          <p:cNvPr id="5" name="TextBox 4">
            <a:extLst>
              <a:ext uri="{FF2B5EF4-FFF2-40B4-BE49-F238E27FC236}">
                <a16:creationId xmlns:a16="http://schemas.microsoft.com/office/drawing/2014/main" id="{5EA11315-6447-4BF1-38FF-3CC3CFBE2A30}"/>
              </a:ext>
            </a:extLst>
          </p:cNvPr>
          <p:cNvSpPr txBox="1"/>
          <p:nvPr/>
        </p:nvSpPr>
        <p:spPr>
          <a:xfrm>
            <a:off x="211016" y="1083214"/>
            <a:ext cx="8771206" cy="1876796"/>
          </a:xfrm>
          <a:prstGeom prst="rect">
            <a:avLst/>
          </a:prstGeom>
        </p:spPr>
        <p:txBody>
          <a:bodyPr vert="horz" wrap="square" lIns="0" tIns="0" rIns="0" bIns="0" rtlCol="0">
            <a:spAutoFit/>
          </a:bodyPr>
          <a:lstStyle/>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Optimize the program to handle larger and complex datasets.</a:t>
            </a:r>
          </a:p>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The Bellman-Ford algorithm can handle negative weights, the DPU program can be modified further to detect and handle negative weights in the Graph.</a:t>
            </a:r>
          </a:p>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Graph partitioning method can further be optimized to distribute edges across the DPUs and synchronize them in a more efficient manner to reduce the execution time even further.</a:t>
            </a:r>
            <a:endParaRPr lang="LID4096" sz="1800" spc="-5" dirty="0">
              <a:solidFill>
                <a:srgbClr val="003358"/>
              </a:solidFill>
              <a:latin typeface="Arial"/>
              <a:cs typeface="Arial"/>
            </a:endParaRPr>
          </a:p>
        </p:txBody>
      </p:sp>
    </p:spTree>
    <p:extLst>
      <p:ext uri="{BB962C8B-B14F-4D97-AF65-F5344CB8AC3E}">
        <p14:creationId xmlns:p14="http://schemas.microsoft.com/office/powerpoint/2010/main" val="2827537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2CCAE-F261-0B7B-2736-B038B67D7008}"/>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02F3B9B7-FF7E-F1FA-A60A-B8F4B3AE3103}"/>
              </a:ext>
            </a:extLst>
          </p:cNvPr>
          <p:cNvSpPr>
            <a:spLocks noGrp="1"/>
          </p:cNvSpPr>
          <p:nvPr>
            <p:ph type="sldNum" sz="quarter" idx="12"/>
          </p:nvPr>
        </p:nvSpPr>
        <p:spPr/>
        <p:txBody>
          <a:bodyPr/>
          <a:lstStyle/>
          <a:p>
            <a:fld id="{C8083FA9-7C11-B04D-BE6F-500EF6F49D2A}" type="slidenum">
              <a:rPr lang="de-DE" smtClean="0"/>
              <a:t>18</a:t>
            </a:fld>
            <a:endParaRPr lang="de-DE"/>
          </a:p>
        </p:txBody>
      </p:sp>
      <p:sp>
        <p:nvSpPr>
          <p:cNvPr id="4" name="Textplatzhalter 3">
            <a:extLst>
              <a:ext uri="{FF2B5EF4-FFF2-40B4-BE49-F238E27FC236}">
                <a16:creationId xmlns:a16="http://schemas.microsoft.com/office/drawing/2014/main" id="{B86CD8AF-292C-C0FF-B815-032C3FC2B2C4}"/>
              </a:ext>
            </a:extLst>
          </p:cNvPr>
          <p:cNvSpPr>
            <a:spLocks noGrp="1"/>
          </p:cNvSpPr>
          <p:nvPr>
            <p:ph type="body" sz="quarter" idx="16"/>
          </p:nvPr>
        </p:nvSpPr>
        <p:spPr>
          <a:xfrm>
            <a:off x="211016" y="234841"/>
            <a:ext cx="9052560" cy="503714"/>
          </a:xfrm>
        </p:spPr>
        <p:txBody>
          <a:bodyPr/>
          <a:lstStyle/>
          <a:p>
            <a:r>
              <a:rPr lang="de-DE">
                <a:solidFill>
                  <a:srgbClr val="FF7900"/>
                </a:solidFill>
              </a:rPr>
              <a:t>Conclusion</a:t>
            </a:r>
            <a:endParaRPr lang="de-DE" dirty="0">
              <a:solidFill>
                <a:srgbClr val="FF7900"/>
              </a:solidFill>
            </a:endParaRPr>
          </a:p>
        </p:txBody>
      </p:sp>
      <p:sp>
        <p:nvSpPr>
          <p:cNvPr id="6" name="Fußzeilenplatzhalter 5">
            <a:extLst>
              <a:ext uri="{FF2B5EF4-FFF2-40B4-BE49-F238E27FC236}">
                <a16:creationId xmlns:a16="http://schemas.microsoft.com/office/drawing/2014/main" id="{5FDDBC90-FA5A-D54E-D228-83A6E3375EA7}"/>
              </a:ext>
            </a:extLst>
          </p:cNvPr>
          <p:cNvSpPr>
            <a:spLocks noGrp="1"/>
          </p:cNvSpPr>
          <p:nvPr>
            <p:ph type="ftr" sz="quarter" idx="18"/>
          </p:nvPr>
        </p:nvSpPr>
        <p:spPr/>
        <p:txBody>
          <a:bodyPr/>
          <a:lstStyle/>
          <a:p>
            <a:pPr lvl="0"/>
            <a:r>
              <a:rPr lang="de-DE" dirty="0">
                <a:solidFill>
                  <a:srgbClr val="A5A5A5"/>
                </a:solidFill>
              </a:rPr>
              <a:t>TU Ilmenau</a:t>
            </a:r>
          </a:p>
        </p:txBody>
      </p:sp>
      <p:sp>
        <p:nvSpPr>
          <p:cNvPr id="5" name="TextBox 4">
            <a:extLst>
              <a:ext uri="{FF2B5EF4-FFF2-40B4-BE49-F238E27FC236}">
                <a16:creationId xmlns:a16="http://schemas.microsoft.com/office/drawing/2014/main" id="{8B232524-B0C0-766A-EE6A-57F3C432787F}"/>
              </a:ext>
            </a:extLst>
          </p:cNvPr>
          <p:cNvSpPr txBox="1"/>
          <p:nvPr/>
        </p:nvSpPr>
        <p:spPr>
          <a:xfrm>
            <a:off x="211016" y="956603"/>
            <a:ext cx="8771206" cy="2235868"/>
          </a:xfrm>
          <a:prstGeom prst="rect">
            <a:avLst/>
          </a:prstGeom>
        </p:spPr>
        <p:txBody>
          <a:bodyPr vert="horz" wrap="square" lIns="0" tIns="0" rIns="0" bIns="0" rtlCol="0">
            <a:spAutoFit/>
          </a:bodyPr>
          <a:lstStyle/>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From the results it is observed that the DPU implementation reduces the execution time drastically.</a:t>
            </a:r>
          </a:p>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Each DPU is assigned a subset of the Graph and the workload is getting distributed evenly and the edges are being processed simultaneously.</a:t>
            </a:r>
          </a:p>
          <a:p>
            <a:pPr marL="298450" indent="-285750" algn="l">
              <a:lnSpc>
                <a:spcPts val="2300"/>
              </a:lnSpc>
              <a:spcBef>
                <a:spcPts val="480"/>
              </a:spcBef>
              <a:buFont typeface="Arial" panose="020B0604020202020204" pitchFamily="34" charset="0"/>
              <a:buChar char="•"/>
            </a:pPr>
            <a:r>
              <a:rPr lang="en-GB" sz="1800" spc="-5">
                <a:solidFill>
                  <a:srgbClr val="003358"/>
                </a:solidFill>
                <a:latin typeface="Arial"/>
                <a:cs typeface="Arial"/>
              </a:rPr>
              <a:t>It is more efficient to use lesser number of DPUs for small scale graphs and increase the number of DPUs gradually depending on the size of the dataset.</a:t>
            </a:r>
          </a:p>
          <a:p>
            <a:pPr marL="298450" indent="-285750" algn="l">
              <a:lnSpc>
                <a:spcPts val="2300"/>
              </a:lnSpc>
              <a:spcBef>
                <a:spcPts val="480"/>
              </a:spcBef>
              <a:buFont typeface="Arial" panose="020B0604020202020204" pitchFamily="34" charset="0"/>
              <a:buChar char="•"/>
            </a:pPr>
            <a:endParaRPr lang="LID4096" sz="1800" spc="-5" dirty="0">
              <a:solidFill>
                <a:srgbClr val="003358"/>
              </a:solidFill>
              <a:latin typeface="Arial"/>
              <a:cs typeface="Arial"/>
            </a:endParaRPr>
          </a:p>
        </p:txBody>
      </p:sp>
    </p:spTree>
    <p:extLst>
      <p:ext uri="{BB962C8B-B14F-4D97-AF65-F5344CB8AC3E}">
        <p14:creationId xmlns:p14="http://schemas.microsoft.com/office/powerpoint/2010/main" val="295567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C8083FA9-7C11-B04D-BE6F-500EF6F49D2A}" type="slidenum">
              <a:rPr kumimoji="0" lang="de-DE" sz="1000" b="0" i="0" u="none" strike="noStrike" kern="1200" cap="none" spc="0" normalizeH="0" baseline="0" noProof="0" smtClean="0">
                <a:ln>
                  <a:noFill/>
                </a:ln>
                <a:solidFill>
                  <a:srgbClr val="A5A5A5"/>
                </a:solidFill>
                <a:effectLst/>
                <a:uLnTx/>
                <a:uFillTx/>
                <a:latin typeface="Arial" panose="020B0604020202020204" pitchFamily="34" charset="0"/>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19</a:t>
            </a:fld>
            <a:endParaRPr kumimoji="0" lang="de-DE" sz="1000" b="0" i="0" u="none" strike="noStrike" kern="1200" cap="none" spc="0" normalizeH="0" baseline="0" noProof="0" dirty="0">
              <a:ln>
                <a:noFill/>
              </a:ln>
              <a:solidFill>
                <a:srgbClr val="A5A5A5"/>
              </a:solidFill>
              <a:effectLst/>
              <a:uLnTx/>
              <a:uFillTx/>
              <a:latin typeface="Arial" panose="020B0604020202020204" pitchFamily="34" charset="0"/>
              <a:ea typeface="+mn-ea"/>
              <a:cs typeface="Arial" panose="020B0604020202020204" pitchFamily="34" charset="0"/>
            </a:endParaRPr>
          </a:p>
        </p:txBody>
      </p:sp>
      <p:sp>
        <p:nvSpPr>
          <p:cNvPr id="3" name="Titel 2"/>
          <p:cNvSpPr>
            <a:spLocks noGrp="1"/>
          </p:cNvSpPr>
          <p:nvPr>
            <p:ph type="title"/>
          </p:nvPr>
        </p:nvSpPr>
        <p:spPr>
          <a:xfrm>
            <a:off x="458112" y="183199"/>
            <a:ext cx="8226000" cy="578802"/>
          </a:xfrm>
        </p:spPr>
        <p:txBody>
          <a:bodyPr/>
          <a:lstStyle/>
          <a:p>
            <a:r>
              <a:rPr lang="de-DE" dirty="0" err="1"/>
              <a:t>Thank</a:t>
            </a:r>
            <a:r>
              <a:rPr lang="de-DE" dirty="0"/>
              <a:t> </a:t>
            </a:r>
            <a:r>
              <a:rPr lang="de-DE" dirty="0" err="1"/>
              <a:t>you</a:t>
            </a:r>
            <a:r>
              <a:rPr lang="de-DE" dirty="0"/>
              <a:t>!</a:t>
            </a:r>
          </a:p>
        </p:txBody>
      </p:sp>
      <p:sp>
        <p:nvSpPr>
          <p:cNvPr id="7" name="Textplatzhalter 4"/>
          <p:cNvSpPr txBox="1">
            <a:spLocks/>
          </p:cNvSpPr>
          <p:nvPr/>
        </p:nvSpPr>
        <p:spPr>
          <a:xfrm>
            <a:off x="381600" y="762001"/>
            <a:ext cx="8067675" cy="67151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de-DE" sz="2000">
                <a:solidFill>
                  <a:srgbClr val="003359"/>
                </a:solidFill>
              </a:rPr>
              <a:t>Discussions</a:t>
            </a:r>
            <a:endParaRPr lang="de-DE" sz="2000" dirty="0">
              <a:solidFill>
                <a:srgbClr val="003359"/>
              </a:solidFill>
            </a:endParaRPr>
          </a:p>
        </p:txBody>
      </p:sp>
      <p:sp>
        <p:nvSpPr>
          <p:cNvPr id="5" name="Rechteck 4"/>
          <p:cNvSpPr/>
          <p:nvPr/>
        </p:nvSpPr>
        <p:spPr>
          <a:xfrm>
            <a:off x="381600" y="1236060"/>
            <a:ext cx="8701440" cy="207749"/>
          </a:xfrm>
          <a:prstGeom prst="rect">
            <a:avLst/>
          </a:prstGeom>
        </p:spPr>
        <p:txBody>
          <a:bodyPr wrap="square">
            <a:spAutoFit/>
          </a:bodyPr>
          <a:lstStyle/>
          <a:p>
            <a:pPr>
              <a:spcAft>
                <a:spcPts val="0"/>
              </a:spcAft>
            </a:pPr>
            <a:r>
              <a:rPr lang="de-DE" sz="400" b="1" dirty="0" err="1">
                <a:solidFill>
                  <a:srgbClr val="AAAAAA"/>
                </a:solidFill>
                <a:latin typeface="Arial" panose="020B0604020202020204" pitchFamily="34" charset="0"/>
                <a:ea typeface="Times New Roman" panose="02020603050405020304" pitchFamily="18" charset="0"/>
              </a:rPr>
              <a:t>Credits</a:t>
            </a:r>
            <a:r>
              <a:rPr lang="de-DE" sz="400" dirty="0">
                <a:solidFill>
                  <a:srgbClr val="AAAAAA"/>
                </a:solidFill>
                <a:latin typeface="Arial" panose="020B0604020202020204" pitchFamily="34" charset="0"/>
                <a:ea typeface="Times New Roman" panose="02020603050405020304" pitchFamily="18" charset="0"/>
              </a:rPr>
              <a:t>: </a:t>
            </a:r>
            <a:br>
              <a:rPr lang="de-DE" sz="400" dirty="0">
                <a:solidFill>
                  <a:srgbClr val="AAAAAA"/>
                </a:solidFill>
                <a:latin typeface="Arial" panose="020B0604020202020204" pitchFamily="34" charset="0"/>
                <a:ea typeface="Times New Roman" panose="02020603050405020304" pitchFamily="18" charset="0"/>
              </a:rPr>
            </a:br>
            <a:r>
              <a:rPr lang="de-DE" sz="350" dirty="0">
                <a:solidFill>
                  <a:srgbClr val="AAAAAA"/>
                </a:solidFill>
                <a:latin typeface="Arial" panose="020B0604020202020204" pitchFamily="34" charset="0"/>
                <a:ea typeface="Times New Roman" panose="02020603050405020304" pitchFamily="18" charset="0"/>
              </a:rPr>
              <a:t>p. 1: Chris Liebold, p.2: iStockphoto.com/Creativeye99, p. 3/1 iStockphoto.com/Creativeye99 p. 3/2 Siemens AG, p. 16: Christian Meyer, p. 17: iStockphoto.com/Creativeye99, p. 20/1: Rüdiger Horn, p. 22: Nürnberg Luftbild/Hajo Dietz, p. 23/1: Thiemo Reindel, p. 23/2: </a:t>
            </a:r>
            <a:r>
              <a:rPr lang="de-DE" sz="350" dirty="0" err="1">
                <a:solidFill>
                  <a:srgbClr val="AAAAAA"/>
                </a:solidFill>
                <a:latin typeface="Arial" panose="020B0604020202020204" pitchFamily="34" charset="0"/>
                <a:ea typeface="Times New Roman" panose="02020603050405020304" pitchFamily="18" charset="0"/>
              </a:rPr>
              <a:t>hsf</a:t>
            </a:r>
            <a:r>
              <a:rPr lang="de-DE" sz="350" dirty="0">
                <a:solidFill>
                  <a:srgbClr val="AAAAAA"/>
                </a:solidFill>
                <a:latin typeface="Arial" panose="020B0604020202020204" pitchFamily="34" charset="0"/>
                <a:ea typeface="Times New Roman" panose="02020603050405020304" pitchFamily="18" charset="0"/>
              </a:rPr>
              <a:t> </a:t>
            </a:r>
            <a:r>
              <a:rPr lang="de-DE" sz="350" dirty="0" err="1">
                <a:solidFill>
                  <a:srgbClr val="AAAAAA"/>
                </a:solidFill>
                <a:latin typeface="Arial" panose="020B0604020202020204" pitchFamily="34" charset="0"/>
                <a:ea typeface="Times New Roman" panose="02020603050405020304" pitchFamily="18" charset="0"/>
              </a:rPr>
              <a:t>studentenradio</a:t>
            </a:r>
            <a:r>
              <a:rPr lang="de-DE" sz="350" dirty="0">
                <a:solidFill>
                  <a:srgbClr val="AAAAAA"/>
                </a:solidFill>
                <a:latin typeface="Arial" panose="020B0604020202020204" pitchFamily="34" charset="0"/>
                <a:ea typeface="Times New Roman" panose="02020603050405020304" pitchFamily="18" charset="0"/>
              </a:rPr>
              <a:t> e.V., p. 23/3: Christoph </a:t>
            </a:r>
            <a:r>
              <a:rPr lang="de-DE" sz="350" dirty="0" err="1">
                <a:solidFill>
                  <a:srgbClr val="AAAAAA"/>
                </a:solidFill>
                <a:latin typeface="Arial" panose="020B0604020202020204" pitchFamily="34" charset="0"/>
                <a:ea typeface="Times New Roman" panose="02020603050405020304" pitchFamily="18" charset="0"/>
              </a:rPr>
              <a:t>Gorke</a:t>
            </a:r>
            <a:r>
              <a:rPr lang="de-DE" sz="350" dirty="0">
                <a:solidFill>
                  <a:srgbClr val="AAAAAA"/>
                </a:solidFill>
                <a:latin typeface="Arial" panose="020B0604020202020204" pitchFamily="34" charset="0"/>
                <a:ea typeface="Times New Roman" panose="02020603050405020304" pitchFamily="18" charset="0"/>
              </a:rPr>
              <a:t>, p. 24/1: Thomas </a:t>
            </a:r>
            <a:r>
              <a:rPr lang="de-DE" sz="350" dirty="0" err="1">
                <a:solidFill>
                  <a:srgbClr val="AAAAAA"/>
                </a:solidFill>
                <a:latin typeface="Arial" panose="020B0604020202020204" pitchFamily="34" charset="0"/>
                <a:ea typeface="Times New Roman" panose="02020603050405020304" pitchFamily="18" charset="0"/>
              </a:rPr>
              <a:t>Golda</a:t>
            </a:r>
            <a:r>
              <a:rPr lang="de-DE" sz="350" dirty="0">
                <a:solidFill>
                  <a:srgbClr val="AAAAAA"/>
                </a:solidFill>
                <a:latin typeface="Arial" panose="020B0604020202020204" pitchFamily="34" charset="0"/>
                <a:ea typeface="Times New Roman" panose="02020603050405020304" pitchFamily="18" charset="0"/>
              </a:rPr>
              <a:t>, 24/2: Johann </a:t>
            </a:r>
            <a:r>
              <a:rPr lang="de-DE" sz="350" dirty="0" err="1">
                <a:solidFill>
                  <a:srgbClr val="AAAAAA"/>
                </a:solidFill>
                <a:latin typeface="Arial" panose="020B0604020202020204" pitchFamily="34" charset="0"/>
                <a:ea typeface="Times New Roman" panose="02020603050405020304" pitchFamily="18" charset="0"/>
              </a:rPr>
              <a:t>Lembach</a:t>
            </a:r>
            <a:r>
              <a:rPr lang="de-DE" sz="350" dirty="0">
                <a:solidFill>
                  <a:srgbClr val="AAAAAA"/>
                </a:solidFill>
                <a:latin typeface="Arial" panose="020B0604020202020204" pitchFamily="34" charset="0"/>
                <a:ea typeface="Times New Roman" panose="02020603050405020304" pitchFamily="18" charset="0"/>
              </a:rPr>
              <a:t>, p. 25: </a:t>
            </a:r>
            <a:r>
              <a:rPr lang="de-DE" sz="350" dirty="0" err="1">
                <a:solidFill>
                  <a:srgbClr val="AAAAAA"/>
                </a:solidFill>
                <a:latin typeface="Arial" panose="020B0604020202020204" pitchFamily="34" charset="0"/>
                <a:ea typeface="Times New Roman" panose="02020603050405020304" pitchFamily="18" charset="0"/>
              </a:rPr>
              <a:t>helibild</a:t>
            </a:r>
            <a:r>
              <a:rPr lang="de-DE" sz="350" dirty="0">
                <a:solidFill>
                  <a:srgbClr val="AAAAAA"/>
                </a:solidFill>
                <a:latin typeface="Arial" panose="020B0604020202020204" pitchFamily="34" charset="0"/>
                <a:ea typeface="Times New Roman" panose="02020603050405020304" pitchFamily="18" charset="0"/>
              </a:rPr>
              <a:t>, </a:t>
            </a:r>
            <a:r>
              <a:rPr lang="de-DE" sz="350" dirty="0" err="1">
                <a:solidFill>
                  <a:srgbClr val="AAAAAA"/>
                </a:solidFill>
                <a:latin typeface="Arial" panose="020B0604020202020204" pitchFamily="34" charset="0"/>
                <a:ea typeface="Times New Roman" panose="02020603050405020304" pitchFamily="18" charset="0"/>
              </a:rPr>
              <a:t>alll</a:t>
            </a:r>
            <a:r>
              <a:rPr lang="de-DE" sz="350" dirty="0">
                <a:solidFill>
                  <a:srgbClr val="AAAAAA"/>
                </a:solidFill>
                <a:latin typeface="Arial" panose="020B0604020202020204" pitchFamily="34" charset="0"/>
                <a:ea typeface="Times New Roman" panose="02020603050405020304" pitchFamily="18" charset="0"/>
              </a:rPr>
              <a:t> </a:t>
            </a:r>
            <a:r>
              <a:rPr lang="de-DE" sz="350" dirty="0" err="1">
                <a:solidFill>
                  <a:srgbClr val="AAAAAA"/>
                </a:solidFill>
                <a:latin typeface="Arial" panose="020B0604020202020204" pitchFamily="34" charset="0"/>
                <a:ea typeface="Times New Roman" panose="02020603050405020304" pitchFamily="18" charset="0"/>
              </a:rPr>
              <a:t>others</a:t>
            </a:r>
            <a:r>
              <a:rPr lang="de-DE" sz="350" dirty="0">
                <a:solidFill>
                  <a:srgbClr val="AAAAAA"/>
                </a:solidFill>
                <a:latin typeface="Arial" panose="020B0604020202020204" pitchFamily="34" charset="0"/>
                <a:ea typeface="Times New Roman" panose="02020603050405020304" pitchFamily="18" charset="0"/>
              </a:rPr>
              <a:t>: Michael Reichel / arifoto.de</a:t>
            </a:r>
            <a:endParaRPr lang="de-DE" sz="3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20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60FDA0-A7E2-C826-21CA-632E157DECBC}"/>
              </a:ext>
            </a:extLst>
          </p:cNvPr>
          <p:cNvSpPr>
            <a:spLocks noGrp="1"/>
          </p:cNvSpPr>
          <p:nvPr>
            <p:ph type="sldNum" sz="quarter" idx="12"/>
          </p:nvPr>
        </p:nvSpPr>
        <p:spPr/>
        <p:txBody>
          <a:bodyPr/>
          <a:lstStyle/>
          <a:p>
            <a:fld id="{C8083FA9-7C11-B04D-BE6F-500EF6F49D2A}" type="slidenum">
              <a:rPr lang="de-DE" smtClean="0"/>
              <a:pPr/>
              <a:t>2</a:t>
            </a:fld>
            <a:endParaRPr lang="de-DE"/>
          </a:p>
        </p:txBody>
      </p:sp>
      <p:sp>
        <p:nvSpPr>
          <p:cNvPr id="3" name="Text Placeholder 2">
            <a:extLst>
              <a:ext uri="{FF2B5EF4-FFF2-40B4-BE49-F238E27FC236}">
                <a16:creationId xmlns:a16="http://schemas.microsoft.com/office/drawing/2014/main" id="{9D56B561-86D0-EBCE-D7C3-D7765DBA6CB5}"/>
              </a:ext>
            </a:extLst>
          </p:cNvPr>
          <p:cNvSpPr>
            <a:spLocks noGrp="1"/>
          </p:cNvSpPr>
          <p:nvPr>
            <p:ph type="body" sz="quarter" idx="13"/>
          </p:nvPr>
        </p:nvSpPr>
        <p:spPr>
          <a:xfrm>
            <a:off x="452708" y="1294228"/>
            <a:ext cx="8332566" cy="2892009"/>
          </a:xfrm>
        </p:spPr>
        <p:txBody>
          <a:bodyPr/>
          <a:lstStyle/>
          <a:p>
            <a:pPr marL="285750" indent="-285750">
              <a:buFont typeface="Arial" panose="020B0604020202020204" pitchFamily="34" charset="0"/>
              <a:buChar char="•"/>
            </a:pPr>
            <a:r>
              <a:rPr lang="en-GB" sz="1800"/>
              <a:t>Processing in Memory (PIM) is a technology in which the memory units such as DRAM is integrated with processing capabilities.</a:t>
            </a:r>
          </a:p>
          <a:p>
            <a:endParaRPr lang="en-GB" sz="1800"/>
          </a:p>
          <a:p>
            <a:pPr marL="285750" indent="-285750">
              <a:buFont typeface="Arial" panose="020B0604020202020204" pitchFamily="34" charset="0"/>
              <a:buChar char="•"/>
            </a:pPr>
            <a:r>
              <a:rPr lang="en-GB" sz="1800"/>
              <a:t>Applications such as Graph Processing, Machine Learning (ML) and Artificial Intelligence (AI), Database Querying are usually memory bound, processing them in memory benefits in lower latency and higher bandwidth.</a:t>
            </a:r>
          </a:p>
          <a:p>
            <a:endParaRPr lang="en-GB" sz="1800"/>
          </a:p>
          <a:p>
            <a:pPr marL="285750" indent="-285750">
              <a:buFont typeface="Arial" panose="020B0604020202020204" pitchFamily="34" charset="0"/>
              <a:buChar char="•"/>
            </a:pPr>
            <a:r>
              <a:rPr lang="en-GB" sz="1800"/>
              <a:t>PIM reduces the traditional data movement bottleneck between the CPU and the memory by processing tasks in the memory.</a:t>
            </a:r>
            <a:endParaRPr lang="LID4096" sz="1800"/>
          </a:p>
        </p:txBody>
      </p:sp>
      <p:sp>
        <p:nvSpPr>
          <p:cNvPr id="5" name="Text Placeholder 4">
            <a:extLst>
              <a:ext uri="{FF2B5EF4-FFF2-40B4-BE49-F238E27FC236}">
                <a16:creationId xmlns:a16="http://schemas.microsoft.com/office/drawing/2014/main" id="{030E3A59-C4CA-D667-DFB8-F073C64D6A0E}"/>
              </a:ext>
            </a:extLst>
          </p:cNvPr>
          <p:cNvSpPr>
            <a:spLocks noGrp="1"/>
          </p:cNvSpPr>
          <p:nvPr>
            <p:ph type="body" sz="quarter" idx="15"/>
          </p:nvPr>
        </p:nvSpPr>
        <p:spPr/>
        <p:txBody>
          <a:bodyPr/>
          <a:lstStyle/>
          <a:p>
            <a:r>
              <a:rPr lang="en-GB"/>
              <a:t>What is Processing in Memory?</a:t>
            </a:r>
            <a:endParaRPr lang="LID4096"/>
          </a:p>
        </p:txBody>
      </p:sp>
      <p:sp>
        <p:nvSpPr>
          <p:cNvPr id="6" name="Text Placeholder 5">
            <a:extLst>
              <a:ext uri="{FF2B5EF4-FFF2-40B4-BE49-F238E27FC236}">
                <a16:creationId xmlns:a16="http://schemas.microsoft.com/office/drawing/2014/main" id="{D8E217E4-57DA-5DB1-50E7-EA5146A76CC1}"/>
              </a:ext>
            </a:extLst>
          </p:cNvPr>
          <p:cNvSpPr>
            <a:spLocks noGrp="1"/>
          </p:cNvSpPr>
          <p:nvPr>
            <p:ph type="body" sz="quarter" idx="16"/>
          </p:nvPr>
        </p:nvSpPr>
        <p:spPr/>
        <p:txBody>
          <a:bodyPr/>
          <a:lstStyle/>
          <a:p>
            <a:r>
              <a:rPr lang="en-GB"/>
              <a:t>Introduction</a:t>
            </a:r>
            <a:endParaRPr lang="LID4096"/>
          </a:p>
        </p:txBody>
      </p:sp>
      <p:sp>
        <p:nvSpPr>
          <p:cNvPr id="7" name="Footer Placeholder 6">
            <a:extLst>
              <a:ext uri="{FF2B5EF4-FFF2-40B4-BE49-F238E27FC236}">
                <a16:creationId xmlns:a16="http://schemas.microsoft.com/office/drawing/2014/main" id="{3909E32F-63B1-5A8A-93D5-78A2100C7B41}"/>
              </a:ext>
            </a:extLst>
          </p:cNvPr>
          <p:cNvSpPr>
            <a:spLocks noGrp="1"/>
          </p:cNvSpPr>
          <p:nvPr>
            <p:ph type="ftr" sz="quarter" idx="17"/>
          </p:nvPr>
        </p:nvSpPr>
        <p:spPr/>
        <p:txBody>
          <a:bodyPr/>
          <a:lstStyle/>
          <a:p>
            <a:r>
              <a:rPr lang="de-DE"/>
              <a:t>Fußzeile </a:t>
            </a:r>
            <a:endParaRPr lang="de-DE" dirty="0"/>
          </a:p>
        </p:txBody>
      </p:sp>
    </p:spTree>
    <p:extLst>
      <p:ext uri="{BB962C8B-B14F-4D97-AF65-F5344CB8AC3E}">
        <p14:creationId xmlns:p14="http://schemas.microsoft.com/office/powerpoint/2010/main" val="170177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C8083FA9-7C11-B04D-BE6F-500EF6F49D2A}" type="slidenum">
              <a:rPr lang="de-DE" smtClean="0"/>
              <a:pPr/>
              <a:t>3</a:t>
            </a:fld>
            <a:endParaRPr lang="de-DE"/>
          </a:p>
        </p:txBody>
      </p:sp>
      <p:sp>
        <p:nvSpPr>
          <p:cNvPr id="3" name="Textplatzhalter 2"/>
          <p:cNvSpPr>
            <a:spLocks noGrp="1"/>
          </p:cNvSpPr>
          <p:nvPr>
            <p:ph type="body" sz="quarter" idx="13"/>
          </p:nvPr>
        </p:nvSpPr>
        <p:spPr>
          <a:xfrm>
            <a:off x="196948" y="1924665"/>
            <a:ext cx="4593101" cy="2073060"/>
          </a:xfrm>
        </p:spPr>
        <p:txBody>
          <a:bodyPr/>
          <a:lstStyle/>
          <a:p>
            <a:pPr marL="285750" indent="-285750">
              <a:buFont typeface="Arial" panose="020B0604020202020204" pitchFamily="34" charset="0"/>
              <a:buChar char="•"/>
            </a:pPr>
            <a:r>
              <a:rPr lang="de-DE" sz="1800"/>
              <a:t>Reduces data movement bottleneck.</a:t>
            </a:r>
          </a:p>
          <a:p>
            <a:pPr marL="285750" indent="-285750">
              <a:buFont typeface="Arial" panose="020B0604020202020204" pitchFamily="34" charset="0"/>
              <a:buChar char="•"/>
            </a:pPr>
            <a:r>
              <a:rPr lang="de-DE" sz="1800"/>
              <a:t>Improves engergy efficiency, hence reducing power consumption.</a:t>
            </a:r>
          </a:p>
          <a:p>
            <a:pPr marL="285750" indent="-285750">
              <a:buFont typeface="Arial" panose="020B0604020202020204" pitchFamily="34" charset="0"/>
              <a:buChar char="•"/>
            </a:pPr>
            <a:r>
              <a:rPr lang="de-DE" sz="1800"/>
              <a:t>Parallel Processing.</a:t>
            </a:r>
          </a:p>
          <a:p>
            <a:pPr marL="285750" indent="-285750">
              <a:buFont typeface="Arial" panose="020B0604020202020204" pitchFamily="34" charset="0"/>
              <a:buChar char="•"/>
            </a:pPr>
            <a:r>
              <a:rPr lang="de-DE" sz="1800"/>
              <a:t>Accelerates processing speeds drastically.</a:t>
            </a:r>
          </a:p>
          <a:p>
            <a:pPr marL="285750" indent="-285750">
              <a:buFont typeface="Arial" panose="020B0604020202020204" pitchFamily="34" charset="0"/>
              <a:buChar char="•"/>
            </a:pPr>
            <a:endParaRPr lang="de-DE" sz="1800" dirty="0"/>
          </a:p>
        </p:txBody>
      </p:sp>
      <p:sp>
        <p:nvSpPr>
          <p:cNvPr id="5" name="Textplatzhalter 4"/>
          <p:cNvSpPr>
            <a:spLocks noGrp="1"/>
          </p:cNvSpPr>
          <p:nvPr>
            <p:ph type="body" sz="quarter" idx="15"/>
          </p:nvPr>
        </p:nvSpPr>
        <p:spPr>
          <a:xfrm>
            <a:off x="468312" y="753428"/>
            <a:ext cx="8226000" cy="463427"/>
          </a:xfrm>
        </p:spPr>
        <p:txBody>
          <a:bodyPr/>
          <a:lstStyle/>
          <a:p>
            <a:r>
              <a:rPr lang="de-DE">
                <a:solidFill>
                  <a:srgbClr val="003359"/>
                </a:solidFill>
              </a:rPr>
              <a:t>Benefits of PIM</a:t>
            </a:r>
            <a:endParaRPr lang="de-DE" dirty="0">
              <a:solidFill>
                <a:srgbClr val="003359"/>
              </a:solidFill>
            </a:endParaRPr>
          </a:p>
        </p:txBody>
      </p:sp>
      <p:sp>
        <p:nvSpPr>
          <p:cNvPr id="6" name="Textplatzhalter 5"/>
          <p:cNvSpPr>
            <a:spLocks noGrp="1"/>
          </p:cNvSpPr>
          <p:nvPr>
            <p:ph type="body" sz="quarter" idx="16"/>
          </p:nvPr>
        </p:nvSpPr>
        <p:spPr>
          <a:xfrm>
            <a:off x="460799" y="234841"/>
            <a:ext cx="8226000" cy="518588"/>
          </a:xfrm>
        </p:spPr>
        <p:txBody>
          <a:bodyPr/>
          <a:lstStyle/>
          <a:p>
            <a:r>
              <a:rPr lang="de-DE">
                <a:solidFill>
                  <a:srgbClr val="FF7900"/>
                </a:solidFill>
              </a:rPr>
              <a:t>Why Processing In Memory?</a:t>
            </a:r>
            <a:endParaRPr lang="de-DE" dirty="0">
              <a:solidFill>
                <a:srgbClr val="FF7900"/>
              </a:solidFill>
            </a:endParaRPr>
          </a:p>
        </p:txBody>
      </p:sp>
      <p:sp>
        <p:nvSpPr>
          <p:cNvPr id="7" name="Fußzeilenplatzhalter 6"/>
          <p:cNvSpPr>
            <a:spLocks noGrp="1"/>
          </p:cNvSpPr>
          <p:nvPr>
            <p:ph type="ftr" sz="quarter" idx="17"/>
          </p:nvPr>
        </p:nvSpPr>
        <p:spPr/>
        <p:txBody>
          <a:bodyPr/>
          <a:lstStyle/>
          <a:p>
            <a:pPr lvl="0"/>
            <a:r>
              <a:rPr lang="de-DE" dirty="0">
                <a:solidFill>
                  <a:srgbClr val="A5A5A5"/>
                </a:solidFill>
              </a:rPr>
              <a:t>TU Ilmenau</a:t>
            </a:r>
          </a:p>
        </p:txBody>
      </p:sp>
      <p:sp>
        <p:nvSpPr>
          <p:cNvPr id="10" name="TextBox 9">
            <a:extLst>
              <a:ext uri="{FF2B5EF4-FFF2-40B4-BE49-F238E27FC236}">
                <a16:creationId xmlns:a16="http://schemas.microsoft.com/office/drawing/2014/main" id="{BEB17B71-EB25-8246-5D2A-7FF12727BB31}"/>
              </a:ext>
            </a:extLst>
          </p:cNvPr>
          <p:cNvSpPr txBox="1"/>
          <p:nvPr/>
        </p:nvSpPr>
        <p:spPr>
          <a:xfrm>
            <a:off x="460798" y="1104443"/>
            <a:ext cx="8528457" cy="589905"/>
          </a:xfrm>
          <a:prstGeom prst="rect">
            <a:avLst/>
          </a:prstGeom>
        </p:spPr>
        <p:txBody>
          <a:bodyPr vert="horz" wrap="square" lIns="0" tIns="0" rIns="0" bIns="0" rtlCol="0">
            <a:spAutoFit/>
          </a:bodyPr>
          <a:lstStyle/>
          <a:p>
            <a:pPr marL="12700" algn="l">
              <a:lnSpc>
                <a:spcPts val="2300"/>
              </a:lnSpc>
              <a:spcBef>
                <a:spcPts val="480"/>
              </a:spcBef>
            </a:pPr>
            <a:r>
              <a:rPr lang="en-GB" sz="2000" spc="-5">
                <a:solidFill>
                  <a:srgbClr val="003358"/>
                </a:solidFill>
                <a:latin typeface="Arial"/>
                <a:cs typeface="Arial"/>
              </a:rPr>
              <a:t>In the traditional CPU architecture data is stored in the memory and processed in the CPU.</a:t>
            </a:r>
            <a:endParaRPr lang="LID4096" sz="2000" spc="-5" dirty="0">
              <a:solidFill>
                <a:srgbClr val="003358"/>
              </a:solidFill>
              <a:latin typeface="Arial"/>
              <a:cs typeface="Arial"/>
            </a:endParaRPr>
          </a:p>
        </p:txBody>
      </p:sp>
      <p:graphicFrame>
        <p:nvGraphicFramePr>
          <p:cNvPr id="12" name="Table 11">
            <a:extLst>
              <a:ext uri="{FF2B5EF4-FFF2-40B4-BE49-F238E27FC236}">
                <a16:creationId xmlns:a16="http://schemas.microsoft.com/office/drawing/2014/main" id="{2F04DB21-0BD2-7A22-0917-C514B3B74A36}"/>
              </a:ext>
            </a:extLst>
          </p:cNvPr>
          <p:cNvGraphicFramePr>
            <a:graphicFrameLocks noGrp="1"/>
          </p:cNvGraphicFramePr>
          <p:nvPr>
            <p:extLst>
              <p:ext uri="{D42A27DB-BD31-4B8C-83A1-F6EECF244321}">
                <p14:modId xmlns:p14="http://schemas.microsoft.com/office/powerpoint/2010/main" val="1700948456"/>
              </p:ext>
            </p:extLst>
          </p:nvPr>
        </p:nvGraphicFramePr>
        <p:xfrm>
          <a:off x="4895555" y="1680281"/>
          <a:ext cx="3791244" cy="2317444"/>
        </p:xfrm>
        <a:graphic>
          <a:graphicData uri="http://schemas.openxmlformats.org/drawingml/2006/table">
            <a:tbl>
              <a:tblPr firstRow="1" bandRow="1">
                <a:tableStyleId>{5C22544A-7EE6-4342-B048-85BDC9FD1C3A}</a:tableStyleId>
              </a:tblPr>
              <a:tblGrid>
                <a:gridCol w="1895622">
                  <a:extLst>
                    <a:ext uri="{9D8B030D-6E8A-4147-A177-3AD203B41FA5}">
                      <a16:colId xmlns:a16="http://schemas.microsoft.com/office/drawing/2014/main" val="806812237"/>
                    </a:ext>
                  </a:extLst>
                </a:gridCol>
                <a:gridCol w="1895622">
                  <a:extLst>
                    <a:ext uri="{9D8B030D-6E8A-4147-A177-3AD203B41FA5}">
                      <a16:colId xmlns:a16="http://schemas.microsoft.com/office/drawing/2014/main" val="298678242"/>
                    </a:ext>
                  </a:extLst>
                </a:gridCol>
              </a:tblGrid>
              <a:tr h="453631">
                <a:tc>
                  <a:txBody>
                    <a:bodyPr/>
                    <a:lstStyle/>
                    <a:p>
                      <a:pPr algn="ctr"/>
                      <a:r>
                        <a:rPr lang="en-GB"/>
                        <a:t>CPU Architecture</a:t>
                      </a:r>
                      <a:endParaRPr lang="LID4096"/>
                    </a:p>
                  </a:txBody>
                  <a:tcPr/>
                </a:tc>
                <a:tc>
                  <a:txBody>
                    <a:bodyPr/>
                    <a:lstStyle/>
                    <a:p>
                      <a:pPr algn="ctr"/>
                      <a:r>
                        <a:rPr lang="en-GB"/>
                        <a:t>Processing in Memory</a:t>
                      </a:r>
                      <a:endParaRPr lang="LID4096"/>
                    </a:p>
                  </a:txBody>
                  <a:tcPr/>
                </a:tc>
                <a:extLst>
                  <a:ext uri="{0D108BD9-81ED-4DB2-BD59-A6C34878D82A}">
                    <a16:rowId xmlns:a16="http://schemas.microsoft.com/office/drawing/2014/main" val="1176629623"/>
                  </a:ext>
                </a:extLst>
              </a:tr>
              <a:tr h="453631">
                <a:tc>
                  <a:txBody>
                    <a:bodyPr/>
                    <a:lstStyle/>
                    <a:p>
                      <a:r>
                        <a:rPr lang="en-GB" sz="1000"/>
                        <a:t>Processing takes place in the CPU</a:t>
                      </a:r>
                      <a:endParaRPr lang="LID4096" sz="1000"/>
                    </a:p>
                  </a:txBody>
                  <a:tcPr/>
                </a:tc>
                <a:tc>
                  <a:txBody>
                    <a:bodyPr/>
                    <a:lstStyle/>
                    <a:p>
                      <a:r>
                        <a:rPr lang="en-GB" sz="1000"/>
                        <a:t>Processes data inside the memory</a:t>
                      </a:r>
                      <a:endParaRPr lang="LID4096" sz="1000"/>
                    </a:p>
                  </a:txBody>
                  <a:tcPr/>
                </a:tc>
                <a:extLst>
                  <a:ext uri="{0D108BD9-81ED-4DB2-BD59-A6C34878D82A}">
                    <a16:rowId xmlns:a16="http://schemas.microsoft.com/office/drawing/2014/main" val="3641523116"/>
                  </a:ext>
                </a:extLst>
              </a:tr>
              <a:tr h="453631">
                <a:tc>
                  <a:txBody>
                    <a:bodyPr/>
                    <a:lstStyle/>
                    <a:p>
                      <a:r>
                        <a:rPr lang="en-GB" sz="1000"/>
                        <a:t>Slower processing for larger datasets</a:t>
                      </a:r>
                      <a:endParaRPr lang="LID4096" sz="1000"/>
                    </a:p>
                  </a:txBody>
                  <a:tcPr/>
                </a:tc>
                <a:tc>
                  <a:txBody>
                    <a:bodyPr/>
                    <a:lstStyle/>
                    <a:p>
                      <a:r>
                        <a:rPr lang="en-GB" sz="1000"/>
                        <a:t>Faster processing for large datasets</a:t>
                      </a:r>
                      <a:endParaRPr lang="LID4096" sz="1000"/>
                    </a:p>
                  </a:txBody>
                  <a:tcPr/>
                </a:tc>
                <a:extLst>
                  <a:ext uri="{0D108BD9-81ED-4DB2-BD59-A6C34878D82A}">
                    <a16:rowId xmlns:a16="http://schemas.microsoft.com/office/drawing/2014/main" val="4256687892"/>
                  </a:ext>
                </a:extLst>
              </a:tr>
              <a:tr h="453631">
                <a:tc>
                  <a:txBody>
                    <a:bodyPr/>
                    <a:lstStyle/>
                    <a:p>
                      <a:r>
                        <a:rPr lang="en-GB" sz="1000"/>
                        <a:t>Limited parallelization</a:t>
                      </a:r>
                      <a:endParaRPr lang="LID4096" sz="1000"/>
                    </a:p>
                  </a:txBody>
                  <a:tcPr/>
                </a:tc>
                <a:tc>
                  <a:txBody>
                    <a:bodyPr/>
                    <a:lstStyle/>
                    <a:p>
                      <a:r>
                        <a:rPr lang="en-GB" sz="1000"/>
                        <a:t>Massive parallelization</a:t>
                      </a:r>
                      <a:endParaRPr lang="LID4096" sz="1000"/>
                    </a:p>
                  </a:txBody>
                  <a:tcPr/>
                </a:tc>
                <a:extLst>
                  <a:ext uri="{0D108BD9-81ED-4DB2-BD59-A6C34878D82A}">
                    <a16:rowId xmlns:a16="http://schemas.microsoft.com/office/drawing/2014/main" val="1018310711"/>
                  </a:ext>
                </a:extLst>
              </a:tr>
              <a:tr h="453631">
                <a:tc>
                  <a:txBody>
                    <a:bodyPr/>
                    <a:lstStyle/>
                    <a:p>
                      <a:r>
                        <a:rPr lang="en-GB" sz="1000"/>
                        <a:t>Frequent data movement between CPU and Memory</a:t>
                      </a:r>
                      <a:endParaRPr lang="LID4096" sz="1000"/>
                    </a:p>
                  </a:txBody>
                  <a:tcPr/>
                </a:tc>
                <a:tc>
                  <a:txBody>
                    <a:bodyPr/>
                    <a:lstStyle/>
                    <a:p>
                      <a:r>
                        <a:rPr lang="en-GB" sz="1000"/>
                        <a:t>Minimal data movement between CPU and Memory</a:t>
                      </a:r>
                      <a:endParaRPr lang="LID4096" sz="1000"/>
                    </a:p>
                  </a:txBody>
                  <a:tcPr/>
                </a:tc>
                <a:extLst>
                  <a:ext uri="{0D108BD9-81ED-4DB2-BD59-A6C34878D82A}">
                    <a16:rowId xmlns:a16="http://schemas.microsoft.com/office/drawing/2014/main" val="485923948"/>
                  </a:ext>
                </a:extLst>
              </a:tr>
            </a:tbl>
          </a:graphicData>
        </a:graphic>
      </p:graphicFrame>
      <p:sp>
        <p:nvSpPr>
          <p:cNvPr id="13" name="TextBox 12">
            <a:extLst>
              <a:ext uri="{FF2B5EF4-FFF2-40B4-BE49-F238E27FC236}">
                <a16:creationId xmlns:a16="http://schemas.microsoft.com/office/drawing/2014/main" id="{CC8B4559-5B53-FDB3-DA26-77D1A4C61CBC}"/>
              </a:ext>
            </a:extLst>
          </p:cNvPr>
          <p:cNvSpPr txBox="1"/>
          <p:nvPr/>
        </p:nvSpPr>
        <p:spPr>
          <a:xfrm>
            <a:off x="4225935" y="4031321"/>
            <a:ext cx="4918065" cy="250390"/>
          </a:xfrm>
          <a:prstGeom prst="rect">
            <a:avLst/>
          </a:prstGeom>
        </p:spPr>
        <p:txBody>
          <a:bodyPr vert="horz" wrap="square" lIns="0" tIns="0" rIns="0" bIns="0" rtlCol="0">
            <a:spAutoFit/>
          </a:bodyPr>
          <a:lstStyle/>
          <a:p>
            <a:pPr marL="12700" algn="l">
              <a:lnSpc>
                <a:spcPts val="2300"/>
              </a:lnSpc>
              <a:spcBef>
                <a:spcPts val="480"/>
              </a:spcBef>
            </a:pPr>
            <a:r>
              <a:rPr lang="en-GB" sz="1000" b="1" spc="-5">
                <a:solidFill>
                  <a:srgbClr val="003358"/>
                </a:solidFill>
                <a:latin typeface="Arial"/>
                <a:cs typeface="Arial"/>
              </a:rPr>
              <a:t>Comparison between the traditional CPU architecture and Processing in Memory</a:t>
            </a:r>
            <a:endParaRPr lang="LID4096" sz="1000" b="1" spc="-5" dirty="0">
              <a:solidFill>
                <a:srgbClr val="003358"/>
              </a:solidFill>
              <a:latin typeface="Arial"/>
              <a:cs typeface="Arial"/>
            </a:endParaRPr>
          </a:p>
        </p:txBody>
      </p:sp>
    </p:spTree>
    <p:extLst>
      <p:ext uri="{BB962C8B-B14F-4D97-AF65-F5344CB8AC3E}">
        <p14:creationId xmlns:p14="http://schemas.microsoft.com/office/powerpoint/2010/main" val="359740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C8083FA9-7C11-B04D-BE6F-500EF6F49D2A}" type="slidenum">
              <a:rPr lang="de-DE" smtClean="0"/>
              <a:t>4</a:t>
            </a:fld>
            <a:endParaRPr lang="de-DE"/>
          </a:p>
        </p:txBody>
      </p:sp>
      <p:sp>
        <p:nvSpPr>
          <p:cNvPr id="4" name="Textplatzhalter 3"/>
          <p:cNvSpPr>
            <a:spLocks noGrp="1"/>
          </p:cNvSpPr>
          <p:nvPr>
            <p:ph type="body" sz="quarter" idx="16"/>
          </p:nvPr>
        </p:nvSpPr>
        <p:spPr>
          <a:xfrm>
            <a:off x="460799" y="234841"/>
            <a:ext cx="8226000" cy="518588"/>
          </a:xfrm>
        </p:spPr>
        <p:txBody>
          <a:bodyPr/>
          <a:lstStyle/>
          <a:p>
            <a:r>
              <a:rPr lang="de-DE">
                <a:solidFill>
                  <a:srgbClr val="FF7900"/>
                </a:solidFill>
              </a:rPr>
              <a:t>Research Objective</a:t>
            </a:r>
            <a:endParaRPr lang="de-DE" dirty="0">
              <a:solidFill>
                <a:srgbClr val="FF7900"/>
              </a:solidFill>
            </a:endParaRPr>
          </a:p>
        </p:txBody>
      </p:sp>
      <p:sp>
        <p:nvSpPr>
          <p:cNvPr id="5" name="Textplatzhalter 4"/>
          <p:cNvSpPr>
            <a:spLocks noGrp="1"/>
          </p:cNvSpPr>
          <p:nvPr>
            <p:ph type="body" sz="quarter" idx="17"/>
          </p:nvPr>
        </p:nvSpPr>
        <p:spPr>
          <a:xfrm>
            <a:off x="468312" y="753427"/>
            <a:ext cx="8226000" cy="3698997"/>
          </a:xfrm>
        </p:spPr>
        <p:txBody>
          <a:bodyPr/>
          <a:lstStyle/>
          <a:p>
            <a:pPr marL="342900" indent="-342900">
              <a:buFont typeface="Arial" panose="020B0604020202020204" pitchFamily="34" charset="0"/>
              <a:buChar char="•"/>
            </a:pPr>
            <a:r>
              <a:rPr lang="de-DE" sz="2000"/>
              <a:t>Processing the Single-Source Shortest path Algorithm using memory: </a:t>
            </a:r>
            <a:r>
              <a:rPr lang="de-DE" sz="2000" b="0"/>
              <a:t>Implementing the Bellman-Ford Algorithm using the UPMEM SDK and executing it on the UPMEM DRAM Processing Units (DPUs).</a:t>
            </a:r>
          </a:p>
          <a:p>
            <a:pPr marL="342900" indent="-342900">
              <a:buFont typeface="Arial" panose="020B0604020202020204" pitchFamily="34" charset="0"/>
              <a:buChar char="•"/>
            </a:pPr>
            <a:r>
              <a:rPr lang="de-DE" sz="2000"/>
              <a:t>Comparison between the CPU and DPU Implementation: </a:t>
            </a:r>
            <a:r>
              <a:rPr lang="de-DE" sz="2000" b="0"/>
              <a:t>The algorithm is run on both the CPU and the DPU to check the time taken to execute the program and also validate the DPU implementation results using the CPU results.</a:t>
            </a:r>
          </a:p>
          <a:p>
            <a:pPr marL="342900" indent="-342900">
              <a:buFont typeface="Arial" panose="020B0604020202020204" pitchFamily="34" charset="0"/>
              <a:buChar char="•"/>
            </a:pPr>
            <a:r>
              <a:rPr lang="de-DE" sz="2000"/>
              <a:t>Optimization of the algorithm: </a:t>
            </a:r>
            <a:r>
              <a:rPr lang="de-DE" sz="2000" b="0"/>
              <a:t>The algorithm is optimized to run in parallel by splitting the graph across multiple DPUs.</a:t>
            </a:r>
            <a:endParaRPr lang="de-DE" sz="2000"/>
          </a:p>
          <a:p>
            <a:pPr marL="342900" indent="-342900">
              <a:buFont typeface="Arial" panose="020B0604020202020204" pitchFamily="34" charset="0"/>
              <a:buChar char="•"/>
            </a:pPr>
            <a:endParaRPr lang="de-DE" sz="2000" dirty="0">
              <a:solidFill>
                <a:srgbClr val="003359"/>
              </a:solidFill>
            </a:endParaRPr>
          </a:p>
        </p:txBody>
      </p:sp>
      <p:sp>
        <p:nvSpPr>
          <p:cNvPr id="6" name="Fußzeilenplatzhalter 5"/>
          <p:cNvSpPr>
            <a:spLocks noGrp="1"/>
          </p:cNvSpPr>
          <p:nvPr>
            <p:ph type="ftr" sz="quarter" idx="18"/>
          </p:nvPr>
        </p:nvSpPr>
        <p:spPr/>
        <p:txBody>
          <a:bodyPr/>
          <a:lstStyle/>
          <a:p>
            <a:pPr lvl="0"/>
            <a:r>
              <a:rPr lang="de-DE" dirty="0">
                <a:solidFill>
                  <a:srgbClr val="A5A5A5"/>
                </a:solidFill>
              </a:rPr>
              <a:t>TU Ilmenau</a:t>
            </a:r>
          </a:p>
        </p:txBody>
      </p:sp>
    </p:spTree>
    <p:extLst>
      <p:ext uri="{BB962C8B-B14F-4D97-AF65-F5344CB8AC3E}">
        <p14:creationId xmlns:p14="http://schemas.microsoft.com/office/powerpoint/2010/main" val="206199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C8083FA9-7C11-B04D-BE6F-500EF6F49D2A}" type="slidenum">
              <a:rPr lang="de-DE" smtClean="0"/>
              <a:t>5</a:t>
            </a:fld>
            <a:endParaRPr lang="de-DE"/>
          </a:p>
        </p:txBody>
      </p:sp>
      <p:sp>
        <p:nvSpPr>
          <p:cNvPr id="4" name="Textplatzhalter 3"/>
          <p:cNvSpPr>
            <a:spLocks noGrp="1"/>
          </p:cNvSpPr>
          <p:nvPr>
            <p:ph type="body" sz="quarter" idx="16"/>
          </p:nvPr>
        </p:nvSpPr>
        <p:spPr>
          <a:xfrm>
            <a:off x="460799" y="234841"/>
            <a:ext cx="8226000" cy="518588"/>
          </a:xfrm>
        </p:spPr>
        <p:txBody>
          <a:bodyPr/>
          <a:lstStyle/>
          <a:p>
            <a:r>
              <a:rPr lang="de-DE">
                <a:solidFill>
                  <a:srgbClr val="FF7900"/>
                </a:solidFill>
              </a:rPr>
              <a:t>UPMEM DIMM Architecture</a:t>
            </a:r>
            <a:endParaRPr lang="de-DE" dirty="0">
              <a:solidFill>
                <a:srgbClr val="FF7900"/>
              </a:solidFill>
            </a:endParaRPr>
          </a:p>
        </p:txBody>
      </p:sp>
      <p:sp>
        <p:nvSpPr>
          <p:cNvPr id="5" name="Textplatzhalter 4"/>
          <p:cNvSpPr>
            <a:spLocks noGrp="1"/>
          </p:cNvSpPr>
          <p:nvPr>
            <p:ph type="body" sz="quarter" idx="17"/>
          </p:nvPr>
        </p:nvSpPr>
        <p:spPr>
          <a:xfrm>
            <a:off x="468312" y="753428"/>
            <a:ext cx="8226000" cy="750262"/>
          </a:xfrm>
        </p:spPr>
        <p:txBody>
          <a:bodyPr/>
          <a:lstStyle/>
          <a:p>
            <a:r>
              <a:rPr lang="de-DE" sz="1800" b="0">
                <a:solidFill>
                  <a:srgbClr val="003359"/>
                </a:solidFill>
              </a:rPr>
              <a:t>The UPMEM DIMM contains 8 or 16 PIM chips, inside each PIM chip there are 8 DRAM Processing Units (DPUs) which coexist in the system along with the standard DIMMs.</a:t>
            </a:r>
            <a:endParaRPr lang="de-DE" sz="1800" b="0" dirty="0">
              <a:solidFill>
                <a:srgbClr val="003359"/>
              </a:solidFill>
            </a:endParaRPr>
          </a:p>
        </p:txBody>
      </p:sp>
      <p:sp>
        <p:nvSpPr>
          <p:cNvPr id="6" name="Fußzeilenplatzhalter 5"/>
          <p:cNvSpPr>
            <a:spLocks noGrp="1"/>
          </p:cNvSpPr>
          <p:nvPr>
            <p:ph type="ftr" sz="quarter" idx="18"/>
          </p:nvPr>
        </p:nvSpPr>
        <p:spPr/>
        <p:txBody>
          <a:bodyPr/>
          <a:lstStyle/>
          <a:p>
            <a:pPr lvl="0"/>
            <a:r>
              <a:rPr lang="de-DE" dirty="0">
                <a:solidFill>
                  <a:srgbClr val="A5A5A5"/>
                </a:solidFill>
              </a:rPr>
              <a:t>TU Ilmenau</a:t>
            </a:r>
          </a:p>
        </p:txBody>
      </p:sp>
      <p:pic>
        <p:nvPicPr>
          <p:cNvPr id="7" name="Picture 6" descr="A diagram of a computer server">
            <a:extLst>
              <a:ext uri="{FF2B5EF4-FFF2-40B4-BE49-F238E27FC236}">
                <a16:creationId xmlns:a16="http://schemas.microsoft.com/office/drawing/2014/main" id="{DE87A0FA-D62B-3096-BB6D-62DF36D6A5EF}"/>
              </a:ext>
            </a:extLst>
          </p:cNvPr>
          <p:cNvPicPr>
            <a:picLocks noChangeAspect="1"/>
          </p:cNvPicPr>
          <p:nvPr/>
        </p:nvPicPr>
        <p:blipFill>
          <a:blip r:embed="rId3"/>
          <a:stretch>
            <a:fillRect/>
          </a:stretch>
        </p:blipFill>
        <p:spPr>
          <a:xfrm>
            <a:off x="4291993" y="1634271"/>
            <a:ext cx="4433741" cy="2243394"/>
          </a:xfrm>
          <a:prstGeom prst="rect">
            <a:avLst/>
          </a:prstGeom>
        </p:spPr>
      </p:pic>
      <p:pic>
        <p:nvPicPr>
          <p:cNvPr id="11" name="Picture 10" descr="A diagram of a diagram&#10;&#10;AI-generated content may be incorrect.">
            <a:extLst>
              <a:ext uri="{FF2B5EF4-FFF2-40B4-BE49-F238E27FC236}">
                <a16:creationId xmlns:a16="http://schemas.microsoft.com/office/drawing/2014/main" id="{C3FE41B0-15B3-036B-8D22-780C5A553107}"/>
              </a:ext>
            </a:extLst>
          </p:cNvPr>
          <p:cNvPicPr>
            <a:picLocks noChangeAspect="1"/>
          </p:cNvPicPr>
          <p:nvPr/>
        </p:nvPicPr>
        <p:blipFill>
          <a:blip r:embed="rId4"/>
          <a:stretch>
            <a:fillRect/>
          </a:stretch>
        </p:blipFill>
        <p:spPr>
          <a:xfrm>
            <a:off x="366859" y="1665865"/>
            <a:ext cx="3649468" cy="2211799"/>
          </a:xfrm>
          <a:prstGeom prst="rect">
            <a:avLst/>
          </a:prstGeom>
        </p:spPr>
      </p:pic>
      <p:sp>
        <p:nvSpPr>
          <p:cNvPr id="12" name="TextBox 11">
            <a:extLst>
              <a:ext uri="{FF2B5EF4-FFF2-40B4-BE49-F238E27FC236}">
                <a16:creationId xmlns:a16="http://schemas.microsoft.com/office/drawing/2014/main" id="{2EE205DD-1F4E-DA3E-629F-A99743A9BED6}"/>
              </a:ext>
            </a:extLst>
          </p:cNvPr>
          <p:cNvSpPr txBox="1"/>
          <p:nvPr/>
        </p:nvSpPr>
        <p:spPr>
          <a:xfrm>
            <a:off x="924076" y="4035588"/>
            <a:ext cx="2079376" cy="273844"/>
          </a:xfrm>
          <a:prstGeom prst="rect">
            <a:avLst/>
          </a:prstGeom>
        </p:spPr>
        <p:txBody>
          <a:bodyPr vert="horz" wrap="square" lIns="0" tIns="0" rIns="0" bIns="0" rtlCol="0">
            <a:spAutoFit/>
          </a:bodyPr>
          <a:lstStyle/>
          <a:p>
            <a:pPr marL="12700" algn="l">
              <a:lnSpc>
                <a:spcPts val="2300"/>
              </a:lnSpc>
              <a:spcBef>
                <a:spcPts val="480"/>
              </a:spcBef>
            </a:pPr>
            <a:r>
              <a:rPr lang="en-GB" sz="1600" b="1" spc="-5">
                <a:solidFill>
                  <a:srgbClr val="003358"/>
                </a:solidFill>
                <a:latin typeface="Arial"/>
                <a:cs typeface="Arial"/>
              </a:rPr>
              <a:t>PIM Enabled Memory</a:t>
            </a:r>
            <a:endParaRPr lang="LID4096" sz="1600" b="1" spc="-5" dirty="0">
              <a:solidFill>
                <a:srgbClr val="003358"/>
              </a:solidFill>
              <a:latin typeface="Arial"/>
              <a:cs typeface="Arial"/>
            </a:endParaRPr>
          </a:p>
        </p:txBody>
      </p:sp>
      <p:sp>
        <p:nvSpPr>
          <p:cNvPr id="13" name="TextBox 12">
            <a:extLst>
              <a:ext uri="{FF2B5EF4-FFF2-40B4-BE49-F238E27FC236}">
                <a16:creationId xmlns:a16="http://schemas.microsoft.com/office/drawing/2014/main" id="{81B9DF5E-DCCF-27CE-CE58-BFBC2057E394}"/>
              </a:ext>
            </a:extLst>
          </p:cNvPr>
          <p:cNvSpPr txBox="1"/>
          <p:nvPr/>
        </p:nvSpPr>
        <p:spPr>
          <a:xfrm>
            <a:off x="5106573" y="4008246"/>
            <a:ext cx="2651760" cy="273844"/>
          </a:xfrm>
          <a:prstGeom prst="rect">
            <a:avLst/>
          </a:prstGeom>
        </p:spPr>
        <p:txBody>
          <a:bodyPr vert="horz" wrap="square" lIns="0" tIns="0" rIns="0" bIns="0" rtlCol="0">
            <a:spAutoFit/>
          </a:bodyPr>
          <a:lstStyle/>
          <a:p>
            <a:pPr marL="12700" algn="l">
              <a:lnSpc>
                <a:spcPts val="2300"/>
              </a:lnSpc>
              <a:spcBef>
                <a:spcPts val="480"/>
              </a:spcBef>
            </a:pPr>
            <a:r>
              <a:rPr lang="en-GB" sz="1600" b="1" spc="-5">
                <a:solidFill>
                  <a:srgbClr val="003358"/>
                </a:solidFill>
                <a:latin typeface="Arial"/>
                <a:cs typeface="Arial"/>
              </a:rPr>
              <a:t>Components of a PIM Chip</a:t>
            </a:r>
            <a:endParaRPr lang="LID4096" sz="1600" b="1" spc="-5" dirty="0">
              <a:solidFill>
                <a:srgbClr val="003358"/>
              </a:solidFill>
              <a:latin typeface="Arial"/>
              <a:cs typeface="Arial"/>
            </a:endParaRPr>
          </a:p>
        </p:txBody>
      </p:sp>
    </p:spTree>
    <p:extLst>
      <p:ext uri="{BB962C8B-B14F-4D97-AF65-F5344CB8AC3E}">
        <p14:creationId xmlns:p14="http://schemas.microsoft.com/office/powerpoint/2010/main" val="349940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11B79-6B60-63CC-0322-2E6EBAC5F4FB}"/>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C706C551-76E4-7C02-8227-2177AF11978A}"/>
              </a:ext>
            </a:extLst>
          </p:cNvPr>
          <p:cNvSpPr>
            <a:spLocks noGrp="1"/>
          </p:cNvSpPr>
          <p:nvPr>
            <p:ph type="sldNum" sz="quarter" idx="12"/>
          </p:nvPr>
        </p:nvSpPr>
        <p:spPr/>
        <p:txBody>
          <a:bodyPr/>
          <a:lstStyle/>
          <a:p>
            <a:fld id="{C8083FA9-7C11-B04D-BE6F-500EF6F49D2A}" type="slidenum">
              <a:rPr lang="de-DE" smtClean="0"/>
              <a:t>6</a:t>
            </a:fld>
            <a:endParaRPr lang="de-DE"/>
          </a:p>
        </p:txBody>
      </p:sp>
      <p:sp>
        <p:nvSpPr>
          <p:cNvPr id="4" name="Textplatzhalter 3">
            <a:extLst>
              <a:ext uri="{FF2B5EF4-FFF2-40B4-BE49-F238E27FC236}">
                <a16:creationId xmlns:a16="http://schemas.microsoft.com/office/drawing/2014/main" id="{8CECDF1A-45DB-FD09-BBFD-FC7940A5A8E9}"/>
              </a:ext>
            </a:extLst>
          </p:cNvPr>
          <p:cNvSpPr>
            <a:spLocks noGrp="1"/>
          </p:cNvSpPr>
          <p:nvPr>
            <p:ph type="body" sz="quarter" idx="16"/>
          </p:nvPr>
        </p:nvSpPr>
        <p:spPr>
          <a:xfrm>
            <a:off x="211016" y="234840"/>
            <a:ext cx="9052560" cy="1003923"/>
          </a:xfrm>
        </p:spPr>
        <p:txBody>
          <a:bodyPr/>
          <a:lstStyle/>
          <a:p>
            <a:r>
              <a:rPr lang="de-DE">
                <a:solidFill>
                  <a:srgbClr val="FF7900"/>
                </a:solidFill>
              </a:rPr>
              <a:t>Important components of a DPU</a:t>
            </a:r>
            <a:endParaRPr lang="de-DE" dirty="0">
              <a:solidFill>
                <a:srgbClr val="FF7900"/>
              </a:solidFill>
            </a:endParaRPr>
          </a:p>
        </p:txBody>
      </p:sp>
      <p:sp>
        <p:nvSpPr>
          <p:cNvPr id="5" name="Textplatzhalter 4">
            <a:extLst>
              <a:ext uri="{FF2B5EF4-FFF2-40B4-BE49-F238E27FC236}">
                <a16:creationId xmlns:a16="http://schemas.microsoft.com/office/drawing/2014/main" id="{E29E685F-B46E-C04A-8B57-2E96DA61262C}"/>
              </a:ext>
            </a:extLst>
          </p:cNvPr>
          <p:cNvSpPr>
            <a:spLocks noGrp="1"/>
          </p:cNvSpPr>
          <p:nvPr>
            <p:ph type="body" sz="quarter" idx="17"/>
          </p:nvPr>
        </p:nvSpPr>
        <p:spPr>
          <a:xfrm>
            <a:off x="323557" y="872197"/>
            <a:ext cx="8370755" cy="3256671"/>
          </a:xfrm>
        </p:spPr>
        <p:txBody>
          <a:bodyPr/>
          <a:lstStyle/>
          <a:p>
            <a:pPr marL="285750" indent="-285750">
              <a:buFont typeface="Arial" panose="020B0604020202020204" pitchFamily="34" charset="0"/>
              <a:buChar char="•"/>
            </a:pPr>
            <a:r>
              <a:rPr lang="de-DE" sz="1800">
                <a:solidFill>
                  <a:srgbClr val="003359"/>
                </a:solidFill>
              </a:rPr>
              <a:t>Main Ram (MRAM): </a:t>
            </a:r>
            <a:r>
              <a:rPr lang="de-DE" sz="1800" b="0"/>
              <a:t>64MB per DPU used to store the graph, and responsible for data transfer between host (CPU) and MRAM.</a:t>
            </a:r>
            <a:endParaRPr lang="de-DE" sz="1800">
              <a:solidFill>
                <a:srgbClr val="003359"/>
              </a:solidFill>
            </a:endParaRPr>
          </a:p>
          <a:p>
            <a:pPr marL="285750" indent="-285750">
              <a:buFont typeface="Arial" panose="020B0604020202020204" pitchFamily="34" charset="0"/>
              <a:buChar char="•"/>
            </a:pPr>
            <a:r>
              <a:rPr lang="de-DE" sz="1800"/>
              <a:t>Working Ram (WRAM): </a:t>
            </a:r>
            <a:r>
              <a:rPr lang="de-DE" sz="1800" b="0"/>
              <a:t>Used for computation, tasklets load data from MRAM into WRAM for processing, volatile memory which holds frequently used data temporarily with a capacity of 64KB.</a:t>
            </a:r>
            <a:endParaRPr lang="de-DE" sz="1800"/>
          </a:p>
          <a:p>
            <a:pPr marL="285750" indent="-285750">
              <a:buFont typeface="Arial" panose="020B0604020202020204" pitchFamily="34" charset="0"/>
              <a:buChar char="•"/>
            </a:pPr>
            <a:r>
              <a:rPr lang="de-DE" sz="1800">
                <a:solidFill>
                  <a:srgbClr val="003359"/>
                </a:solidFill>
              </a:rPr>
              <a:t>Instruction Memory (IRAM): </a:t>
            </a:r>
            <a:r>
              <a:rPr lang="de-DE" sz="1800" b="0">
                <a:solidFill>
                  <a:srgbClr val="003359"/>
                </a:solidFill>
              </a:rPr>
              <a:t>Stores the executable code of the program having a capacity of 24KB.</a:t>
            </a:r>
            <a:endParaRPr lang="de-DE" sz="1800">
              <a:solidFill>
                <a:srgbClr val="003359"/>
              </a:solidFill>
            </a:endParaRPr>
          </a:p>
          <a:p>
            <a:pPr marL="285750" indent="-285750">
              <a:buFont typeface="Arial" panose="020B0604020202020204" pitchFamily="34" charset="0"/>
              <a:buChar char="•"/>
            </a:pPr>
            <a:r>
              <a:rPr lang="de-DE" sz="1800"/>
              <a:t>Tasklets: </a:t>
            </a:r>
            <a:r>
              <a:rPr lang="de-DE" sz="1800" b="0"/>
              <a:t>Parallels threads inside each DPU, allowing parallelization in each DPU, each DPU can have upto 24 tasklets. Tasklets read data from MRAM into WRAM, and write the results back to MRAM.</a:t>
            </a:r>
            <a:endParaRPr lang="de-DE" sz="1800" dirty="0">
              <a:solidFill>
                <a:srgbClr val="003359"/>
              </a:solidFill>
            </a:endParaRPr>
          </a:p>
        </p:txBody>
      </p:sp>
      <p:sp>
        <p:nvSpPr>
          <p:cNvPr id="6" name="Fußzeilenplatzhalter 5">
            <a:extLst>
              <a:ext uri="{FF2B5EF4-FFF2-40B4-BE49-F238E27FC236}">
                <a16:creationId xmlns:a16="http://schemas.microsoft.com/office/drawing/2014/main" id="{EF7CD2C5-4DAB-2F82-E379-7CD1DD84618A}"/>
              </a:ext>
            </a:extLst>
          </p:cNvPr>
          <p:cNvSpPr>
            <a:spLocks noGrp="1"/>
          </p:cNvSpPr>
          <p:nvPr>
            <p:ph type="ftr" sz="quarter" idx="18"/>
          </p:nvPr>
        </p:nvSpPr>
        <p:spPr/>
        <p:txBody>
          <a:bodyPr/>
          <a:lstStyle/>
          <a:p>
            <a:pPr lvl="0"/>
            <a:r>
              <a:rPr lang="de-DE" dirty="0">
                <a:solidFill>
                  <a:srgbClr val="A5A5A5"/>
                </a:solidFill>
              </a:rPr>
              <a:t>TU Ilmenau</a:t>
            </a:r>
          </a:p>
        </p:txBody>
      </p:sp>
    </p:spTree>
    <p:extLst>
      <p:ext uri="{BB962C8B-B14F-4D97-AF65-F5344CB8AC3E}">
        <p14:creationId xmlns:p14="http://schemas.microsoft.com/office/powerpoint/2010/main" val="410145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786E92-B88F-BB6F-FE52-2DE9D7F9BCDA}"/>
              </a:ext>
            </a:extLst>
          </p:cNvPr>
          <p:cNvSpPr>
            <a:spLocks noGrp="1"/>
          </p:cNvSpPr>
          <p:nvPr>
            <p:ph type="sldNum" sz="quarter" idx="12"/>
          </p:nvPr>
        </p:nvSpPr>
        <p:spPr/>
        <p:txBody>
          <a:bodyPr/>
          <a:lstStyle/>
          <a:p>
            <a:fld id="{C8083FA9-7C11-B04D-BE6F-500EF6F49D2A}" type="slidenum">
              <a:rPr lang="de-DE" smtClean="0"/>
              <a:t>7</a:t>
            </a:fld>
            <a:endParaRPr lang="de-DE"/>
          </a:p>
        </p:txBody>
      </p:sp>
      <p:sp>
        <p:nvSpPr>
          <p:cNvPr id="4" name="Text Placeholder 3">
            <a:extLst>
              <a:ext uri="{FF2B5EF4-FFF2-40B4-BE49-F238E27FC236}">
                <a16:creationId xmlns:a16="http://schemas.microsoft.com/office/drawing/2014/main" id="{BF98AA75-6AAF-008D-DD06-BF0D878C4936}"/>
              </a:ext>
            </a:extLst>
          </p:cNvPr>
          <p:cNvSpPr>
            <a:spLocks noGrp="1"/>
          </p:cNvSpPr>
          <p:nvPr>
            <p:ph type="body" sz="quarter" idx="16"/>
          </p:nvPr>
        </p:nvSpPr>
        <p:spPr/>
        <p:txBody>
          <a:bodyPr/>
          <a:lstStyle/>
          <a:p>
            <a:r>
              <a:rPr lang="en-GB"/>
              <a:t>Tools used for this implementation</a:t>
            </a:r>
            <a:endParaRPr lang="LID4096"/>
          </a:p>
        </p:txBody>
      </p:sp>
      <p:sp>
        <p:nvSpPr>
          <p:cNvPr id="6" name="Footer Placeholder 5">
            <a:extLst>
              <a:ext uri="{FF2B5EF4-FFF2-40B4-BE49-F238E27FC236}">
                <a16:creationId xmlns:a16="http://schemas.microsoft.com/office/drawing/2014/main" id="{E44DACF1-46D0-4E54-C9A7-2F91102A7CEF}"/>
              </a:ext>
            </a:extLst>
          </p:cNvPr>
          <p:cNvSpPr>
            <a:spLocks noGrp="1"/>
          </p:cNvSpPr>
          <p:nvPr>
            <p:ph type="ftr" sz="quarter" idx="18"/>
          </p:nvPr>
        </p:nvSpPr>
        <p:spPr/>
        <p:txBody>
          <a:bodyPr/>
          <a:lstStyle/>
          <a:p>
            <a:r>
              <a:rPr lang="de-DE"/>
              <a:t>Fußzeile</a:t>
            </a:r>
            <a:endParaRPr lang="de-DE" dirty="0"/>
          </a:p>
        </p:txBody>
      </p:sp>
      <p:sp>
        <p:nvSpPr>
          <p:cNvPr id="7" name="TextBox 6">
            <a:extLst>
              <a:ext uri="{FF2B5EF4-FFF2-40B4-BE49-F238E27FC236}">
                <a16:creationId xmlns:a16="http://schemas.microsoft.com/office/drawing/2014/main" id="{E823E3F0-F801-F7CC-A410-9F3974BF5FB2}"/>
              </a:ext>
            </a:extLst>
          </p:cNvPr>
          <p:cNvSpPr txBox="1"/>
          <p:nvPr/>
        </p:nvSpPr>
        <p:spPr>
          <a:xfrm>
            <a:off x="453600" y="950377"/>
            <a:ext cx="8296505" cy="2005036"/>
          </a:xfrm>
          <a:prstGeom prst="rect">
            <a:avLst/>
          </a:prstGeom>
        </p:spPr>
        <p:txBody>
          <a:bodyPr vert="horz" wrap="square" lIns="0" tIns="0" rIns="0" bIns="0" rtlCol="0">
            <a:spAutoFit/>
          </a:bodyPr>
          <a:lstStyle/>
          <a:p>
            <a:pPr marL="12700">
              <a:lnSpc>
                <a:spcPts val="2300"/>
              </a:lnSpc>
              <a:spcBef>
                <a:spcPts val="480"/>
              </a:spcBef>
            </a:pPr>
            <a:r>
              <a:rPr lang="en-GB" sz="1800" b="1"/>
              <a:t>Programming Language: </a:t>
            </a:r>
            <a:r>
              <a:rPr lang="en-GB" sz="1800"/>
              <a:t>C (for writing the Host and DPU programs), Python 3 (for generating input Graph text files)</a:t>
            </a:r>
          </a:p>
          <a:p>
            <a:pPr marL="12700">
              <a:lnSpc>
                <a:spcPts val="2300"/>
              </a:lnSpc>
              <a:spcBef>
                <a:spcPts val="480"/>
              </a:spcBef>
            </a:pPr>
            <a:r>
              <a:rPr lang="en-GB" sz="1800" b="1"/>
              <a:t>Environment: </a:t>
            </a:r>
            <a:r>
              <a:rPr lang="en-GB" sz="1800"/>
              <a:t>UPMEM SDK</a:t>
            </a:r>
          </a:p>
          <a:p>
            <a:pPr marL="12700">
              <a:lnSpc>
                <a:spcPts val="2300"/>
              </a:lnSpc>
              <a:spcBef>
                <a:spcPts val="480"/>
              </a:spcBef>
            </a:pPr>
            <a:r>
              <a:rPr lang="en-GB" sz="1800" b="1"/>
              <a:t>Operating System: </a:t>
            </a:r>
            <a:r>
              <a:rPr lang="en-GB" sz="1800"/>
              <a:t>Linux (Ubuntu server 20.04 LTS)</a:t>
            </a:r>
          </a:p>
          <a:p>
            <a:pPr marL="12700">
              <a:lnSpc>
                <a:spcPts val="2300"/>
              </a:lnSpc>
              <a:spcBef>
                <a:spcPts val="480"/>
              </a:spcBef>
            </a:pPr>
            <a:r>
              <a:rPr lang="en-GB" sz="1800" b="1"/>
              <a:t>Text Editor: </a:t>
            </a:r>
            <a:r>
              <a:rPr lang="en-GB" sz="1800"/>
              <a:t>Visual Studio Code</a:t>
            </a:r>
            <a:endParaRPr lang="LID4096" sz="1800" b="1"/>
          </a:p>
          <a:p>
            <a:pPr marL="12700" algn="l">
              <a:lnSpc>
                <a:spcPts val="2300"/>
              </a:lnSpc>
              <a:spcBef>
                <a:spcPts val="480"/>
              </a:spcBef>
            </a:pPr>
            <a:endParaRPr lang="LID4096" sz="1800" b="1" spc="-5" dirty="0">
              <a:solidFill>
                <a:srgbClr val="003358"/>
              </a:solidFill>
              <a:latin typeface="Arial"/>
              <a:cs typeface="Arial"/>
            </a:endParaRPr>
          </a:p>
        </p:txBody>
      </p:sp>
    </p:spTree>
    <p:extLst>
      <p:ext uri="{BB962C8B-B14F-4D97-AF65-F5344CB8AC3E}">
        <p14:creationId xmlns:p14="http://schemas.microsoft.com/office/powerpoint/2010/main" val="48457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DA268-6BDF-6638-CFDD-D32CF552905E}"/>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B58DCB70-F40E-7B92-8B8B-79C74714D914}"/>
              </a:ext>
            </a:extLst>
          </p:cNvPr>
          <p:cNvSpPr>
            <a:spLocks noGrp="1"/>
          </p:cNvSpPr>
          <p:nvPr>
            <p:ph type="sldNum" sz="quarter" idx="12"/>
          </p:nvPr>
        </p:nvSpPr>
        <p:spPr/>
        <p:txBody>
          <a:bodyPr/>
          <a:lstStyle/>
          <a:p>
            <a:fld id="{C8083FA9-7C11-B04D-BE6F-500EF6F49D2A}" type="slidenum">
              <a:rPr lang="de-DE" smtClean="0"/>
              <a:t>8</a:t>
            </a:fld>
            <a:endParaRPr lang="de-DE"/>
          </a:p>
        </p:txBody>
      </p:sp>
      <p:sp>
        <p:nvSpPr>
          <p:cNvPr id="4" name="Textplatzhalter 3">
            <a:extLst>
              <a:ext uri="{FF2B5EF4-FFF2-40B4-BE49-F238E27FC236}">
                <a16:creationId xmlns:a16="http://schemas.microsoft.com/office/drawing/2014/main" id="{70F45861-BEB6-E35A-75C6-33AE3672DA2B}"/>
              </a:ext>
            </a:extLst>
          </p:cNvPr>
          <p:cNvSpPr>
            <a:spLocks noGrp="1"/>
          </p:cNvSpPr>
          <p:nvPr>
            <p:ph type="body" sz="quarter" idx="16"/>
          </p:nvPr>
        </p:nvSpPr>
        <p:spPr>
          <a:xfrm>
            <a:off x="211016" y="234840"/>
            <a:ext cx="9052560" cy="1003923"/>
          </a:xfrm>
        </p:spPr>
        <p:txBody>
          <a:bodyPr/>
          <a:lstStyle/>
          <a:p>
            <a:r>
              <a:rPr lang="de-DE">
                <a:solidFill>
                  <a:srgbClr val="FF7900"/>
                </a:solidFill>
              </a:rPr>
              <a:t>Graph algorithms on the UPMEM DPUs</a:t>
            </a:r>
            <a:endParaRPr lang="de-DE" dirty="0">
              <a:solidFill>
                <a:srgbClr val="FF7900"/>
              </a:solidFill>
            </a:endParaRPr>
          </a:p>
        </p:txBody>
      </p:sp>
      <p:sp>
        <p:nvSpPr>
          <p:cNvPr id="5" name="Textplatzhalter 4">
            <a:extLst>
              <a:ext uri="{FF2B5EF4-FFF2-40B4-BE49-F238E27FC236}">
                <a16:creationId xmlns:a16="http://schemas.microsoft.com/office/drawing/2014/main" id="{67DDBB6A-9318-0FBA-1FD2-D5C5FC6C070A}"/>
              </a:ext>
            </a:extLst>
          </p:cNvPr>
          <p:cNvSpPr>
            <a:spLocks noGrp="1"/>
          </p:cNvSpPr>
          <p:nvPr>
            <p:ph type="body" sz="quarter" idx="17"/>
          </p:nvPr>
        </p:nvSpPr>
        <p:spPr>
          <a:xfrm>
            <a:off x="323557" y="872197"/>
            <a:ext cx="8370755" cy="3256671"/>
          </a:xfrm>
        </p:spPr>
        <p:txBody>
          <a:bodyPr/>
          <a:lstStyle/>
          <a:p>
            <a:pPr marL="285750" indent="-285750">
              <a:buFont typeface="Arial" panose="020B0604020202020204" pitchFamily="34" charset="0"/>
              <a:buChar char="•"/>
            </a:pPr>
            <a:r>
              <a:rPr lang="de-DE" sz="1800" b="0"/>
              <a:t>Processing large scale graphs on the CPU is challenging and takes a lot of time, whereas processing them in memory is quicker because there is minimal data transfer and there is an added advantage of parallelization.</a:t>
            </a:r>
            <a:endParaRPr lang="de-DE" sz="1800" b="0">
              <a:solidFill>
                <a:srgbClr val="003359"/>
              </a:solidFill>
            </a:endParaRPr>
          </a:p>
          <a:p>
            <a:pPr marL="285750" indent="-285750">
              <a:buFont typeface="Arial" panose="020B0604020202020204" pitchFamily="34" charset="0"/>
              <a:buChar char="•"/>
            </a:pPr>
            <a:r>
              <a:rPr lang="de-DE" sz="1800" b="0">
                <a:solidFill>
                  <a:srgbClr val="003359"/>
                </a:solidFill>
              </a:rPr>
              <a:t>To compute the shortest path from the source vertex to all other vertices in the graph the Bellman-Ford algorithm is implemented on the UPMEM DPUs</a:t>
            </a:r>
          </a:p>
          <a:p>
            <a:pPr marL="285750" indent="-285750">
              <a:buFont typeface="Arial" panose="020B0604020202020204" pitchFamily="34" charset="0"/>
              <a:buChar char="•"/>
            </a:pPr>
            <a:r>
              <a:rPr lang="de-DE" sz="1800"/>
              <a:t>Why? </a:t>
            </a:r>
            <a:r>
              <a:rPr lang="de-DE" sz="1800" b="0"/>
              <a:t>Because it is easier to parallelize as it updates all edges in each iteration.</a:t>
            </a:r>
          </a:p>
          <a:p>
            <a:pPr marL="285750" indent="-285750">
              <a:buFont typeface="Arial" panose="020B0604020202020204" pitchFamily="34" charset="0"/>
              <a:buChar char="•"/>
            </a:pPr>
            <a:r>
              <a:rPr lang="de-DE" sz="1800" b="0"/>
              <a:t>The input is a directed, weighted, dense graph read from a </a:t>
            </a:r>
            <a:r>
              <a:rPr lang="de-DE" sz="1800"/>
              <a:t>.txt </a:t>
            </a:r>
            <a:r>
              <a:rPr lang="de-DE" sz="1800" b="0"/>
              <a:t>file with the source vertex as 0 and all the vertices are connected either directly or indirectly to the source vertex.</a:t>
            </a:r>
          </a:p>
          <a:p>
            <a:pPr marL="285750" indent="-285750">
              <a:buFont typeface="Arial" panose="020B0604020202020204" pitchFamily="34" charset="0"/>
              <a:buChar char="•"/>
            </a:pPr>
            <a:endParaRPr lang="de-DE" sz="1800" dirty="0">
              <a:solidFill>
                <a:srgbClr val="003359"/>
              </a:solidFill>
            </a:endParaRPr>
          </a:p>
        </p:txBody>
      </p:sp>
      <p:sp>
        <p:nvSpPr>
          <p:cNvPr id="6" name="Fußzeilenplatzhalter 5">
            <a:extLst>
              <a:ext uri="{FF2B5EF4-FFF2-40B4-BE49-F238E27FC236}">
                <a16:creationId xmlns:a16="http://schemas.microsoft.com/office/drawing/2014/main" id="{F9C50873-683A-7C51-2FA9-138A941EE201}"/>
              </a:ext>
            </a:extLst>
          </p:cNvPr>
          <p:cNvSpPr>
            <a:spLocks noGrp="1"/>
          </p:cNvSpPr>
          <p:nvPr>
            <p:ph type="ftr" sz="quarter" idx="18"/>
          </p:nvPr>
        </p:nvSpPr>
        <p:spPr/>
        <p:txBody>
          <a:bodyPr/>
          <a:lstStyle/>
          <a:p>
            <a:pPr lvl="0"/>
            <a:r>
              <a:rPr lang="de-DE" dirty="0">
                <a:solidFill>
                  <a:srgbClr val="A5A5A5"/>
                </a:solidFill>
              </a:rPr>
              <a:t>TU Ilmenau</a:t>
            </a:r>
          </a:p>
        </p:txBody>
      </p:sp>
    </p:spTree>
    <p:extLst>
      <p:ext uri="{BB962C8B-B14F-4D97-AF65-F5344CB8AC3E}">
        <p14:creationId xmlns:p14="http://schemas.microsoft.com/office/powerpoint/2010/main" val="42559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3E2C8-BBEE-7F45-2191-7A152E2AC5F7}"/>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B46E696B-3C62-849D-225C-61CE7635D4C4}"/>
              </a:ext>
            </a:extLst>
          </p:cNvPr>
          <p:cNvSpPr>
            <a:spLocks noGrp="1"/>
          </p:cNvSpPr>
          <p:nvPr>
            <p:ph type="sldNum" sz="quarter" idx="12"/>
          </p:nvPr>
        </p:nvSpPr>
        <p:spPr/>
        <p:txBody>
          <a:bodyPr/>
          <a:lstStyle/>
          <a:p>
            <a:fld id="{C8083FA9-7C11-B04D-BE6F-500EF6F49D2A}" type="slidenum">
              <a:rPr lang="de-DE" smtClean="0"/>
              <a:t>9</a:t>
            </a:fld>
            <a:endParaRPr lang="de-DE"/>
          </a:p>
        </p:txBody>
      </p:sp>
      <p:sp>
        <p:nvSpPr>
          <p:cNvPr id="4" name="Textplatzhalter 3">
            <a:extLst>
              <a:ext uri="{FF2B5EF4-FFF2-40B4-BE49-F238E27FC236}">
                <a16:creationId xmlns:a16="http://schemas.microsoft.com/office/drawing/2014/main" id="{BB5ED700-96E6-E651-4A26-EBD24495582F}"/>
              </a:ext>
            </a:extLst>
          </p:cNvPr>
          <p:cNvSpPr>
            <a:spLocks noGrp="1"/>
          </p:cNvSpPr>
          <p:nvPr>
            <p:ph type="body" sz="quarter" idx="16"/>
          </p:nvPr>
        </p:nvSpPr>
        <p:spPr>
          <a:xfrm>
            <a:off x="211016" y="234840"/>
            <a:ext cx="9052560" cy="1003923"/>
          </a:xfrm>
        </p:spPr>
        <p:txBody>
          <a:bodyPr/>
          <a:lstStyle/>
          <a:p>
            <a:r>
              <a:rPr lang="de-DE">
                <a:solidFill>
                  <a:srgbClr val="FF7900"/>
                </a:solidFill>
              </a:rPr>
              <a:t>Host Program and DPU Program</a:t>
            </a:r>
            <a:endParaRPr lang="de-DE" dirty="0">
              <a:solidFill>
                <a:srgbClr val="FF7900"/>
              </a:solidFill>
            </a:endParaRPr>
          </a:p>
        </p:txBody>
      </p:sp>
      <p:sp>
        <p:nvSpPr>
          <p:cNvPr id="5" name="Textplatzhalter 4">
            <a:extLst>
              <a:ext uri="{FF2B5EF4-FFF2-40B4-BE49-F238E27FC236}">
                <a16:creationId xmlns:a16="http://schemas.microsoft.com/office/drawing/2014/main" id="{8A526207-D70A-373E-A8ED-7584C6FD3287}"/>
              </a:ext>
            </a:extLst>
          </p:cNvPr>
          <p:cNvSpPr>
            <a:spLocks noGrp="1"/>
          </p:cNvSpPr>
          <p:nvPr>
            <p:ph type="body" sz="quarter" idx="17"/>
          </p:nvPr>
        </p:nvSpPr>
        <p:spPr>
          <a:xfrm>
            <a:off x="323557" y="872197"/>
            <a:ext cx="8370755" cy="3256671"/>
          </a:xfrm>
        </p:spPr>
        <p:txBody>
          <a:bodyPr/>
          <a:lstStyle/>
          <a:p>
            <a:pPr marL="285750" indent="-285750">
              <a:buFont typeface="Arial" panose="020B0604020202020204" pitchFamily="34" charset="0"/>
              <a:buChar char="•"/>
            </a:pPr>
            <a:r>
              <a:rPr lang="de-DE" sz="1800" b="0"/>
              <a:t>Writing programs using the UPMEM SDK involves two key files the Host program file and the DPU program file.</a:t>
            </a:r>
          </a:p>
          <a:p>
            <a:pPr marL="285750" indent="-285750">
              <a:buFont typeface="Arial" panose="020B0604020202020204" pitchFamily="34" charset="0"/>
              <a:buChar char="•"/>
            </a:pPr>
            <a:r>
              <a:rPr lang="de-DE" sz="1800">
                <a:solidFill>
                  <a:srgbClr val="003359"/>
                </a:solidFill>
              </a:rPr>
              <a:t>Host Program file: </a:t>
            </a:r>
            <a:r>
              <a:rPr lang="de-DE" sz="1800" b="0"/>
              <a:t>The role of the Host Program in this implementation is as follows:</a:t>
            </a:r>
          </a:p>
          <a:p>
            <a:pPr marL="800100" lvl="1" indent="-285750"/>
            <a:r>
              <a:rPr lang="de-DE" sz="1600">
                <a:solidFill>
                  <a:srgbClr val="003359"/>
                </a:solidFill>
              </a:rPr>
              <a:t>Reading the Graph from the input text file.</a:t>
            </a:r>
          </a:p>
          <a:p>
            <a:pPr marL="800100" lvl="1" indent="-285750"/>
            <a:r>
              <a:rPr lang="de-DE" sz="1600">
                <a:solidFill>
                  <a:srgbClr val="003359"/>
                </a:solidFill>
              </a:rPr>
              <a:t>Allocating the Number of DPUs and specifying the backend as simulator or hardware using the </a:t>
            </a:r>
            <a:r>
              <a:rPr lang="de-DE" sz="1600" b="1">
                <a:solidFill>
                  <a:srgbClr val="003359"/>
                </a:solidFill>
              </a:rPr>
              <a:t>dpu_alloc() </a:t>
            </a:r>
            <a:r>
              <a:rPr lang="de-DE" sz="1600">
                <a:solidFill>
                  <a:srgbClr val="003359"/>
                </a:solidFill>
              </a:rPr>
              <a:t>function.</a:t>
            </a:r>
          </a:p>
          <a:p>
            <a:pPr marL="800100" lvl="1" indent="-285750"/>
            <a:r>
              <a:rPr lang="de-DE" sz="1600">
                <a:solidFill>
                  <a:srgbClr val="003359"/>
                </a:solidFill>
              </a:rPr>
              <a:t>Loading the DPU program into each DPU.</a:t>
            </a:r>
          </a:p>
          <a:p>
            <a:pPr marL="800100" lvl="1" indent="-285750"/>
            <a:r>
              <a:rPr lang="de-DE" sz="1600">
                <a:solidFill>
                  <a:srgbClr val="003359"/>
                </a:solidFill>
              </a:rPr>
              <a:t>Partitioning the Graph across multiple DPUs.</a:t>
            </a:r>
          </a:p>
          <a:p>
            <a:pPr marL="800100" lvl="1" indent="-285750"/>
            <a:r>
              <a:rPr lang="de-DE" sz="1600">
                <a:solidFill>
                  <a:srgbClr val="003359"/>
                </a:solidFill>
              </a:rPr>
              <a:t>Transferring the Graph Data to DPUs using </a:t>
            </a:r>
            <a:r>
              <a:rPr lang="de-DE" sz="1600" b="1">
                <a:solidFill>
                  <a:srgbClr val="003359"/>
                </a:solidFill>
              </a:rPr>
              <a:t>dpu_copy_to() </a:t>
            </a:r>
            <a:r>
              <a:rPr lang="de-DE" sz="1600">
                <a:solidFill>
                  <a:srgbClr val="003359"/>
                </a:solidFill>
              </a:rPr>
              <a:t>function.</a:t>
            </a:r>
          </a:p>
          <a:p>
            <a:pPr marL="800100" lvl="1" indent="-285750"/>
            <a:r>
              <a:rPr lang="de-DE" sz="1600">
                <a:solidFill>
                  <a:srgbClr val="003359"/>
                </a:solidFill>
              </a:rPr>
              <a:t>Retrieving the updated distances from the DPUs using the </a:t>
            </a:r>
            <a:r>
              <a:rPr lang="de-DE" sz="1600" b="1">
                <a:solidFill>
                  <a:srgbClr val="003359"/>
                </a:solidFill>
              </a:rPr>
              <a:t>dpu_copy_from() </a:t>
            </a:r>
            <a:r>
              <a:rPr lang="de-DE" sz="1600">
                <a:solidFill>
                  <a:srgbClr val="003359"/>
                </a:solidFill>
              </a:rPr>
              <a:t>function.</a:t>
            </a:r>
          </a:p>
          <a:p>
            <a:pPr marL="800100" lvl="1" indent="-285750"/>
            <a:endParaRPr lang="de-DE" sz="1600" dirty="0">
              <a:solidFill>
                <a:srgbClr val="003359"/>
              </a:solidFill>
            </a:endParaRPr>
          </a:p>
        </p:txBody>
      </p:sp>
      <p:sp>
        <p:nvSpPr>
          <p:cNvPr id="6" name="Fußzeilenplatzhalter 5">
            <a:extLst>
              <a:ext uri="{FF2B5EF4-FFF2-40B4-BE49-F238E27FC236}">
                <a16:creationId xmlns:a16="http://schemas.microsoft.com/office/drawing/2014/main" id="{8E2B6644-FBD9-C4F9-E6E2-8DF0E7186F59}"/>
              </a:ext>
            </a:extLst>
          </p:cNvPr>
          <p:cNvSpPr>
            <a:spLocks noGrp="1"/>
          </p:cNvSpPr>
          <p:nvPr>
            <p:ph type="ftr" sz="quarter" idx="18"/>
          </p:nvPr>
        </p:nvSpPr>
        <p:spPr/>
        <p:txBody>
          <a:bodyPr/>
          <a:lstStyle/>
          <a:p>
            <a:pPr lvl="0"/>
            <a:r>
              <a:rPr lang="de-DE" dirty="0">
                <a:solidFill>
                  <a:srgbClr val="A5A5A5"/>
                </a:solidFill>
              </a:rPr>
              <a:t>TU Ilmenau</a:t>
            </a:r>
          </a:p>
        </p:txBody>
      </p:sp>
    </p:spTree>
    <p:extLst>
      <p:ext uri="{BB962C8B-B14F-4D97-AF65-F5344CB8AC3E}">
        <p14:creationId xmlns:p14="http://schemas.microsoft.com/office/powerpoint/2010/main" val="638115088"/>
      </p:ext>
    </p:extLst>
  </p:cSld>
  <p:clrMapOvr>
    <a:masterClrMapping/>
  </p:clrMapOvr>
</p:sld>
</file>

<file path=ppt/theme/theme1.xml><?xml version="1.0" encoding="utf-8"?>
<a:theme xmlns:a="http://schemas.openxmlformats.org/drawingml/2006/main" name="Design_TU_Ilmenau">
  <a:themeElements>
    <a:clrScheme name="TU Ilmenau">
      <a:dk1>
        <a:srgbClr val="004479"/>
      </a:dk1>
      <a:lt1>
        <a:srgbClr val="FFFFFF"/>
      </a:lt1>
      <a:dk2>
        <a:srgbClr val="003358"/>
      </a:dk2>
      <a:lt2>
        <a:srgbClr val="E7E6E6"/>
      </a:lt2>
      <a:accent1>
        <a:srgbClr val="FF7C00"/>
      </a:accent1>
      <a:accent2>
        <a:srgbClr val="22B5E3"/>
      </a:accent2>
      <a:accent3>
        <a:srgbClr val="A5A5A5"/>
      </a:accent3>
      <a:accent4>
        <a:srgbClr val="FFC000"/>
      </a:accent4>
      <a:accent5>
        <a:srgbClr val="5B9BD5"/>
      </a:accent5>
      <a:accent6>
        <a:srgbClr val="70AD47"/>
      </a:accent6>
      <a:hlink>
        <a:srgbClr val="003358"/>
      </a:hlink>
      <a:folHlink>
        <a:srgbClr val="7979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square" lIns="0" tIns="0" rIns="0" bIns="0" rtlCol="0">
        <a:spAutoFit/>
      </a:bodyPr>
      <a:lstStyle>
        <a:defPPr marL="12700" algn="l">
          <a:lnSpc>
            <a:spcPts val="2300"/>
          </a:lnSpc>
          <a:spcBef>
            <a:spcPts val="480"/>
          </a:spcBef>
          <a:defRPr sz="1600" b="1" spc="-5" dirty="0">
            <a:solidFill>
              <a:srgbClr val="003358"/>
            </a:solidFill>
            <a:latin typeface="Arial"/>
            <a:cs typeface="Arial"/>
          </a:defRPr>
        </a:defPPr>
      </a:lstStyle>
    </a:txDef>
  </a:objectDefaults>
  <a:extraClrSchemeLst/>
  <a:extLst>
    <a:ext uri="{05A4C25C-085E-4340-85A3-A5531E510DB2}">
      <thm15:themeFamily xmlns:thm15="http://schemas.microsoft.com/office/thememl/2012/main" name="PP_TUI_16zu9_NEU" id="{AF46EE5D-9553-41B4-B177-8A3A25CFA892}" vid="{B540391B-4D44-480A-BDF9-A0BCA6386D5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halt_x0020_aktuell xmlns="791c1975-9ce1-49a8-9390-6978761f70a9">true</Inhalt_x0020_aktuell>
    <ga7c78de047444468fb782c6b8ab5d5b xmlns="791c1975-9ce1-49a8-9390-6978761f70a9">
      <Terms xmlns="http://schemas.microsoft.com/office/infopath/2007/PartnerControls"/>
    </ga7c78de047444468fb782c6b8ab5d5b>
    <jd63f636a5f044a79149b85130caa4b8 xmlns="791c1975-9ce1-49a8-9390-6978761f70a9">
      <Terms xmlns="http://schemas.microsoft.com/office/infopath/2007/PartnerControls"/>
    </jd63f636a5f044a79149b85130caa4b8>
    <ceb8773d2df146b9b74f37dc5524d7cd xmlns="791c1975-9ce1-49a8-9390-6978761f70a9">
      <Terms xmlns="http://schemas.microsoft.com/office/infopath/2007/PartnerControls"/>
    </ceb8773d2df146b9b74f37dc5524d7cd>
    <db2c93507a2642339bd0f78a0220cd3b xmlns="791c1975-9ce1-49a8-9390-6978761f70a9">
      <Terms xmlns="http://schemas.microsoft.com/office/infopath/2007/PartnerControls"/>
    </db2c93507a2642339bd0f78a0220cd3b>
    <c3c3fd881d7642738e2dfc88e2b250e1 xmlns="791c1975-9ce1-49a8-9390-6978761f70a9">
      <Terms xmlns="http://schemas.microsoft.com/office/infopath/2007/PartnerControls"/>
    </c3c3fd881d7642738e2dfc88e2b250e1>
    <TaxCatchAll xmlns="791c1975-9ce1-49a8-9390-6978761f70a9"/>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E209AD8E2D9B46A8B612F047DD840B" ma:contentTypeVersion="1" ma:contentTypeDescription="Create a new document." ma:contentTypeScope="" ma:versionID="1b427bc6a36016293a4b7cc4d3e71d9b">
  <xsd:schema xmlns:xsd="http://www.w3.org/2001/XMLSchema" xmlns:xs="http://www.w3.org/2001/XMLSchema" xmlns:p="http://schemas.microsoft.com/office/2006/metadata/properties" xmlns:ns2="791c1975-9ce1-49a8-9390-6978761f70a9" xmlns:ns3="2035c773-4431-4930-88df-e57a7b3ecbba" targetNamespace="http://schemas.microsoft.com/office/2006/metadata/properties" ma:root="true" ma:fieldsID="1cb841577f151894e06bcccc0bad9de8" ns2:_="" ns3:_="">
    <xsd:import namespace="791c1975-9ce1-49a8-9390-6978761f70a9"/>
    <xsd:import namespace="2035c773-4431-4930-88df-e57a7b3ecbba"/>
    <xsd:element name="properties">
      <xsd:complexType>
        <xsd:sequence>
          <xsd:element name="documentManagement">
            <xsd:complexType>
              <xsd:all>
                <xsd:element ref="ns2:ga7c78de047444468fb782c6b8ab5d5b" minOccurs="0"/>
                <xsd:element ref="ns2:TaxCatchAll" minOccurs="0"/>
                <xsd:element ref="ns3:TaxCatchAllLabel" minOccurs="0"/>
                <xsd:element ref="ns2:db2c93507a2642339bd0f78a0220cd3b" minOccurs="0"/>
                <xsd:element ref="ns2:ceb8773d2df146b9b74f37dc5524d7cd" minOccurs="0"/>
                <xsd:element ref="ns2:jd63f636a5f044a79149b85130caa4b8" minOccurs="0"/>
                <xsd:element ref="ns2:c3c3fd881d7642738e2dfc88e2b250e1" minOccurs="0"/>
                <xsd:element ref="ns2:Inhalt_x0020_aktue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1c1975-9ce1-49a8-9390-6978761f70a9" elementFormDefault="qualified">
    <xsd:import namespace="http://schemas.microsoft.com/office/2006/documentManagement/types"/>
    <xsd:import namespace="http://schemas.microsoft.com/office/infopath/2007/PartnerControls"/>
    <xsd:element name="ga7c78de047444468fb782c6b8ab5d5b" ma:index="8" nillable="true" ma:taxonomy="true" ma:internalName="ga7c78de047444468fb782c6b8ab5d5b" ma:taxonomyFieldName="Dokumententyp" ma:displayName="Dokumententyp" ma:default="" ma:fieldId="{0a7c78de-0474-4446-8fb7-82c6b8ab5d5b}" ma:sspId="d53738e6-0b94-40c2-86b3-9dc9d10b86b7" ma:termSetId="e9c5919c-7a09-4a75-928d-27d284dfa665" ma:anchorId="00000000-0000-0000-0000-000000000000" ma:open="false" ma:isKeyword="false">
      <xsd:complexType>
        <xsd:sequence>
          <xsd:element ref="pc:Terms" minOccurs="0" maxOccurs="1"/>
        </xsd:sequence>
      </xsd:complexType>
    </xsd:element>
    <xsd:element name="TaxCatchAll" ma:index="9" nillable="true" ma:displayName="Taxonomiespalte &quot;Alle abfangen&quot;" ma:hidden="true" ma:list="{5e8ef7a1-9dba-4f3b-9e78-389bb1b483d4}" ma:internalName="TaxCatchAll" ma:showField="CatchAllData" ma:web="3203aff6-529d-4708-8db1-50058d480f6b">
      <xsd:complexType>
        <xsd:complexContent>
          <xsd:extension base="dms:MultiChoiceLookup">
            <xsd:sequence>
              <xsd:element name="Value" type="dms:Lookup" maxOccurs="unbounded" minOccurs="0" nillable="true"/>
            </xsd:sequence>
          </xsd:extension>
        </xsd:complexContent>
      </xsd:complexType>
    </xsd:element>
    <xsd:element name="db2c93507a2642339bd0f78a0220cd3b" ma:index="12" nillable="true" ma:taxonomy="true" ma:internalName="db2c93507a2642339bd0f78a0220cd3b" ma:taxonomyFieldName="Strukturinformation" ma:displayName="Strukturinformation" ma:default="" ma:fieldId="{db2c9350-7a26-4233-9bd0-f78a0220cd3b}" ma:sspId="d53738e6-0b94-40c2-86b3-9dc9d10b86b7" ma:termSetId="797ed96d-d8ed-4c3d-9c40-92c1e417d366" ma:anchorId="c84bedba-5eb9-4962-8633-eea8ae484187" ma:open="false" ma:isKeyword="false">
      <xsd:complexType>
        <xsd:sequence>
          <xsd:element ref="pc:Terms" minOccurs="0" maxOccurs="1"/>
        </xsd:sequence>
      </xsd:complexType>
    </xsd:element>
    <xsd:element name="ceb8773d2df146b9b74f37dc5524d7cd" ma:index="14" nillable="true" ma:taxonomy="true" ma:internalName="ceb8773d2df146b9b74f37dc5524d7cd" ma:taxonomyFieldName="Themen" ma:displayName="Themen" ma:default="" ma:fieldId="{ceb8773d-2df1-46b9-b74f-37dc5524d7cd}" ma:taxonomyMulti="true" ma:sspId="d53738e6-0b94-40c2-86b3-9dc9d10b86b7" ma:termSetId="8d95c6b5-e1c0-47c4-bc33-83e381be9b50" ma:anchorId="00000000-0000-0000-0000-000000000000" ma:open="false" ma:isKeyword="false">
      <xsd:complexType>
        <xsd:sequence>
          <xsd:element ref="pc:Terms" minOccurs="0" maxOccurs="1"/>
        </xsd:sequence>
      </xsd:complexType>
    </xsd:element>
    <xsd:element name="jd63f636a5f044a79149b85130caa4b8" ma:index="16" nillable="true" ma:taxonomy="true" ma:internalName="jd63f636a5f044a79149b85130caa4b8" ma:taxonomyFieldName="Unterthemen" ma:displayName="Unterthemen" ma:default="" ma:fieldId="{3d63f636-a5f0-44a7-9149-b85130caa4b8}" ma:taxonomyMulti="true" ma:sspId="d53738e6-0b94-40c2-86b3-9dc9d10b86b7" ma:termSetId="52ca1d57-dfe7-4a64-81c1-25911bc294b2" ma:anchorId="00000000-0000-0000-0000-000000000000" ma:open="false" ma:isKeyword="false">
      <xsd:complexType>
        <xsd:sequence>
          <xsd:element ref="pc:Terms" minOccurs="0" maxOccurs="1"/>
        </xsd:sequence>
      </xsd:complexType>
    </xsd:element>
    <xsd:element name="c3c3fd881d7642738e2dfc88e2b250e1" ma:index="18" nillable="true" ma:taxonomy="true" ma:internalName="c3c3fd881d7642738e2dfc88e2b250e1" ma:taxonomyFieldName="Zielgruppen" ma:displayName="Zielgruppen" ma:default="" ma:fieldId="{c3c3fd88-1d76-4273-8e2d-fc88e2b250e1}" ma:taxonomyMulti="true" ma:sspId="d53738e6-0b94-40c2-86b3-9dc9d10b86b7" ma:termSetId="b6cac477-a07f-490c-9696-c8c2d8636cc6" ma:anchorId="00000000-0000-0000-0000-000000000000" ma:open="false" ma:isKeyword="false">
      <xsd:complexType>
        <xsd:sequence>
          <xsd:element ref="pc:Terms" minOccurs="0" maxOccurs="1"/>
        </xsd:sequence>
      </xsd:complexType>
    </xsd:element>
    <xsd:element name="Inhalt_x0020_aktuell" ma:index="20" nillable="true" ma:displayName="Inhalt aktuell" ma:default="1" ma:internalName="Inhalt_x0020_aktuell">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2035c773-4431-4930-88df-e57a7b3ecbba" elementFormDefault="qualified">
    <xsd:import namespace="http://schemas.microsoft.com/office/2006/documentManagement/types"/>
    <xsd:import namespace="http://schemas.microsoft.com/office/infopath/2007/PartnerControls"/>
    <xsd:element name="TaxCatchAllLabel" ma:index="10" nillable="true" ma:displayName="Taxonomiespalte &quot;Alle abfangen&quot;1" ma:hidden="true" ma:list="{5e8ef7a1-9dba-4f3b-9e78-389bb1b483d4}" ma:internalName="TaxCatchAllLabel" ma:readOnly="true" ma:showField="CatchAllDataLabel" ma:web="3203aff6-529d-4708-8db1-50058d480f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D0A80D-645E-4A6D-B136-58D1BD28FB73}">
  <ds:schemaRefs>
    <ds:schemaRef ds:uri="http://purl.org/dc/dcmitype/"/>
    <ds:schemaRef ds:uri="http://purl.org/dc/elements/1.1/"/>
    <ds:schemaRef ds:uri="http://schemas.openxmlformats.org/package/2006/metadata/core-properties"/>
    <ds:schemaRef ds:uri="http://purl.org/dc/terms/"/>
    <ds:schemaRef ds:uri="http://schemas.microsoft.com/office/2006/documentManagement/types"/>
    <ds:schemaRef ds:uri="2035c773-4431-4930-88df-e57a7b3ecbba"/>
    <ds:schemaRef ds:uri="http://schemas.microsoft.com/office/infopath/2007/PartnerControls"/>
    <ds:schemaRef ds:uri="791c1975-9ce1-49a8-9390-6978761f70a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1CF22FC-CBDB-4231-ABDE-936AECB60B54}">
  <ds:schemaRefs>
    <ds:schemaRef ds:uri="http://schemas.microsoft.com/sharepoint/v3/contenttype/forms"/>
  </ds:schemaRefs>
</ds:datastoreItem>
</file>

<file path=customXml/itemProps3.xml><?xml version="1.0" encoding="utf-8"?>
<ds:datastoreItem xmlns:ds="http://schemas.openxmlformats.org/officeDocument/2006/customXml" ds:itemID="{3C15ACF4-4B1F-4E98-92BD-4F569593B4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1c1975-9ce1-49a8-9390-6978761f70a9"/>
    <ds:schemaRef ds:uri="2035c773-4431-4930-88df-e57a7b3ecb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1744</Words>
  <Application>Microsoft Office PowerPoint</Application>
  <PresentationFormat>On-screen Show (16:9)</PresentationFormat>
  <Paragraphs>167</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Symbol</vt:lpstr>
      <vt:lpstr>Times New Roman</vt:lpstr>
      <vt:lpstr>Wingdings</vt:lpstr>
      <vt:lpstr>Design_TU_Ilmenau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Barbara Aichroth</dc:creator>
  <cp:lastModifiedBy>krishna-kumar.ranganath</cp:lastModifiedBy>
  <cp:revision>511</cp:revision>
  <cp:lastPrinted>2019-07-16T06:51:37Z</cp:lastPrinted>
  <dcterms:created xsi:type="dcterms:W3CDTF">2019-05-27T07:47:29Z</dcterms:created>
  <dcterms:modified xsi:type="dcterms:W3CDTF">2025-03-21T03:06:11Z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0x010100B8E209AD8E2D9B46A8B612F047DD840B</vt:lpwstr>
  </property>
</Properties>
</file>