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0" y="1005840"/>
            <a:ext cx="1737360" cy="0"/>
          </a:xfrm>
          <a:prstGeom prst="line">
            <a:avLst/>
          </a:prstGeom>
          <a:ln>
            <a:solidFill>
              <a:srgbClr val="FA62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5216" y="374904"/>
            <a:ext cx="10515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0">
                <a:solidFill>
                  <a:srgbClr val="132E57"/>
                </a:solidFill>
                <a:latin typeface="Open Sans Light"/>
              </a:rPr>
              <a:t>Marginal Outputs</a:t>
            </a:r>
          </a:p>
        </p:txBody>
      </p:sp>
      <p:pic>
        <p:nvPicPr>
          <p:cNvPr id="4" name="Picture 3" descr="CAG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63040"/>
            <a:ext cx="5486400" cy="3200400"/>
          </a:xfrm>
          <a:prstGeom prst="rect">
            <a:avLst/>
          </a:prstGeom>
        </p:spPr>
      </p:pic>
      <p:pic>
        <p:nvPicPr>
          <p:cNvPr id="5" name="Picture 4" descr="EBITD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463040"/>
            <a:ext cx="5486400" cy="3200400"/>
          </a:xfrm>
          <a:prstGeom prst="rect">
            <a:avLst/>
          </a:prstGeom>
        </p:spPr>
      </p:pic>
      <p:pic>
        <p:nvPicPr>
          <p:cNvPr id="6" name="Picture 5" descr="EB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846320"/>
            <a:ext cx="5486400" cy="3200400"/>
          </a:xfrm>
          <a:prstGeom prst="rect">
            <a:avLst/>
          </a:prstGeom>
        </p:spPr>
      </p:pic>
      <p:pic>
        <p:nvPicPr>
          <p:cNvPr id="7" name="Picture 6" descr="CAPE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4846320"/>
            <a:ext cx="5486400" cy="320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1463040"/>
            <a:ext cx="5486400" cy="365760"/>
          </a:xfrm>
          <a:prstGeom prst="rect">
            <a:avLst/>
          </a:prstGeom>
          <a:solidFill>
            <a:srgbClr val="132E57"/>
          </a:solidFill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FFFFFF"/>
                </a:solidFill>
                <a:latin typeface="Open Sans Light"/>
              </a:rPr>
              <a:t>Revenue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1463040"/>
            <a:ext cx="5486400" cy="365760"/>
          </a:xfrm>
          <a:prstGeom prst="rect">
            <a:avLst/>
          </a:prstGeom>
          <a:solidFill>
            <a:srgbClr val="132E57"/>
          </a:solidFill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FFFFFF"/>
                </a:solidFill>
                <a:latin typeface="Open Sans Light"/>
              </a:rPr>
              <a:t>EBITDA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846320"/>
            <a:ext cx="5486400" cy="365760"/>
          </a:xfrm>
          <a:prstGeom prst="rect">
            <a:avLst/>
          </a:prstGeom>
          <a:solidFill>
            <a:srgbClr val="132E57"/>
          </a:solidFill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FFFFFF"/>
                </a:solidFill>
                <a:latin typeface="Open Sans Light"/>
              </a:rPr>
              <a:t>EBIT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4846320"/>
            <a:ext cx="5486400" cy="365760"/>
          </a:xfrm>
          <a:prstGeom prst="rect">
            <a:avLst/>
          </a:prstGeom>
          <a:solidFill>
            <a:srgbClr val="132E57"/>
          </a:solidFill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FFFFFF"/>
                </a:solidFill>
                <a:latin typeface="Open Sans Light"/>
              </a:rPr>
              <a:t>CAPEX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