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4543-4959-438F-A1A6-E277FF0F56C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C8225-26C3-4C58-968D-F629B647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6177"/>
            <a:ext cx="9144000" cy="1465729"/>
          </a:xfrm>
        </p:spPr>
        <p:txBody>
          <a:bodyPr>
            <a:normAutofit/>
          </a:bodyPr>
          <a:lstStyle/>
          <a:p>
            <a:r>
              <a:rPr lang="en-US" dirty="0" smtClean="0"/>
              <a:t>Influents Automation 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0247" y="1801906"/>
            <a:ext cx="10031506" cy="187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is all about creating automation test suit for the application that is web based for the influents server.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0247" y="3672611"/>
            <a:ext cx="10031506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having unit test cases that is created for the each part of the project.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3796" y="5138340"/>
            <a:ext cx="10651942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covers all the functional test cases for the  things also it give the result for the thing.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deployment into the </a:t>
            </a:r>
            <a:r>
              <a:rPr lang="en-US" b="1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	Using Jenkins for the production release of the code into the </a:t>
            </a:r>
            <a:r>
              <a:rPr lang="en-US" dirty="0" err="1" smtClean="0"/>
              <a:t>git</a:t>
            </a:r>
            <a:r>
              <a:rPr lang="en-US" dirty="0" smtClean="0"/>
              <a:t> hub. Everyday job is running for the deploy code on staging and then Jenkins job set for the production to deploy.</a:t>
            </a:r>
          </a:p>
          <a:p>
            <a:r>
              <a:rPr lang="en-US" dirty="0" smtClean="0"/>
              <a:t>o	This continues for the each sprint of the cycle and after some time duration this happens all the times. So pipe line works on that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Pipeline </a:t>
            </a:r>
            <a:endParaRPr lang="en-US" dirty="0"/>
          </a:p>
        </p:txBody>
      </p:sp>
      <p:pic>
        <p:nvPicPr>
          <p:cNvPr id="5" name="Content Placeholder 4" descr="C:\Users\Dhaval Bhimajiyani\Documents\Lightshot\Project\Screenshot_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7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6177"/>
            <a:ext cx="9144000" cy="1465729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Project Planning and Project management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0247" y="1801906"/>
            <a:ext cx="10031506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	Created road map for the testing and created priority test cases.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0247" y="3672611"/>
            <a:ext cx="10031506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	Tested most of the functional test cases first and then created all the black box testing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3796" y="5138340"/>
            <a:ext cx="10651942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	Create selenium test suite using testing framework..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6177"/>
            <a:ext cx="9144000" cy="1465729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Project coding.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0247" y="1801906"/>
            <a:ext cx="10031506" cy="187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	Used eclipse into the tool for the coding and used selenium RC for the creation of first level test case.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Screenshot with the details of the coding</a:t>
            </a:r>
            <a:r>
              <a:rPr lang="en-US" b="1" dirty="0" smtClean="0"/>
              <a:t>.</a:t>
            </a:r>
            <a:endParaRPr lang="en-US" dirty="0"/>
          </a:p>
        </p:txBody>
      </p:sp>
      <p:pic>
        <p:nvPicPr>
          <p:cNvPr id="4" name="Content Placeholder 3" descr="C:\Users\Dhaval Bhimajiyani\Documents\Lightshot\Project\Screenshot_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825625"/>
            <a:ext cx="1036796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9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screen for the influents that is designed </a:t>
            </a:r>
          </a:p>
        </p:txBody>
      </p:sp>
      <p:pic>
        <p:nvPicPr>
          <p:cNvPr id="4" name="Content Placeholder 3" descr="C:\Users\Dhaval Bhimajiyani\Documents\Lightshot\Project\Screenshot_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1" y="1825625"/>
            <a:ext cx="1030492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4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new card with the automation suite. It covers main functions for the test suit.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Dhaval Bhimajiyani\Documents\Lightshot\Project\Screenshot_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39" y="1825625"/>
            <a:ext cx="883312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0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test cases using eclipse</a:t>
            </a:r>
          </a:p>
        </p:txBody>
      </p:sp>
      <p:pic>
        <p:nvPicPr>
          <p:cNvPr id="4" name="Content Placeholder 3" descr="C:\Users\Dhaval Bhimajiyani\Documents\Lightshot\Project\Screenshot_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4" y="1825625"/>
            <a:ext cx="1081143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0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Testing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400" b="1" dirty="0"/>
              <a:t>Test Planning and Test case descriptions</a:t>
            </a:r>
            <a:endParaRPr lang="en-US" sz="3200" dirty="0"/>
          </a:p>
          <a:p>
            <a:pPr lvl="2"/>
            <a:r>
              <a:rPr lang="en-US" sz="2800" dirty="0"/>
              <a:t>Login logout test case</a:t>
            </a:r>
            <a:endParaRPr lang="en-US" sz="2400" dirty="0"/>
          </a:p>
          <a:p>
            <a:pPr lvl="3"/>
            <a:r>
              <a:rPr lang="en-US" sz="2400" dirty="0"/>
              <a:t>Login with the login details user name and password</a:t>
            </a:r>
          </a:p>
          <a:p>
            <a:pPr lvl="3"/>
            <a:r>
              <a:rPr lang="en-US" sz="2400" dirty="0"/>
              <a:t>Check if user should login with proper details.</a:t>
            </a:r>
          </a:p>
          <a:p>
            <a:pPr lvl="3"/>
            <a:r>
              <a:rPr lang="en-US" sz="2400" dirty="0"/>
              <a:t>Expected output: User should login properly without issue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Pushing code to the </a:t>
            </a:r>
            <a:r>
              <a:rPr lang="en-US" b="1" dirty="0" err="1" smtClean="0"/>
              <a:t>git</a:t>
            </a:r>
            <a:r>
              <a:rPr lang="en-US" b="1" dirty="0" smtClean="0"/>
              <a:t> hub.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architecture of team using centralized repository as </a:t>
            </a:r>
            <a:r>
              <a:rPr lang="en-US" dirty="0" err="1"/>
              <a:t>git</a:t>
            </a:r>
            <a:r>
              <a:rPr lang="en-US" dirty="0"/>
              <a:t> and putting one as team copy and sharing amongst the team members. Also committing final code by the repository </a:t>
            </a:r>
            <a:r>
              <a:rPr lang="en-US" dirty="0" smtClean="0"/>
              <a:t>owner</a:t>
            </a:r>
          </a:p>
          <a:p>
            <a:r>
              <a:rPr lang="en-US" dirty="0"/>
              <a:t>Having one staging and one production infrastructure for the same and pushing code after testing into production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Influents Automation project</vt:lpstr>
      <vt:lpstr>Project Planning and Project management</vt:lpstr>
      <vt:lpstr>Project coding.</vt:lpstr>
      <vt:lpstr>Project Screenshot with the details of the coding.</vt:lpstr>
      <vt:lpstr>Home screen for the influents that is designed </vt:lpstr>
      <vt:lpstr>Creating new card with the automation suite. It covers main functions for the test suit. </vt:lpstr>
      <vt:lpstr>Creation of test cases using eclipse</vt:lpstr>
      <vt:lpstr>Functional Testing Example</vt:lpstr>
      <vt:lpstr>Pushing code to the git hub.</vt:lpstr>
      <vt:lpstr>Code deployment into the Production</vt:lpstr>
      <vt:lpstr>Jenkins Pipeline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Influents Automation project</dc:title>
  <dc:creator>Windows User</dc:creator>
  <cp:lastModifiedBy>Windows User</cp:lastModifiedBy>
  <cp:revision>8</cp:revision>
  <dcterms:created xsi:type="dcterms:W3CDTF">2019-05-30T06:42:21Z</dcterms:created>
  <dcterms:modified xsi:type="dcterms:W3CDTF">2019-05-30T06:57:12Z</dcterms:modified>
</cp:coreProperties>
</file>