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5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6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6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7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68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7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01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23FB-8EB8-48DA-BFD6-416FB46BC60E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E544-AF48-42B9-8FC9-99A5C7AA4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8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l="36944" t="8414" r="39514" b="10333"/>
          <a:stretch/>
        </p:blipFill>
        <p:spPr>
          <a:xfrm>
            <a:off x="4504267" y="677333"/>
            <a:ext cx="2870200" cy="53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8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Manaswi Digumarti</dc:creator>
  <cp:lastModifiedBy>Krishna Manaswi Digumarti</cp:lastModifiedBy>
  <cp:revision>1</cp:revision>
  <dcterms:created xsi:type="dcterms:W3CDTF">2020-11-14T10:05:13Z</dcterms:created>
  <dcterms:modified xsi:type="dcterms:W3CDTF">2020-11-14T10:11:19Z</dcterms:modified>
</cp:coreProperties>
</file>