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CDE-805A-44E4-A71F-0EF32915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F854-36A3-4467-B723-C6BA4A19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E6DC-2397-47EE-A823-3E1600B4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B0FD-79CB-4A70-8D76-0F82E4DD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B255-A987-4CDF-BA99-FD98F684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6316-661E-4765-A508-7BE45887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37766-8B49-473D-848E-25F95BAA2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FAB5-7DF5-4936-AB13-570A179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9168-72EA-441C-B7ED-3D0C59FD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8A1-85B3-42CB-9198-E85AE6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89C64-439C-4A14-BD72-D07A87EDF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DC588-2518-4239-8149-B03C00B5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A740-D12E-46FD-8938-1AF30EC6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60AB-A7A7-458E-81C7-8F0D5790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3328-F35E-4175-9099-A155ECDC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64E5-E7A9-478B-97AF-14254780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0C58-63CF-41DB-962B-444F346F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8987-4443-4238-B8B8-72A49EA6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6C39-6CB4-4BDC-AFCD-B813CD8E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0300-0DAF-41FF-984B-B4249F81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05FC-BE77-4D0D-AE74-CED21D7B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34CE-7583-4386-9788-041FD33D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6DD2-481D-4B3F-A3FB-8AC00902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DA1E-D980-490E-AF04-E3309BE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D72D-08D6-4001-9885-8B8F7CAD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BE87-72A0-4E8B-9240-023EA277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45C7-14F0-40C9-899F-82A3FF2FE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451AC-6E46-415C-A007-9537E874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6056-036D-48A5-B6DF-91DA921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C9CB-587F-412D-9C84-31B6E43E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FB62-9A44-44F2-B5EB-E4B57AD7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521-6B9A-4745-BB31-0056A964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069F-FC29-4AE0-96DF-3213F5E5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5E36-B2E5-4850-A592-1B9C0374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5CF31-DF23-43F6-B943-D8AE0286D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5CE2E-5F7D-46CD-9987-1BDC1F815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3BE3-FFB1-4606-B16A-80E409A6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641AC-FAC8-4A12-BC60-DB46B3D3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D06DB-9402-4221-80B1-E00A776F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18F1-0D3F-48E2-B554-CD2F21CA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B03BA-9BA7-408C-ADD7-42FFFC87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2FA4A-58CC-47A1-AEFD-A819596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4BD8-DAAD-4507-934B-8E30AC4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1B630-2527-4641-B5B4-F63D679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F421E-CB43-4AE8-AF5A-0330299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FDD97-9CB1-4C96-9932-A3112EA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F869-857D-4B92-AA69-A7EE0E3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F637-05A6-4FA6-BBF1-8FFB0213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743C8-5ACD-410A-AD2B-931D845AD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170E-3C57-44C0-999F-2F2E1C1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5FD1-D178-45EE-B5BD-DBBBF67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E2EA-F619-471F-A69E-6622A28A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C64D-3D4A-4886-921E-BD177753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E6AA1-8CB9-42DB-B980-636D6602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AE054-2F73-43F7-89C4-776C2C5E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3D5EB-EC26-4AE3-B689-29260A31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539A-6947-4424-8D97-1E655D7C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8145-1CB9-452C-B94B-B0061FAA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F5E45-9400-4E2F-A817-7D27978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AD8A-5603-40D1-AE20-36BC860D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51CE-29B1-45F6-B10D-976A0062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8FBB-89A9-46E7-9D60-F369EEC021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01E7-F70E-481C-BE3F-F7FBB10F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B869-B00E-4DBC-B664-A1CEE352D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4A06-ABC9-4761-9BED-F8FEDB6D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E36BA-3277-4AEB-B4C6-813A6FAF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1328737"/>
            <a:ext cx="3819525" cy="26384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C52A10-9DAC-4714-B1E3-1BA807FE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626"/>
            <a:ext cx="9144000" cy="145593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000" b="1" dirty="0">
                <a:solidFill>
                  <a:srgbClr val="FF3399"/>
                </a:solidFill>
              </a:rPr>
              <a:t>EDA for Breast Cancer Survival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41BE3-84EC-4370-87CE-5B328269F011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362B-3985-41BA-964C-8674B02F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How many patients survived more than 5 years and died within 5 years?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44A10-302D-4448-869A-F32A17A2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91010"/>
            <a:ext cx="4781550" cy="338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8F9E2-DABA-4C4E-BCFF-8A4E74F5E70E}"/>
              </a:ext>
            </a:extLst>
          </p:cNvPr>
          <p:cNvSpPr txBox="1"/>
          <p:nvPr/>
        </p:nvSpPr>
        <p:spPr>
          <a:xfrm>
            <a:off x="653156" y="5602045"/>
            <a:ext cx="610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Patients survived more than 5 Years – 210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Patients died within 5 years - 79</a:t>
            </a:r>
          </a:p>
        </p:txBody>
      </p:sp>
    </p:spTree>
    <p:extLst>
      <p:ext uri="{BB962C8B-B14F-4D97-AF65-F5344CB8AC3E}">
        <p14:creationId xmlns:p14="http://schemas.microsoft.com/office/powerpoint/2010/main" val="372714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E8C-ABB2-49EC-AAC2-F81562CB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643"/>
            <a:ext cx="10515600" cy="95384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Which age group of people are affected more?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EEC4B-718E-4B1E-B656-0B50E21A7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03712"/>
            <a:ext cx="4781550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FCF51-19AA-4660-AD96-BB0D50BB2758}"/>
              </a:ext>
            </a:extLst>
          </p:cNvPr>
          <p:cNvSpPr txBox="1"/>
          <p:nvPr/>
        </p:nvSpPr>
        <p:spPr>
          <a:xfrm>
            <a:off x="343270" y="5646198"/>
            <a:ext cx="57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More no. of people affected are between the age 45 to 55</a:t>
            </a:r>
          </a:p>
        </p:txBody>
      </p:sp>
    </p:spTree>
    <p:extLst>
      <p:ext uri="{BB962C8B-B14F-4D97-AF65-F5344CB8AC3E}">
        <p14:creationId xmlns:p14="http://schemas.microsoft.com/office/powerpoint/2010/main" val="413298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0B9-2DB9-45B2-B2C5-8E9E6461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313"/>
            <a:ext cx="10515600" cy="57590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In which year more no. of operations happened?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C1035-E434-46F8-9F60-EF0D9047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301" y="1601217"/>
            <a:ext cx="48006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58500-C9D7-42E8-AB1B-327AA84E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601217"/>
            <a:ext cx="4572000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3B688-8236-4A44-A18B-B0E68EA2A259}"/>
              </a:ext>
            </a:extLst>
          </p:cNvPr>
          <p:cNvSpPr txBox="1"/>
          <p:nvPr/>
        </p:nvSpPr>
        <p:spPr>
          <a:xfrm>
            <a:off x="967666" y="5308847"/>
            <a:ext cx="100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the year 1958 more no. of operations happened and in 1968 &amp; 1969 the no. of operations happened is drastically low.</a:t>
            </a:r>
          </a:p>
        </p:txBody>
      </p:sp>
    </p:spTree>
    <p:extLst>
      <p:ext uri="{BB962C8B-B14F-4D97-AF65-F5344CB8AC3E}">
        <p14:creationId xmlns:p14="http://schemas.microsoft.com/office/powerpoint/2010/main" val="222943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B716-67FB-4E66-A108-6B29A385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4"/>
            <a:ext cx="10515600" cy="85225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What is the survival rate w.r.t pos axillary node?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143D1-2F79-43F0-86C2-5A190CB9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67" y="1691520"/>
            <a:ext cx="4895850" cy="319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84C73-D7AD-4F62-B43F-C572D8F0DB22}"/>
              </a:ext>
            </a:extLst>
          </p:cNvPr>
          <p:cNvSpPr txBox="1"/>
          <p:nvPr/>
        </p:nvSpPr>
        <p:spPr>
          <a:xfrm>
            <a:off x="674703" y="5166804"/>
            <a:ext cx="11194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From the above plot, we can conclude that the chances of survival is more when </a:t>
            </a:r>
            <a:r>
              <a:rPr lang="en-US" sz="1400" i="1" dirty="0" err="1"/>
              <a:t>Pos_axillary_nodes</a:t>
            </a:r>
            <a:r>
              <a:rPr lang="en-US" sz="1400" i="1" dirty="0"/>
              <a:t> are less. The higher the no. of </a:t>
            </a:r>
            <a:r>
              <a:rPr lang="en-US" sz="1400" i="1" dirty="0" err="1"/>
              <a:t>Pos_axillary_node</a:t>
            </a:r>
            <a:r>
              <a:rPr lang="en-US" sz="1400" i="1" dirty="0"/>
              <a:t> the lesser the chances of survival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Almost </a:t>
            </a:r>
            <a:r>
              <a:rPr lang="en-US" sz="1400" b="1" i="1" dirty="0"/>
              <a:t>80 % </a:t>
            </a:r>
            <a:r>
              <a:rPr lang="en-US" sz="1400" i="1" dirty="0"/>
              <a:t>of patients have less </a:t>
            </a:r>
            <a:r>
              <a:rPr lang="en-US" sz="1400" i="1" dirty="0" err="1"/>
              <a:t>Pos_axillary_nodes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Patients who have more than 25 </a:t>
            </a:r>
            <a:r>
              <a:rPr lang="en-US" sz="1400" i="1" dirty="0" err="1"/>
              <a:t>Pos_axillary_nodes</a:t>
            </a:r>
            <a:r>
              <a:rPr lang="en-US" sz="1400" i="1" dirty="0"/>
              <a:t> have less chances of survival</a:t>
            </a:r>
          </a:p>
        </p:txBody>
      </p:sp>
    </p:spTree>
    <p:extLst>
      <p:ext uri="{BB962C8B-B14F-4D97-AF65-F5344CB8AC3E}">
        <p14:creationId xmlns:p14="http://schemas.microsoft.com/office/powerpoint/2010/main" val="12772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How many patients survived more than 5 years and died within 5 years?</vt:lpstr>
      <vt:lpstr>Which age group of people are affected more?</vt:lpstr>
      <vt:lpstr>In which year more no. of operations happened?</vt:lpstr>
      <vt:lpstr>What is the survival rate w.r.t pos axillary node?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Krishna (ext) (GS IT CRM SFA 2)</dc:creator>
  <cp:keywords>C_Unrestricted</cp:keywords>
  <cp:lastModifiedBy>Rao, Krishna (ext) (GS IT CRM SFA 2)</cp:lastModifiedBy>
  <cp:revision>18</cp:revision>
  <dcterms:created xsi:type="dcterms:W3CDTF">2019-07-27T04:45:24Z</dcterms:created>
  <dcterms:modified xsi:type="dcterms:W3CDTF">2019-07-27T05:13:17Z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