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FCB8B-3E06-488A-9E9B-28F27AC1A50F}" v="8" dt="2025-01-15T12:25:32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rajapati" userId="bea6a3d7-1adf-41a4-85e0-620d5f15a9a1" providerId="ADAL" clId="{77AFCB8B-3E06-488A-9E9B-28F27AC1A50F}"/>
    <pc:docChg chg="undo custSel addSld delSld modSld sldOrd">
      <pc:chgData name="Krishna Prajapati" userId="bea6a3d7-1adf-41a4-85e0-620d5f15a9a1" providerId="ADAL" clId="{77AFCB8B-3E06-488A-9E9B-28F27AC1A50F}" dt="2025-01-15T12:25:32.367" v="22"/>
      <pc:docMkLst>
        <pc:docMk/>
      </pc:docMkLst>
      <pc:sldChg chg="modSp mod">
        <pc:chgData name="Krishna Prajapati" userId="bea6a3d7-1adf-41a4-85e0-620d5f15a9a1" providerId="ADAL" clId="{77AFCB8B-3E06-488A-9E9B-28F27AC1A50F}" dt="2025-01-15T12:22:57.405" v="1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77AFCB8B-3E06-488A-9E9B-28F27AC1A50F}" dt="2025-01-15T12:22:57.405" v="1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del ord">
        <pc:chgData name="Krishna Prajapati" userId="bea6a3d7-1adf-41a4-85e0-620d5f15a9a1" providerId="ADAL" clId="{77AFCB8B-3E06-488A-9E9B-28F27AC1A50F}" dt="2025-01-15T12:21:12.174" v="6" actId="47"/>
        <pc:sldMkLst>
          <pc:docMk/>
          <pc:sldMk cId="685842373" sldId="257"/>
        </pc:sldMkLst>
      </pc:sldChg>
      <pc:sldChg chg="modSp add del">
        <pc:chgData name="Krishna Prajapati" userId="bea6a3d7-1adf-41a4-85e0-620d5f15a9a1" providerId="ADAL" clId="{77AFCB8B-3E06-488A-9E9B-28F27AC1A50F}" dt="2025-01-15T12:22:48.918" v="9"/>
        <pc:sldMkLst>
          <pc:docMk/>
          <pc:sldMk cId="805949893" sldId="258"/>
        </pc:sldMkLst>
        <pc:graphicFrameChg chg="mod">
          <ac:chgData name="Krishna Prajapati" userId="bea6a3d7-1adf-41a4-85e0-620d5f15a9a1" providerId="ADAL" clId="{77AFCB8B-3E06-488A-9E9B-28F27AC1A50F}" dt="2025-01-15T12:22:48.918" v="9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038" v="1" actId="47"/>
        <pc:sldMkLst>
          <pc:docMk/>
          <pc:sldMk cId="2569934883" sldId="259"/>
        </pc:sldMkLst>
      </pc:sldChg>
      <pc:sldChg chg="modSp add">
        <pc:chgData name="Krishna Prajapati" userId="bea6a3d7-1adf-41a4-85e0-620d5f15a9a1" providerId="ADAL" clId="{77AFCB8B-3E06-488A-9E9B-28F27AC1A50F}" dt="2025-01-15T12:23:17.923" v="1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77AFCB8B-3E06-488A-9E9B-28F27AC1A50F}" dt="2025-01-15T12:23:17.923" v="1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463" v="2" actId="47"/>
        <pc:sldMkLst>
          <pc:docMk/>
          <pc:sldMk cId="1105512230" sldId="260"/>
        </pc:sldMkLst>
      </pc:sldChg>
      <pc:sldChg chg="modSp add">
        <pc:chgData name="Krishna Prajapati" userId="bea6a3d7-1adf-41a4-85e0-620d5f15a9a1" providerId="ADAL" clId="{77AFCB8B-3E06-488A-9E9B-28F27AC1A50F}" dt="2025-01-15T12:23:43.192" v="16"/>
        <pc:sldMkLst>
          <pc:docMk/>
          <pc:sldMk cId="3758182400" sldId="260"/>
        </pc:sldMkLst>
        <pc:graphicFrameChg chg="mod">
          <ac:chgData name="Krishna Prajapati" userId="bea6a3d7-1adf-41a4-85e0-620d5f15a9a1" providerId="ADAL" clId="{77AFCB8B-3E06-488A-9E9B-28F27AC1A50F}" dt="2025-01-15T12:23:43.192" v="16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677" v="3" actId="47"/>
        <pc:sldMkLst>
          <pc:docMk/>
          <pc:sldMk cId="345063908" sldId="261"/>
        </pc:sldMkLst>
      </pc:sldChg>
      <pc:sldChg chg="modSp add">
        <pc:chgData name="Krishna Prajapati" userId="bea6a3d7-1adf-41a4-85e0-620d5f15a9a1" providerId="ADAL" clId="{77AFCB8B-3E06-488A-9E9B-28F27AC1A50F}" dt="2025-01-15T12:24:05.299" v="18"/>
        <pc:sldMkLst>
          <pc:docMk/>
          <pc:sldMk cId="3101508634" sldId="261"/>
        </pc:sldMkLst>
        <pc:graphicFrameChg chg="mod">
          <ac:chgData name="Krishna Prajapati" userId="bea6a3d7-1adf-41a4-85e0-620d5f15a9a1" providerId="ADAL" clId="{77AFCB8B-3E06-488A-9E9B-28F27AC1A50F}" dt="2025-01-15T12:24:05.299" v="18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add">
        <pc:chgData name="Krishna Prajapati" userId="bea6a3d7-1adf-41a4-85e0-620d5f15a9a1" providerId="ADAL" clId="{77AFCB8B-3E06-488A-9E9B-28F27AC1A50F}" dt="2025-01-15T12:24:39.410" v="20"/>
        <pc:sldMkLst>
          <pc:docMk/>
          <pc:sldMk cId="115691333" sldId="262"/>
        </pc:sldMkLst>
        <pc:graphicFrameChg chg="mod">
          <ac:chgData name="Krishna Prajapati" userId="bea6a3d7-1adf-41a4-85e0-620d5f15a9a1" providerId="ADAL" clId="{77AFCB8B-3E06-488A-9E9B-28F27AC1A50F}" dt="2025-01-15T12:24:39.410" v="2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860" v="4" actId="47"/>
        <pc:sldMkLst>
          <pc:docMk/>
          <pc:sldMk cId="1725170728" sldId="262"/>
        </pc:sldMkLst>
      </pc:sldChg>
      <pc:sldChg chg="del">
        <pc:chgData name="Krishna Prajapati" userId="bea6a3d7-1adf-41a4-85e0-620d5f15a9a1" providerId="ADAL" clId="{77AFCB8B-3E06-488A-9E9B-28F27AC1A50F}" dt="2025-01-15T12:21:12.036" v="5" actId="47"/>
        <pc:sldMkLst>
          <pc:docMk/>
          <pc:sldMk cId="1547077090" sldId="263"/>
        </pc:sldMkLst>
      </pc:sldChg>
      <pc:sldChg chg="modSp add">
        <pc:chgData name="Krishna Prajapati" userId="bea6a3d7-1adf-41a4-85e0-620d5f15a9a1" providerId="ADAL" clId="{77AFCB8B-3E06-488A-9E9B-28F27AC1A50F}" dt="2025-01-15T12:25:32.367" v="22"/>
        <pc:sldMkLst>
          <pc:docMk/>
          <pc:sldMk cId="2007073388" sldId="263"/>
        </pc:sldMkLst>
        <pc:graphicFrameChg chg="mod">
          <ac:chgData name="Krishna Prajapati" userId="bea6a3d7-1adf-41a4-85e0-620d5f15a9a1" providerId="ADAL" clId="{77AFCB8B-3E06-488A-9E9B-28F27AC1A50F}" dt="2025-01-15T12:25:32.367" v="22"/>
          <ac:graphicFrameMkLst>
            <pc:docMk/>
            <pc:sldMk cId="2007073388" sldId="263"/>
            <ac:graphicFrameMk id="20" creationId="{550A4821-F32D-84FE-1A8B-54008D30F8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22. List.TransformMany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09532B78-58AA-4539-B8E6-ECF2B81476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Transforms a list of lists into a single list by applying a transformation function to each element of each list.</a:t>
          </a:r>
        </a:p>
      </dgm:t>
    </dgm:pt>
    <dgm:pt modelId="{8E244CE5-29EC-40DC-9222-590D5F541695}" type="parTrans" cxnId="{63A7DCEB-E30E-4964-B13C-6E00F06C4F30}">
      <dgm:prSet/>
      <dgm:spPr/>
      <dgm:t>
        <a:bodyPr/>
        <a:lstStyle/>
        <a:p>
          <a:endParaRPr lang="en-IN"/>
        </a:p>
      </dgm:t>
    </dgm:pt>
    <dgm:pt modelId="{149CDE97-B874-4D48-923C-E1ABF9BDDC8D}" type="sibTrans" cxnId="{63A7DCEB-E30E-4964-B13C-6E00F06C4F30}">
      <dgm:prSet/>
      <dgm:spPr/>
      <dgm:t>
        <a:bodyPr/>
        <a:lstStyle/>
        <a:p>
          <a:endParaRPr lang="en-IN"/>
        </a:p>
      </dgm:t>
    </dgm:pt>
    <dgm:pt modelId="{98DF10C2-167A-42F1-A610-C1139DD513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List.TransformMany({{1, 2}, {3, 4}}, each { _ * 2 })</a:t>
          </a:r>
        </a:p>
      </dgm:t>
    </dgm:pt>
    <dgm:pt modelId="{9E421F7B-924F-4F91-81BB-1EAC67C8CD7B}" type="parTrans" cxnId="{BE9D5351-E8D3-4ED9-B02A-53833F9F36EE}">
      <dgm:prSet/>
      <dgm:spPr/>
      <dgm:t>
        <a:bodyPr/>
        <a:lstStyle/>
        <a:p>
          <a:endParaRPr lang="en-IN"/>
        </a:p>
      </dgm:t>
    </dgm:pt>
    <dgm:pt modelId="{EA4364FF-486F-4C0A-A1EC-8238B670CE2B}" type="sibTrans" cxnId="{BE9D5351-E8D3-4ED9-B02A-53833F9F36EE}">
      <dgm:prSet/>
      <dgm:spPr/>
      <dgm:t>
        <a:bodyPr/>
        <a:lstStyle/>
        <a:p>
          <a:endParaRPr lang="en-IN"/>
        </a:p>
      </dgm:t>
    </dgm:pt>
    <dgm:pt modelId="{D84F0CE4-10CB-40A5-A020-E7F591EC995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{2, 4, 6, 8}</a:t>
          </a:r>
        </a:p>
      </dgm:t>
    </dgm:pt>
    <dgm:pt modelId="{B477944D-B11D-45C2-9B8A-FD5239D79D55}" type="parTrans" cxnId="{92B8651E-E06E-47E9-A821-B7173EB1F48F}">
      <dgm:prSet/>
      <dgm:spPr/>
      <dgm:t>
        <a:bodyPr/>
        <a:lstStyle/>
        <a:p>
          <a:endParaRPr lang="en-IN"/>
        </a:p>
      </dgm:t>
    </dgm:pt>
    <dgm:pt modelId="{A639A84B-0D1D-4994-8E7A-01A1E71C5ABD}" type="sibTrans" cxnId="{92B8651E-E06E-47E9-A821-B7173EB1F48F}">
      <dgm:prSet/>
      <dgm:spPr/>
      <dgm:t>
        <a:bodyPr/>
        <a:lstStyle/>
        <a:p>
          <a:endParaRPr lang="en-IN"/>
        </a:p>
      </dgm:t>
    </dgm:pt>
    <dgm:pt modelId="{792210E1-C0B9-4D42-A380-5BB10A2669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have nested lists and need to apply a transformation to all elements in all lists, like multiplying every element by a constant.</a:t>
          </a:r>
        </a:p>
      </dgm:t>
    </dgm:pt>
    <dgm:pt modelId="{3B473E98-FF18-4829-A75D-53D8F0A2227E}" type="parTrans" cxnId="{CF3DEC20-1019-468B-B911-7CBA52330BF4}">
      <dgm:prSet/>
      <dgm:spPr/>
      <dgm:t>
        <a:bodyPr/>
        <a:lstStyle/>
        <a:p>
          <a:endParaRPr lang="en-IN"/>
        </a:p>
      </dgm:t>
    </dgm:pt>
    <dgm:pt modelId="{C1C02F2F-E1DB-4BF7-9070-71A3DE64C640}" type="sibTrans" cxnId="{CF3DEC20-1019-468B-B911-7CBA52330BF4}">
      <dgm:prSet/>
      <dgm:spPr/>
      <dgm:t>
        <a:bodyPr/>
        <a:lstStyle/>
        <a:p>
          <a:endParaRPr lang="en-IN"/>
        </a:p>
      </dgm:t>
    </dgm:pt>
    <dgm:pt modelId="{043E5946-845D-4311-B0E5-AE426200934D}">
      <dgm:prSet/>
      <dgm:spPr/>
      <dgm:t>
        <a:bodyPr/>
        <a:lstStyle/>
        <a:p>
          <a:r>
            <a:rPr lang="en-IN" b="1"/>
            <a:t>23. List.ReplaceValue</a:t>
          </a:r>
        </a:p>
      </dgm:t>
    </dgm:pt>
    <dgm:pt modelId="{3C6410CA-5D8A-4314-80FE-F57A2E5084F5}" type="parTrans" cxnId="{427B5DCE-C7F5-418C-A82E-244D4DEE32B3}">
      <dgm:prSet/>
      <dgm:spPr/>
      <dgm:t>
        <a:bodyPr/>
        <a:lstStyle/>
        <a:p>
          <a:endParaRPr lang="en-IN"/>
        </a:p>
      </dgm:t>
    </dgm:pt>
    <dgm:pt modelId="{BB03FDEA-78DE-40FC-A5B9-D0CF29BB2A27}" type="sibTrans" cxnId="{427B5DCE-C7F5-418C-A82E-244D4DEE32B3}">
      <dgm:prSet/>
      <dgm:spPr/>
      <dgm:t>
        <a:bodyPr/>
        <a:lstStyle/>
        <a:p>
          <a:endParaRPr lang="en-IN"/>
        </a:p>
      </dgm:t>
    </dgm:pt>
    <dgm:pt modelId="{17BFD138-4B25-4595-883D-4FBED7C3C6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Replaces occurrences of a value in a list with another value.</a:t>
          </a:r>
        </a:p>
      </dgm:t>
    </dgm:pt>
    <dgm:pt modelId="{DDA3C079-B446-4E6F-A5A9-539998DC1C0D}" type="parTrans" cxnId="{39623E57-D99E-4529-BB5B-3082C49ADDF5}">
      <dgm:prSet/>
      <dgm:spPr/>
      <dgm:t>
        <a:bodyPr/>
        <a:lstStyle/>
        <a:p>
          <a:endParaRPr lang="en-IN"/>
        </a:p>
      </dgm:t>
    </dgm:pt>
    <dgm:pt modelId="{9BFC9AED-3FB1-4C91-93D3-0D6E422EFC1D}" type="sibTrans" cxnId="{39623E57-D99E-4529-BB5B-3082C49ADDF5}">
      <dgm:prSet/>
      <dgm:spPr/>
      <dgm:t>
        <a:bodyPr/>
        <a:lstStyle/>
        <a:p>
          <a:endParaRPr lang="en-IN"/>
        </a:p>
      </dgm:t>
    </dgm:pt>
    <dgm:pt modelId="{6CF1279A-01C5-45E8-9CB2-B87459BCFB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List.ReplaceValue({1, 2, 3, 2}, 2, 5)</a:t>
          </a:r>
        </a:p>
      </dgm:t>
    </dgm:pt>
    <dgm:pt modelId="{F3389F96-BE3C-4955-B745-7BBBB06B5412}" type="parTrans" cxnId="{0AAE9E3F-D8F3-4768-AC49-3468489D277B}">
      <dgm:prSet/>
      <dgm:spPr/>
      <dgm:t>
        <a:bodyPr/>
        <a:lstStyle/>
        <a:p>
          <a:endParaRPr lang="en-IN"/>
        </a:p>
      </dgm:t>
    </dgm:pt>
    <dgm:pt modelId="{6EAE0DB5-D3AD-473C-8C41-1C130AA25D36}" type="sibTrans" cxnId="{0AAE9E3F-D8F3-4768-AC49-3468489D277B}">
      <dgm:prSet/>
      <dgm:spPr/>
      <dgm:t>
        <a:bodyPr/>
        <a:lstStyle/>
        <a:p>
          <a:endParaRPr lang="en-IN"/>
        </a:p>
      </dgm:t>
    </dgm:pt>
    <dgm:pt modelId="{315267DE-3DFE-41B8-9F2E-61D474486E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5, 3, 5}</a:t>
          </a:r>
        </a:p>
      </dgm:t>
    </dgm:pt>
    <dgm:pt modelId="{F84C9F1F-35AF-4E9A-B9AA-26CE709D0BA7}" type="parTrans" cxnId="{F995B619-A13A-4DA4-8B46-9BCF1B966646}">
      <dgm:prSet/>
      <dgm:spPr/>
      <dgm:t>
        <a:bodyPr/>
        <a:lstStyle/>
        <a:p>
          <a:endParaRPr lang="en-IN"/>
        </a:p>
      </dgm:t>
    </dgm:pt>
    <dgm:pt modelId="{AAAC01C7-8050-40A6-8072-3DF019F50990}" type="sibTrans" cxnId="{F995B619-A13A-4DA4-8B46-9BCF1B966646}">
      <dgm:prSet/>
      <dgm:spPr/>
      <dgm:t>
        <a:bodyPr/>
        <a:lstStyle/>
        <a:p>
          <a:endParaRPr lang="en-IN"/>
        </a:p>
      </dgm:t>
    </dgm:pt>
    <dgm:pt modelId="{4E96388A-F4CB-45FB-B87F-AD845C68BB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want to replace specific values in a list, such as changing all occurrences of 2 to 5.</a:t>
          </a:r>
        </a:p>
      </dgm:t>
    </dgm:pt>
    <dgm:pt modelId="{4CA0BD37-8F21-431C-B9E7-1F98441D9BAD}" type="parTrans" cxnId="{A91BDB2F-4483-4AC8-BD0B-8CE4E8082475}">
      <dgm:prSet/>
      <dgm:spPr/>
      <dgm:t>
        <a:bodyPr/>
        <a:lstStyle/>
        <a:p>
          <a:endParaRPr lang="en-IN"/>
        </a:p>
      </dgm:t>
    </dgm:pt>
    <dgm:pt modelId="{2949AE01-064A-44E6-A9DA-B1058A5776F5}" type="sibTrans" cxnId="{A91BDB2F-4483-4AC8-BD0B-8CE4E8082475}">
      <dgm:prSet/>
      <dgm:spPr/>
      <dgm:t>
        <a:bodyPr/>
        <a:lstStyle/>
        <a:p>
          <a:endParaRPr lang="en-IN"/>
        </a:p>
      </dgm:t>
    </dgm:pt>
    <dgm:pt modelId="{77BC75C9-C58E-4EF5-884A-7C58E425B2AE}">
      <dgm:prSet/>
      <dgm:spPr/>
      <dgm:t>
        <a:bodyPr/>
        <a:lstStyle/>
        <a:p>
          <a:r>
            <a:rPr lang="en-IN" b="1"/>
            <a:t>24. List.Partition</a:t>
          </a:r>
        </a:p>
      </dgm:t>
    </dgm:pt>
    <dgm:pt modelId="{D192C791-DB55-497C-BA44-47AE6E675A8E}" type="parTrans" cxnId="{C329D924-D9E7-4F3E-B62D-CB33B35D03EC}">
      <dgm:prSet/>
      <dgm:spPr/>
      <dgm:t>
        <a:bodyPr/>
        <a:lstStyle/>
        <a:p>
          <a:endParaRPr lang="en-IN"/>
        </a:p>
      </dgm:t>
    </dgm:pt>
    <dgm:pt modelId="{57745086-986E-4399-9B6B-8085BDCC167D}" type="sibTrans" cxnId="{C329D924-D9E7-4F3E-B62D-CB33B35D03EC}">
      <dgm:prSet/>
      <dgm:spPr/>
      <dgm:t>
        <a:bodyPr/>
        <a:lstStyle/>
        <a:p>
          <a:endParaRPr lang="en-IN"/>
        </a:p>
      </dgm:t>
    </dgm:pt>
    <dgm:pt modelId="{82CBC53E-DAD6-4F6D-AD25-161D9CD937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Partitions a list into sublists based on a given condition.</a:t>
          </a:r>
        </a:p>
      </dgm:t>
    </dgm:pt>
    <dgm:pt modelId="{0EED1EF6-58E8-4BFD-8E6D-17827B48DB8F}" type="parTrans" cxnId="{12FA9722-AAD6-4083-8B14-293EC9C494A4}">
      <dgm:prSet/>
      <dgm:spPr/>
      <dgm:t>
        <a:bodyPr/>
        <a:lstStyle/>
        <a:p>
          <a:endParaRPr lang="en-IN"/>
        </a:p>
      </dgm:t>
    </dgm:pt>
    <dgm:pt modelId="{21499D82-5FD3-433D-9728-C1081494A39E}" type="sibTrans" cxnId="{12FA9722-AAD6-4083-8B14-293EC9C494A4}">
      <dgm:prSet/>
      <dgm:spPr/>
      <dgm:t>
        <a:bodyPr/>
        <a:lstStyle/>
        <a:p>
          <a:endParaRPr lang="en-IN"/>
        </a:p>
      </dgm:t>
    </dgm:pt>
    <dgm:pt modelId="{D332CDFA-A6C0-4BD4-9E98-CA1D6E46D5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List.Partition({1, 2, 3, 4, 5}, each _ &gt; 3)</a:t>
          </a:r>
        </a:p>
      </dgm:t>
    </dgm:pt>
    <dgm:pt modelId="{36A79FF5-D151-4F91-8F82-9E223116B262}" type="parTrans" cxnId="{8A737E09-F341-4092-B20C-ACF8A7687769}">
      <dgm:prSet/>
      <dgm:spPr/>
      <dgm:t>
        <a:bodyPr/>
        <a:lstStyle/>
        <a:p>
          <a:endParaRPr lang="en-IN"/>
        </a:p>
      </dgm:t>
    </dgm:pt>
    <dgm:pt modelId="{4A727FF3-2309-43B1-8440-5D1041C90B68}" type="sibTrans" cxnId="{8A737E09-F341-4092-B20C-ACF8A7687769}">
      <dgm:prSet/>
      <dgm:spPr/>
      <dgm:t>
        <a:bodyPr/>
        <a:lstStyle/>
        <a:p>
          <a:endParaRPr lang="en-IN"/>
        </a:p>
      </dgm:t>
    </dgm:pt>
    <dgm:pt modelId="{D4E986B3-CC55-4795-A352-CFE6CE611D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{{4, 5}, {1, 2, 3}}</a:t>
          </a:r>
        </a:p>
      </dgm:t>
    </dgm:pt>
    <dgm:pt modelId="{E969B8FC-4A72-44BB-96DE-8DAD4DE1B313}" type="parTrans" cxnId="{4CB0EB52-B893-44B2-A015-930049EABD9F}">
      <dgm:prSet/>
      <dgm:spPr/>
      <dgm:t>
        <a:bodyPr/>
        <a:lstStyle/>
        <a:p>
          <a:endParaRPr lang="en-IN"/>
        </a:p>
      </dgm:t>
    </dgm:pt>
    <dgm:pt modelId="{7F632ABA-F59A-446E-B5BB-583E9023AEDF}" type="sibTrans" cxnId="{4CB0EB52-B893-44B2-A015-930049EABD9F}">
      <dgm:prSet/>
      <dgm:spPr/>
      <dgm:t>
        <a:bodyPr/>
        <a:lstStyle/>
        <a:p>
          <a:endParaRPr lang="en-IN"/>
        </a:p>
      </dgm:t>
    </dgm:pt>
    <dgm:pt modelId="{AEAAF14D-3108-4202-934B-74B1274F9C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for separating elements that meet a certain condition (e.g., partitioning numbers greater than 3 into one list and the rest into another).</a:t>
          </a:r>
        </a:p>
      </dgm:t>
    </dgm:pt>
    <dgm:pt modelId="{DD0D0BEE-B1D3-4B00-91B5-AAED335633D6}" type="parTrans" cxnId="{4472F18E-5C2F-4DDD-8EE0-8EA01A6A7223}">
      <dgm:prSet/>
      <dgm:spPr/>
      <dgm:t>
        <a:bodyPr/>
        <a:lstStyle/>
        <a:p>
          <a:endParaRPr lang="en-IN"/>
        </a:p>
      </dgm:t>
    </dgm:pt>
    <dgm:pt modelId="{4D1F42BC-9793-40F5-8987-05BC9AAAA8E6}" type="sibTrans" cxnId="{4472F18E-5C2F-4DDD-8EE0-8EA01A6A7223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1CF45ED4-AB06-42C3-B1CB-E393F3AE1BFF}" type="pres">
      <dgm:prSet presAssocID="{09532B78-58AA-4539-B8E6-ECF2B8147621}" presName="node" presStyleLbl="node1" presStyleIdx="1" presStyleCnt="15">
        <dgm:presLayoutVars>
          <dgm:bulletEnabled val="1"/>
        </dgm:presLayoutVars>
      </dgm:prSet>
      <dgm:spPr/>
    </dgm:pt>
    <dgm:pt modelId="{2FE5B258-D6AC-4F62-83BD-C25C543590D0}" type="pres">
      <dgm:prSet presAssocID="{149CDE97-B874-4D48-923C-E1ABF9BDDC8D}" presName="sibTrans" presStyleCnt="0"/>
      <dgm:spPr/>
    </dgm:pt>
    <dgm:pt modelId="{4A86C4C2-03D6-4A37-B5F0-6AE0CA77742A}" type="pres">
      <dgm:prSet presAssocID="{98DF10C2-167A-42F1-A610-C1139DD51352}" presName="node" presStyleLbl="node1" presStyleIdx="2" presStyleCnt="15">
        <dgm:presLayoutVars>
          <dgm:bulletEnabled val="1"/>
        </dgm:presLayoutVars>
      </dgm:prSet>
      <dgm:spPr/>
    </dgm:pt>
    <dgm:pt modelId="{ECE4B54C-ADD1-46C7-8719-DC26CB39D70E}" type="pres">
      <dgm:prSet presAssocID="{EA4364FF-486F-4C0A-A1EC-8238B670CE2B}" presName="sibTrans" presStyleCnt="0"/>
      <dgm:spPr/>
    </dgm:pt>
    <dgm:pt modelId="{313F17EE-1071-4EB4-B248-3D9305126743}" type="pres">
      <dgm:prSet presAssocID="{D84F0CE4-10CB-40A5-A020-E7F591EC9959}" presName="node" presStyleLbl="node1" presStyleIdx="3" presStyleCnt="15">
        <dgm:presLayoutVars>
          <dgm:bulletEnabled val="1"/>
        </dgm:presLayoutVars>
      </dgm:prSet>
      <dgm:spPr/>
    </dgm:pt>
    <dgm:pt modelId="{FB0292B1-3096-4767-854B-3A5FDBAAF5B7}" type="pres">
      <dgm:prSet presAssocID="{A639A84B-0D1D-4994-8E7A-01A1E71C5ABD}" presName="sibTrans" presStyleCnt="0"/>
      <dgm:spPr/>
    </dgm:pt>
    <dgm:pt modelId="{4DC81D71-5330-4026-B620-A2E84B28B1E4}" type="pres">
      <dgm:prSet presAssocID="{792210E1-C0B9-4D42-A380-5BB10A2669EA}" presName="node" presStyleLbl="node1" presStyleIdx="4" presStyleCnt="15">
        <dgm:presLayoutVars>
          <dgm:bulletEnabled val="1"/>
        </dgm:presLayoutVars>
      </dgm:prSet>
      <dgm:spPr/>
    </dgm:pt>
    <dgm:pt modelId="{8F8834F1-A984-4858-A467-1BEA7AE7CF1D}" type="pres">
      <dgm:prSet presAssocID="{C1C02F2F-E1DB-4BF7-9070-71A3DE64C640}" presName="sibTrans" presStyleCnt="0"/>
      <dgm:spPr/>
    </dgm:pt>
    <dgm:pt modelId="{D07056F0-FFEA-486F-9C05-72991745F52F}" type="pres">
      <dgm:prSet presAssocID="{043E5946-845D-4311-B0E5-AE426200934D}" presName="node" presStyleLbl="node1" presStyleIdx="5" presStyleCnt="15">
        <dgm:presLayoutVars>
          <dgm:bulletEnabled val="1"/>
        </dgm:presLayoutVars>
      </dgm:prSet>
      <dgm:spPr/>
    </dgm:pt>
    <dgm:pt modelId="{2A9DEE46-06BA-4F8A-ADD3-5D6B092AFBB3}" type="pres">
      <dgm:prSet presAssocID="{BB03FDEA-78DE-40FC-A5B9-D0CF29BB2A27}" presName="sibTrans" presStyleCnt="0"/>
      <dgm:spPr/>
    </dgm:pt>
    <dgm:pt modelId="{70208CA8-BE26-4A2C-9702-E0EC64F33D77}" type="pres">
      <dgm:prSet presAssocID="{17BFD138-4B25-4595-883D-4FBED7C3C637}" presName="node" presStyleLbl="node1" presStyleIdx="6" presStyleCnt="15">
        <dgm:presLayoutVars>
          <dgm:bulletEnabled val="1"/>
        </dgm:presLayoutVars>
      </dgm:prSet>
      <dgm:spPr/>
    </dgm:pt>
    <dgm:pt modelId="{1589B034-7A91-41F1-9D1B-F8BEE7D6C070}" type="pres">
      <dgm:prSet presAssocID="{9BFC9AED-3FB1-4C91-93D3-0D6E422EFC1D}" presName="sibTrans" presStyleCnt="0"/>
      <dgm:spPr/>
    </dgm:pt>
    <dgm:pt modelId="{A86E6586-00B2-44E4-A9CF-CE43FC65BEA2}" type="pres">
      <dgm:prSet presAssocID="{6CF1279A-01C5-45E8-9CB2-B87459BCFB78}" presName="node" presStyleLbl="node1" presStyleIdx="7" presStyleCnt="15">
        <dgm:presLayoutVars>
          <dgm:bulletEnabled val="1"/>
        </dgm:presLayoutVars>
      </dgm:prSet>
      <dgm:spPr/>
    </dgm:pt>
    <dgm:pt modelId="{1DBECAC6-766E-459C-B31D-3A53AEC1A99B}" type="pres">
      <dgm:prSet presAssocID="{6EAE0DB5-D3AD-473C-8C41-1C130AA25D36}" presName="sibTrans" presStyleCnt="0"/>
      <dgm:spPr/>
    </dgm:pt>
    <dgm:pt modelId="{C0F0A432-F2F2-4F82-9E17-ECFEB0125A1D}" type="pres">
      <dgm:prSet presAssocID="{315267DE-3DFE-41B8-9F2E-61D474486E3C}" presName="node" presStyleLbl="node1" presStyleIdx="8" presStyleCnt="15">
        <dgm:presLayoutVars>
          <dgm:bulletEnabled val="1"/>
        </dgm:presLayoutVars>
      </dgm:prSet>
      <dgm:spPr/>
    </dgm:pt>
    <dgm:pt modelId="{7B7B981D-E11A-44AF-B920-C7D85410E520}" type="pres">
      <dgm:prSet presAssocID="{AAAC01C7-8050-40A6-8072-3DF019F50990}" presName="sibTrans" presStyleCnt="0"/>
      <dgm:spPr/>
    </dgm:pt>
    <dgm:pt modelId="{4E934725-A7E2-478A-A6C5-405E2DAE13CA}" type="pres">
      <dgm:prSet presAssocID="{4E96388A-F4CB-45FB-B87F-AD845C68BB7E}" presName="node" presStyleLbl="node1" presStyleIdx="9" presStyleCnt="15">
        <dgm:presLayoutVars>
          <dgm:bulletEnabled val="1"/>
        </dgm:presLayoutVars>
      </dgm:prSet>
      <dgm:spPr/>
    </dgm:pt>
    <dgm:pt modelId="{3C89733B-CCD3-4B72-902A-27C43C8A0457}" type="pres">
      <dgm:prSet presAssocID="{2949AE01-064A-44E6-A9DA-B1058A5776F5}" presName="sibTrans" presStyleCnt="0"/>
      <dgm:spPr/>
    </dgm:pt>
    <dgm:pt modelId="{AF6967B0-C55A-42DD-9E6D-01B578275732}" type="pres">
      <dgm:prSet presAssocID="{77BC75C9-C58E-4EF5-884A-7C58E425B2AE}" presName="node" presStyleLbl="node1" presStyleIdx="10" presStyleCnt="15">
        <dgm:presLayoutVars>
          <dgm:bulletEnabled val="1"/>
        </dgm:presLayoutVars>
      </dgm:prSet>
      <dgm:spPr/>
    </dgm:pt>
    <dgm:pt modelId="{25EF7516-DD2E-49BC-81CC-400DB8904A07}" type="pres">
      <dgm:prSet presAssocID="{57745086-986E-4399-9B6B-8085BDCC167D}" presName="sibTrans" presStyleCnt="0"/>
      <dgm:spPr/>
    </dgm:pt>
    <dgm:pt modelId="{0BE0CC2D-5C2C-4A81-9294-86723C25AB76}" type="pres">
      <dgm:prSet presAssocID="{82CBC53E-DAD6-4F6D-AD25-161D9CD93734}" presName="node" presStyleLbl="node1" presStyleIdx="11" presStyleCnt="15">
        <dgm:presLayoutVars>
          <dgm:bulletEnabled val="1"/>
        </dgm:presLayoutVars>
      </dgm:prSet>
      <dgm:spPr/>
    </dgm:pt>
    <dgm:pt modelId="{36468F99-9E23-4497-82AE-F47B2A8F73E2}" type="pres">
      <dgm:prSet presAssocID="{21499D82-5FD3-433D-9728-C1081494A39E}" presName="sibTrans" presStyleCnt="0"/>
      <dgm:spPr/>
    </dgm:pt>
    <dgm:pt modelId="{39DA29E2-DA3D-4638-83A5-554260F5B5B6}" type="pres">
      <dgm:prSet presAssocID="{D332CDFA-A6C0-4BD4-9E98-CA1D6E46D5D8}" presName="node" presStyleLbl="node1" presStyleIdx="12" presStyleCnt="15">
        <dgm:presLayoutVars>
          <dgm:bulletEnabled val="1"/>
        </dgm:presLayoutVars>
      </dgm:prSet>
      <dgm:spPr/>
    </dgm:pt>
    <dgm:pt modelId="{F19150BE-651D-448A-AD98-FC899EF5219A}" type="pres">
      <dgm:prSet presAssocID="{4A727FF3-2309-43B1-8440-5D1041C90B68}" presName="sibTrans" presStyleCnt="0"/>
      <dgm:spPr/>
    </dgm:pt>
    <dgm:pt modelId="{5CBCC4F3-EAB1-4443-8790-CF48AEE3FF02}" type="pres">
      <dgm:prSet presAssocID="{D4E986B3-CC55-4795-A352-CFE6CE611DE3}" presName="node" presStyleLbl="node1" presStyleIdx="13" presStyleCnt="15">
        <dgm:presLayoutVars>
          <dgm:bulletEnabled val="1"/>
        </dgm:presLayoutVars>
      </dgm:prSet>
      <dgm:spPr/>
    </dgm:pt>
    <dgm:pt modelId="{5CF9AEC3-5D0D-46E8-9AA8-1AC40C5CF757}" type="pres">
      <dgm:prSet presAssocID="{7F632ABA-F59A-446E-B5BB-583E9023AEDF}" presName="sibTrans" presStyleCnt="0"/>
      <dgm:spPr/>
    </dgm:pt>
    <dgm:pt modelId="{141B565C-893A-457E-A524-D5C064DDD6ED}" type="pres">
      <dgm:prSet presAssocID="{AEAAF14D-3108-4202-934B-74B1274F9C7F}" presName="node" presStyleLbl="node1" presStyleIdx="14" presStyleCnt="15">
        <dgm:presLayoutVars>
          <dgm:bulletEnabled val="1"/>
        </dgm:presLayoutVars>
      </dgm:prSet>
      <dgm:spPr/>
    </dgm:pt>
  </dgm:ptLst>
  <dgm:cxnLst>
    <dgm:cxn modelId="{8A737E09-F341-4092-B20C-ACF8A7687769}" srcId="{C54F5361-285B-42E6-8F81-A7C032D9CAFF}" destId="{D332CDFA-A6C0-4BD4-9E98-CA1D6E46D5D8}" srcOrd="12" destOrd="0" parTransId="{36A79FF5-D151-4F91-8F82-9E223116B262}" sibTransId="{4A727FF3-2309-43B1-8440-5D1041C90B68}"/>
    <dgm:cxn modelId="{6E3AEA15-6889-4595-A769-4D343EC7A793}" type="presOf" srcId="{77BC75C9-C58E-4EF5-884A-7C58E425B2AE}" destId="{AF6967B0-C55A-42DD-9E6D-01B578275732}" srcOrd="0" destOrd="0" presId="urn:microsoft.com/office/officeart/2005/8/layout/default"/>
    <dgm:cxn modelId="{F995B619-A13A-4DA4-8B46-9BCF1B966646}" srcId="{C54F5361-285B-42E6-8F81-A7C032D9CAFF}" destId="{315267DE-3DFE-41B8-9F2E-61D474486E3C}" srcOrd="8" destOrd="0" parTransId="{F84C9F1F-35AF-4E9A-B9AA-26CE709D0BA7}" sibTransId="{AAAC01C7-8050-40A6-8072-3DF019F50990}"/>
    <dgm:cxn modelId="{BA5F6B1D-9B49-4B56-A13E-D1551D34220B}" type="presOf" srcId="{315267DE-3DFE-41B8-9F2E-61D474486E3C}" destId="{C0F0A432-F2F2-4F82-9E17-ECFEB0125A1D}" srcOrd="0" destOrd="0" presId="urn:microsoft.com/office/officeart/2005/8/layout/default"/>
    <dgm:cxn modelId="{92B8651E-E06E-47E9-A821-B7173EB1F48F}" srcId="{C54F5361-285B-42E6-8F81-A7C032D9CAFF}" destId="{D84F0CE4-10CB-40A5-A020-E7F591EC9959}" srcOrd="3" destOrd="0" parTransId="{B477944D-B11D-45C2-9B8A-FD5239D79D55}" sibTransId="{A639A84B-0D1D-4994-8E7A-01A1E71C5ABD}"/>
    <dgm:cxn modelId="{CF3DEC20-1019-468B-B911-7CBA52330BF4}" srcId="{C54F5361-285B-42E6-8F81-A7C032D9CAFF}" destId="{792210E1-C0B9-4D42-A380-5BB10A2669EA}" srcOrd="4" destOrd="0" parTransId="{3B473E98-FF18-4829-A75D-53D8F0A2227E}" sibTransId="{C1C02F2F-E1DB-4BF7-9070-71A3DE64C640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12FA9722-AAD6-4083-8B14-293EC9C494A4}" srcId="{C54F5361-285B-42E6-8F81-A7C032D9CAFF}" destId="{82CBC53E-DAD6-4F6D-AD25-161D9CD93734}" srcOrd="11" destOrd="0" parTransId="{0EED1EF6-58E8-4BFD-8E6D-17827B48DB8F}" sibTransId="{21499D82-5FD3-433D-9728-C1081494A39E}"/>
    <dgm:cxn modelId="{C329D924-D9E7-4F3E-B62D-CB33B35D03EC}" srcId="{C54F5361-285B-42E6-8F81-A7C032D9CAFF}" destId="{77BC75C9-C58E-4EF5-884A-7C58E425B2AE}" srcOrd="10" destOrd="0" parTransId="{D192C791-DB55-497C-BA44-47AE6E675A8E}" sibTransId="{57745086-986E-4399-9B6B-8085BDCC167D}"/>
    <dgm:cxn modelId="{11325025-2C39-4AAD-9BB2-81ADD2FE5DAB}" type="presOf" srcId="{D84F0CE4-10CB-40A5-A020-E7F591EC9959}" destId="{313F17EE-1071-4EB4-B248-3D9305126743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A91BDB2F-4483-4AC8-BD0B-8CE4E8082475}" srcId="{C54F5361-285B-42E6-8F81-A7C032D9CAFF}" destId="{4E96388A-F4CB-45FB-B87F-AD845C68BB7E}" srcOrd="9" destOrd="0" parTransId="{4CA0BD37-8F21-431C-B9E7-1F98441D9BAD}" sibTransId="{2949AE01-064A-44E6-A9DA-B1058A5776F5}"/>
    <dgm:cxn modelId="{54CEF531-6D72-4061-BCCF-623495F06982}" type="presOf" srcId="{17BFD138-4B25-4595-883D-4FBED7C3C637}" destId="{70208CA8-BE26-4A2C-9702-E0EC64F33D77}" srcOrd="0" destOrd="0" presId="urn:microsoft.com/office/officeart/2005/8/layout/default"/>
    <dgm:cxn modelId="{D7A2A537-7A1E-444F-B665-E3749D1698EF}" type="presOf" srcId="{D4E986B3-CC55-4795-A352-CFE6CE611DE3}" destId="{5CBCC4F3-EAB1-4443-8790-CF48AEE3FF02}" srcOrd="0" destOrd="0" presId="urn:microsoft.com/office/officeart/2005/8/layout/default"/>
    <dgm:cxn modelId="{0AAE9E3F-D8F3-4768-AC49-3468489D277B}" srcId="{C54F5361-285B-42E6-8F81-A7C032D9CAFF}" destId="{6CF1279A-01C5-45E8-9CB2-B87459BCFB78}" srcOrd="7" destOrd="0" parTransId="{F3389F96-BE3C-4955-B745-7BBBB06B5412}" sibTransId="{6EAE0DB5-D3AD-473C-8C41-1C130AA25D36}"/>
    <dgm:cxn modelId="{A98E695C-5692-4450-A7C9-A39E9EF69D66}" type="presOf" srcId="{09532B78-58AA-4539-B8E6-ECF2B8147621}" destId="{1CF45ED4-AB06-42C3-B1CB-E393F3AE1BFF}" srcOrd="0" destOrd="0" presId="urn:microsoft.com/office/officeart/2005/8/layout/default"/>
    <dgm:cxn modelId="{BE9D5351-E8D3-4ED9-B02A-53833F9F36EE}" srcId="{C54F5361-285B-42E6-8F81-A7C032D9CAFF}" destId="{98DF10C2-167A-42F1-A610-C1139DD51352}" srcOrd="2" destOrd="0" parTransId="{9E421F7B-924F-4F91-81BB-1EAC67C8CD7B}" sibTransId="{EA4364FF-486F-4C0A-A1EC-8238B670CE2B}"/>
    <dgm:cxn modelId="{4CB0EB52-B893-44B2-A015-930049EABD9F}" srcId="{C54F5361-285B-42E6-8F81-A7C032D9CAFF}" destId="{D4E986B3-CC55-4795-A352-CFE6CE611DE3}" srcOrd="13" destOrd="0" parTransId="{E969B8FC-4A72-44BB-96DE-8DAD4DE1B313}" sibTransId="{7F632ABA-F59A-446E-B5BB-583E9023AEDF}"/>
    <dgm:cxn modelId="{FF44C574-DE83-4E8F-AFE3-4AFADE777E7A}" type="presOf" srcId="{82CBC53E-DAD6-4F6D-AD25-161D9CD93734}" destId="{0BE0CC2D-5C2C-4A81-9294-86723C25AB76}" srcOrd="0" destOrd="0" presId="urn:microsoft.com/office/officeart/2005/8/layout/default"/>
    <dgm:cxn modelId="{39623E57-D99E-4529-BB5B-3082C49ADDF5}" srcId="{C54F5361-285B-42E6-8F81-A7C032D9CAFF}" destId="{17BFD138-4B25-4595-883D-4FBED7C3C637}" srcOrd="6" destOrd="0" parTransId="{DDA3C079-B446-4E6F-A5A9-539998DC1C0D}" sibTransId="{9BFC9AED-3FB1-4C91-93D3-0D6E422EFC1D}"/>
    <dgm:cxn modelId="{4472F18E-5C2F-4DDD-8EE0-8EA01A6A7223}" srcId="{C54F5361-285B-42E6-8F81-A7C032D9CAFF}" destId="{AEAAF14D-3108-4202-934B-74B1274F9C7F}" srcOrd="14" destOrd="0" parTransId="{DD0D0BEE-B1D3-4B00-91B5-AAED335633D6}" sibTransId="{4D1F42BC-9793-40F5-8987-05BC9AAAA8E6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CF24A90-1B19-40E1-BC0B-5C18CAFF8061}" type="presOf" srcId="{6CF1279A-01C5-45E8-9CB2-B87459BCFB78}" destId="{A86E6586-00B2-44E4-A9CF-CE43FC65BEA2}" srcOrd="0" destOrd="0" presId="urn:microsoft.com/office/officeart/2005/8/layout/default"/>
    <dgm:cxn modelId="{1CFBA297-442E-495B-98F6-9525E8C1713C}" type="presOf" srcId="{D332CDFA-A6C0-4BD4-9E98-CA1D6E46D5D8}" destId="{39DA29E2-DA3D-4638-83A5-554260F5B5B6}" srcOrd="0" destOrd="0" presId="urn:microsoft.com/office/officeart/2005/8/layout/default"/>
    <dgm:cxn modelId="{95C6F3B8-A6E0-4955-92E8-B234C6397B68}" type="presOf" srcId="{043E5946-845D-4311-B0E5-AE426200934D}" destId="{D07056F0-FFEA-486F-9C05-72991745F52F}" srcOrd="0" destOrd="0" presId="urn:microsoft.com/office/officeart/2005/8/layout/default"/>
    <dgm:cxn modelId="{2DA830C0-2DE5-4030-A573-EFF777AAD950}" type="presOf" srcId="{AEAAF14D-3108-4202-934B-74B1274F9C7F}" destId="{141B565C-893A-457E-A524-D5C064DDD6ED}" srcOrd="0" destOrd="0" presId="urn:microsoft.com/office/officeart/2005/8/layout/default"/>
    <dgm:cxn modelId="{75E4C5CD-D1A5-4679-849F-05946E26BA24}" type="presOf" srcId="{98DF10C2-167A-42F1-A610-C1139DD51352}" destId="{4A86C4C2-03D6-4A37-B5F0-6AE0CA77742A}" srcOrd="0" destOrd="0" presId="urn:microsoft.com/office/officeart/2005/8/layout/default"/>
    <dgm:cxn modelId="{427B5DCE-C7F5-418C-A82E-244D4DEE32B3}" srcId="{C54F5361-285B-42E6-8F81-A7C032D9CAFF}" destId="{043E5946-845D-4311-B0E5-AE426200934D}" srcOrd="5" destOrd="0" parTransId="{3C6410CA-5D8A-4314-80FE-F57A2E5084F5}" sibTransId="{BB03FDEA-78DE-40FC-A5B9-D0CF29BB2A27}"/>
    <dgm:cxn modelId="{1A2953E6-3BBF-4F06-8614-77EA8F6E9991}" type="presOf" srcId="{792210E1-C0B9-4D42-A380-5BB10A2669EA}" destId="{4DC81D71-5330-4026-B620-A2E84B28B1E4}" srcOrd="0" destOrd="0" presId="urn:microsoft.com/office/officeart/2005/8/layout/default"/>
    <dgm:cxn modelId="{63A7DCEB-E30E-4964-B13C-6E00F06C4F30}" srcId="{C54F5361-285B-42E6-8F81-A7C032D9CAFF}" destId="{09532B78-58AA-4539-B8E6-ECF2B8147621}" srcOrd="1" destOrd="0" parTransId="{8E244CE5-29EC-40DC-9222-590D5F541695}" sibTransId="{149CDE97-B874-4D48-923C-E1ABF9BDDC8D}"/>
    <dgm:cxn modelId="{272D4BFF-3CDA-4F79-B7B9-1CEA13695BCB}" type="presOf" srcId="{4E96388A-F4CB-45FB-B87F-AD845C68BB7E}" destId="{4E934725-A7E2-478A-A6C5-405E2DAE13CA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D894D104-626C-400F-BBE2-A8C6B5614E6E}" type="presParOf" srcId="{4D999559-19D5-460B-9928-0B9D885782C0}" destId="{1CF45ED4-AB06-42C3-B1CB-E393F3AE1BFF}" srcOrd="2" destOrd="0" presId="urn:microsoft.com/office/officeart/2005/8/layout/default"/>
    <dgm:cxn modelId="{EB0616C1-C0A4-4B40-9A6B-F79159776528}" type="presParOf" srcId="{4D999559-19D5-460B-9928-0B9D885782C0}" destId="{2FE5B258-D6AC-4F62-83BD-C25C543590D0}" srcOrd="3" destOrd="0" presId="urn:microsoft.com/office/officeart/2005/8/layout/default"/>
    <dgm:cxn modelId="{B74A9422-BA4A-40FC-9215-6007CFCFCC8B}" type="presParOf" srcId="{4D999559-19D5-460B-9928-0B9D885782C0}" destId="{4A86C4C2-03D6-4A37-B5F0-6AE0CA77742A}" srcOrd="4" destOrd="0" presId="urn:microsoft.com/office/officeart/2005/8/layout/default"/>
    <dgm:cxn modelId="{060F37D6-3B3A-4AE1-BD12-D7F6A872824C}" type="presParOf" srcId="{4D999559-19D5-460B-9928-0B9D885782C0}" destId="{ECE4B54C-ADD1-46C7-8719-DC26CB39D70E}" srcOrd="5" destOrd="0" presId="urn:microsoft.com/office/officeart/2005/8/layout/default"/>
    <dgm:cxn modelId="{73679658-BA4C-4DFC-BE25-9B809B891614}" type="presParOf" srcId="{4D999559-19D5-460B-9928-0B9D885782C0}" destId="{313F17EE-1071-4EB4-B248-3D9305126743}" srcOrd="6" destOrd="0" presId="urn:microsoft.com/office/officeart/2005/8/layout/default"/>
    <dgm:cxn modelId="{F225186E-41A3-492D-8FF7-09CAFB6CADC6}" type="presParOf" srcId="{4D999559-19D5-460B-9928-0B9D885782C0}" destId="{FB0292B1-3096-4767-854B-3A5FDBAAF5B7}" srcOrd="7" destOrd="0" presId="urn:microsoft.com/office/officeart/2005/8/layout/default"/>
    <dgm:cxn modelId="{016D8BC6-C5A7-4D29-89ED-69D9779099FD}" type="presParOf" srcId="{4D999559-19D5-460B-9928-0B9D885782C0}" destId="{4DC81D71-5330-4026-B620-A2E84B28B1E4}" srcOrd="8" destOrd="0" presId="urn:microsoft.com/office/officeart/2005/8/layout/default"/>
    <dgm:cxn modelId="{AD4A704F-F911-4E0C-8CB4-5E52CD174749}" type="presParOf" srcId="{4D999559-19D5-460B-9928-0B9D885782C0}" destId="{8F8834F1-A984-4858-A467-1BEA7AE7CF1D}" srcOrd="9" destOrd="0" presId="urn:microsoft.com/office/officeart/2005/8/layout/default"/>
    <dgm:cxn modelId="{9BB36135-A3B7-4AA9-84A9-72F9272918EF}" type="presParOf" srcId="{4D999559-19D5-460B-9928-0B9D885782C0}" destId="{D07056F0-FFEA-486F-9C05-72991745F52F}" srcOrd="10" destOrd="0" presId="urn:microsoft.com/office/officeart/2005/8/layout/default"/>
    <dgm:cxn modelId="{BC7033AF-AE8F-47FE-A6A7-4F9429F80217}" type="presParOf" srcId="{4D999559-19D5-460B-9928-0B9D885782C0}" destId="{2A9DEE46-06BA-4F8A-ADD3-5D6B092AFBB3}" srcOrd="11" destOrd="0" presId="urn:microsoft.com/office/officeart/2005/8/layout/default"/>
    <dgm:cxn modelId="{67D17036-692A-4B69-82C3-8D97F5E3AD28}" type="presParOf" srcId="{4D999559-19D5-460B-9928-0B9D885782C0}" destId="{70208CA8-BE26-4A2C-9702-E0EC64F33D77}" srcOrd="12" destOrd="0" presId="urn:microsoft.com/office/officeart/2005/8/layout/default"/>
    <dgm:cxn modelId="{9FD483EA-06DF-42CE-811F-6F14EF776966}" type="presParOf" srcId="{4D999559-19D5-460B-9928-0B9D885782C0}" destId="{1589B034-7A91-41F1-9D1B-F8BEE7D6C070}" srcOrd="13" destOrd="0" presId="urn:microsoft.com/office/officeart/2005/8/layout/default"/>
    <dgm:cxn modelId="{0E16385B-82A6-4A87-9EA0-223FFCE3FD1A}" type="presParOf" srcId="{4D999559-19D5-460B-9928-0B9D885782C0}" destId="{A86E6586-00B2-44E4-A9CF-CE43FC65BEA2}" srcOrd="14" destOrd="0" presId="urn:microsoft.com/office/officeart/2005/8/layout/default"/>
    <dgm:cxn modelId="{11C0795A-836C-4426-8B38-CE8CAB44FAF6}" type="presParOf" srcId="{4D999559-19D5-460B-9928-0B9D885782C0}" destId="{1DBECAC6-766E-459C-B31D-3A53AEC1A99B}" srcOrd="15" destOrd="0" presId="urn:microsoft.com/office/officeart/2005/8/layout/default"/>
    <dgm:cxn modelId="{70FF0FF8-327F-488D-99EC-6C0AAA644136}" type="presParOf" srcId="{4D999559-19D5-460B-9928-0B9D885782C0}" destId="{C0F0A432-F2F2-4F82-9E17-ECFEB0125A1D}" srcOrd="16" destOrd="0" presId="urn:microsoft.com/office/officeart/2005/8/layout/default"/>
    <dgm:cxn modelId="{CD46C9C1-3133-4AC0-97A1-4C543C230CE4}" type="presParOf" srcId="{4D999559-19D5-460B-9928-0B9D885782C0}" destId="{7B7B981D-E11A-44AF-B920-C7D85410E520}" srcOrd="17" destOrd="0" presId="urn:microsoft.com/office/officeart/2005/8/layout/default"/>
    <dgm:cxn modelId="{3D1EDC99-5F01-40EE-BE39-15596479F6D0}" type="presParOf" srcId="{4D999559-19D5-460B-9928-0B9D885782C0}" destId="{4E934725-A7E2-478A-A6C5-405E2DAE13CA}" srcOrd="18" destOrd="0" presId="urn:microsoft.com/office/officeart/2005/8/layout/default"/>
    <dgm:cxn modelId="{CD9B0767-A196-49AE-AA9C-48C5C5406A94}" type="presParOf" srcId="{4D999559-19D5-460B-9928-0B9D885782C0}" destId="{3C89733B-CCD3-4B72-902A-27C43C8A0457}" srcOrd="19" destOrd="0" presId="urn:microsoft.com/office/officeart/2005/8/layout/default"/>
    <dgm:cxn modelId="{DAD4D423-9AA5-4E69-B217-9EE3DC4029ED}" type="presParOf" srcId="{4D999559-19D5-460B-9928-0B9D885782C0}" destId="{AF6967B0-C55A-42DD-9E6D-01B578275732}" srcOrd="20" destOrd="0" presId="urn:microsoft.com/office/officeart/2005/8/layout/default"/>
    <dgm:cxn modelId="{1BE6A013-FED5-4F8B-A72E-792C4415DC1A}" type="presParOf" srcId="{4D999559-19D5-460B-9928-0B9D885782C0}" destId="{25EF7516-DD2E-49BC-81CC-400DB8904A07}" srcOrd="21" destOrd="0" presId="urn:microsoft.com/office/officeart/2005/8/layout/default"/>
    <dgm:cxn modelId="{52924A1E-9B72-4D2C-8358-F9198A6C1D36}" type="presParOf" srcId="{4D999559-19D5-460B-9928-0B9D885782C0}" destId="{0BE0CC2D-5C2C-4A81-9294-86723C25AB76}" srcOrd="22" destOrd="0" presId="urn:microsoft.com/office/officeart/2005/8/layout/default"/>
    <dgm:cxn modelId="{9441B543-B413-4621-BBE7-6B0EE5057DE1}" type="presParOf" srcId="{4D999559-19D5-460B-9928-0B9D885782C0}" destId="{36468F99-9E23-4497-82AE-F47B2A8F73E2}" srcOrd="23" destOrd="0" presId="urn:microsoft.com/office/officeart/2005/8/layout/default"/>
    <dgm:cxn modelId="{03EA648A-6B10-45FD-B13D-B81E0DD01F05}" type="presParOf" srcId="{4D999559-19D5-460B-9928-0B9D885782C0}" destId="{39DA29E2-DA3D-4638-83A5-554260F5B5B6}" srcOrd="24" destOrd="0" presId="urn:microsoft.com/office/officeart/2005/8/layout/default"/>
    <dgm:cxn modelId="{EBFEC52A-9BE9-4F72-B7E8-0E229A6A011A}" type="presParOf" srcId="{4D999559-19D5-460B-9928-0B9D885782C0}" destId="{F19150BE-651D-448A-AD98-FC899EF5219A}" srcOrd="25" destOrd="0" presId="urn:microsoft.com/office/officeart/2005/8/layout/default"/>
    <dgm:cxn modelId="{D6296DBA-F021-4687-B220-F05F065D019C}" type="presParOf" srcId="{4D999559-19D5-460B-9928-0B9D885782C0}" destId="{5CBCC4F3-EAB1-4443-8790-CF48AEE3FF02}" srcOrd="26" destOrd="0" presId="urn:microsoft.com/office/officeart/2005/8/layout/default"/>
    <dgm:cxn modelId="{3FC53E30-5E71-4B73-98A5-B75C56B0E018}" type="presParOf" srcId="{4D999559-19D5-460B-9928-0B9D885782C0}" destId="{5CF9AEC3-5D0D-46E8-9AA8-1AC40C5CF757}" srcOrd="27" destOrd="0" presId="urn:microsoft.com/office/officeart/2005/8/layout/default"/>
    <dgm:cxn modelId="{4F2988B9-68C5-4024-9610-603FC92783A6}" type="presParOf" srcId="{4D999559-19D5-460B-9928-0B9D885782C0}" destId="{141B565C-893A-457E-A524-D5C064DDD6ED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25. List.RemoveAt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FA04A1E5-DD8E-4715-AB68-3C309DC209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Removes an element at a specified index in a list.</a:t>
          </a:r>
        </a:p>
      </dgm:t>
    </dgm:pt>
    <dgm:pt modelId="{42A2CD51-36A8-47A2-BDCF-D6FEDBF1EC4E}" type="parTrans" cxnId="{E78EDADE-7597-49A6-BF7B-08331E16556F}">
      <dgm:prSet/>
      <dgm:spPr/>
      <dgm:t>
        <a:bodyPr/>
        <a:lstStyle/>
        <a:p>
          <a:endParaRPr lang="en-IN"/>
        </a:p>
      </dgm:t>
    </dgm:pt>
    <dgm:pt modelId="{85E2B463-7FB7-4692-B347-D3D7D7CE448C}" type="sibTrans" cxnId="{E78EDADE-7597-49A6-BF7B-08331E16556F}">
      <dgm:prSet/>
      <dgm:spPr/>
      <dgm:t>
        <a:bodyPr/>
        <a:lstStyle/>
        <a:p>
          <a:endParaRPr lang="en-IN"/>
        </a:p>
      </dgm:t>
    </dgm:pt>
    <dgm:pt modelId="{3258DB03-DA21-4505-96DE-C32D16D18F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List.RemoveAt({1, 2, 3, 4}, 2)</a:t>
          </a:r>
        </a:p>
      </dgm:t>
    </dgm:pt>
    <dgm:pt modelId="{3C33427B-A489-4337-8AB2-43E6A331D90A}" type="parTrans" cxnId="{9BB2173B-53F4-4699-A117-8E61D1A6AFEE}">
      <dgm:prSet/>
      <dgm:spPr/>
      <dgm:t>
        <a:bodyPr/>
        <a:lstStyle/>
        <a:p>
          <a:endParaRPr lang="en-IN"/>
        </a:p>
      </dgm:t>
    </dgm:pt>
    <dgm:pt modelId="{663714D4-BA71-43CE-9C9D-E8B75C235A05}" type="sibTrans" cxnId="{9BB2173B-53F4-4699-A117-8E61D1A6AFEE}">
      <dgm:prSet/>
      <dgm:spPr/>
      <dgm:t>
        <a:bodyPr/>
        <a:lstStyle/>
        <a:p>
          <a:endParaRPr lang="en-IN"/>
        </a:p>
      </dgm:t>
    </dgm:pt>
    <dgm:pt modelId="{E03D219A-B7A3-4030-8985-E54C3300B8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2, 4}</a:t>
          </a:r>
        </a:p>
      </dgm:t>
    </dgm:pt>
    <dgm:pt modelId="{FD5055CA-C503-4A38-8B2D-9D1CC325C97A}" type="parTrans" cxnId="{D918ED69-3505-4B92-B3AC-00AF20E9D7FF}">
      <dgm:prSet/>
      <dgm:spPr/>
      <dgm:t>
        <a:bodyPr/>
        <a:lstStyle/>
        <a:p>
          <a:endParaRPr lang="en-IN"/>
        </a:p>
      </dgm:t>
    </dgm:pt>
    <dgm:pt modelId="{54F49AD5-4626-498F-8FD6-5ADE1835A1F7}" type="sibTrans" cxnId="{D918ED69-3505-4B92-B3AC-00AF20E9D7FF}">
      <dgm:prSet/>
      <dgm:spPr/>
      <dgm:t>
        <a:bodyPr/>
        <a:lstStyle/>
        <a:p>
          <a:endParaRPr lang="en-IN"/>
        </a:p>
      </dgm:t>
    </dgm:pt>
    <dgm:pt modelId="{05A1BF88-6476-4162-ADEF-09643B3E09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when you need to remove an element from a list by its position (e.g., removing the third item from the list).</a:t>
          </a:r>
        </a:p>
      </dgm:t>
    </dgm:pt>
    <dgm:pt modelId="{90AFFF67-7161-4ED2-B5EF-E04F644648D7}" type="parTrans" cxnId="{02A9F2F9-D38F-4814-AB71-CC7E3B497A9B}">
      <dgm:prSet/>
      <dgm:spPr/>
      <dgm:t>
        <a:bodyPr/>
        <a:lstStyle/>
        <a:p>
          <a:endParaRPr lang="en-IN"/>
        </a:p>
      </dgm:t>
    </dgm:pt>
    <dgm:pt modelId="{E97D4C31-61F8-4253-8014-325C93ADD20D}" type="sibTrans" cxnId="{02A9F2F9-D38F-4814-AB71-CC7E3B497A9B}">
      <dgm:prSet/>
      <dgm:spPr/>
      <dgm:t>
        <a:bodyPr/>
        <a:lstStyle/>
        <a:p>
          <a:endParaRPr lang="en-IN"/>
        </a:p>
      </dgm:t>
    </dgm:pt>
    <dgm:pt modelId="{CA79F734-08AD-4AC0-AE43-31E7AD642CC8}">
      <dgm:prSet/>
      <dgm:spPr/>
      <dgm:t>
        <a:bodyPr/>
        <a:lstStyle/>
        <a:p>
          <a:r>
            <a:rPr lang="en-IN" b="1"/>
            <a:t>26. List.IndexOf</a:t>
          </a:r>
        </a:p>
      </dgm:t>
    </dgm:pt>
    <dgm:pt modelId="{08E31FEA-B6F2-4B1C-A558-D44F730990A2}" type="parTrans" cxnId="{E4506579-9C25-42C3-853A-DB0FCFC862A7}">
      <dgm:prSet/>
      <dgm:spPr/>
      <dgm:t>
        <a:bodyPr/>
        <a:lstStyle/>
        <a:p>
          <a:endParaRPr lang="en-IN"/>
        </a:p>
      </dgm:t>
    </dgm:pt>
    <dgm:pt modelId="{31022298-FBB0-42C1-AE76-92630E9E4761}" type="sibTrans" cxnId="{E4506579-9C25-42C3-853A-DB0FCFC862A7}">
      <dgm:prSet/>
      <dgm:spPr/>
      <dgm:t>
        <a:bodyPr/>
        <a:lstStyle/>
        <a:p>
          <a:endParaRPr lang="en-IN"/>
        </a:p>
      </dgm:t>
    </dgm:pt>
    <dgm:pt modelId="{3F3FB302-505F-40A1-A807-E3658F69A8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Finds the index of a specified value in a list.</a:t>
          </a:r>
        </a:p>
      </dgm:t>
    </dgm:pt>
    <dgm:pt modelId="{AA6EAAFD-E370-4D7D-A823-5BFBFA508EDF}" type="parTrans" cxnId="{407203EA-BC63-478E-B98F-5AFF344A34F8}">
      <dgm:prSet/>
      <dgm:spPr/>
      <dgm:t>
        <a:bodyPr/>
        <a:lstStyle/>
        <a:p>
          <a:endParaRPr lang="en-IN"/>
        </a:p>
      </dgm:t>
    </dgm:pt>
    <dgm:pt modelId="{511BD0D0-D9CC-4873-9307-1D226223E13E}" type="sibTrans" cxnId="{407203EA-BC63-478E-B98F-5AFF344A34F8}">
      <dgm:prSet/>
      <dgm:spPr/>
      <dgm:t>
        <a:bodyPr/>
        <a:lstStyle/>
        <a:p>
          <a:endParaRPr lang="en-IN"/>
        </a:p>
      </dgm:t>
    </dgm:pt>
    <dgm:pt modelId="{EF92072E-C928-4DD4-9B5C-BCF802D770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List.IndexOf({1, 2, 3, 4}, 3)</a:t>
          </a:r>
        </a:p>
      </dgm:t>
    </dgm:pt>
    <dgm:pt modelId="{BEB21DC1-DEF1-40BB-B6E9-8698C72E995F}" type="parTrans" cxnId="{918B51C6-DD23-4C77-9242-5E328517BF60}">
      <dgm:prSet/>
      <dgm:spPr/>
      <dgm:t>
        <a:bodyPr/>
        <a:lstStyle/>
        <a:p>
          <a:endParaRPr lang="en-IN"/>
        </a:p>
      </dgm:t>
    </dgm:pt>
    <dgm:pt modelId="{F1A5976B-BF3D-49B7-9148-B9639A79DBA7}" type="sibTrans" cxnId="{918B51C6-DD23-4C77-9242-5E328517BF60}">
      <dgm:prSet/>
      <dgm:spPr/>
      <dgm:t>
        <a:bodyPr/>
        <a:lstStyle/>
        <a:p>
          <a:endParaRPr lang="en-IN"/>
        </a:p>
      </dgm:t>
    </dgm:pt>
    <dgm:pt modelId="{6E1F9265-509E-437B-9CEC-1D063E7D59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2</a:t>
          </a:r>
        </a:p>
      </dgm:t>
    </dgm:pt>
    <dgm:pt modelId="{CA08DBAA-9351-43BA-8E93-1E419BDE2030}" type="parTrans" cxnId="{7C8C66E1-9F93-4A25-90FA-98D612FCC3A1}">
      <dgm:prSet/>
      <dgm:spPr/>
      <dgm:t>
        <a:bodyPr/>
        <a:lstStyle/>
        <a:p>
          <a:endParaRPr lang="en-IN"/>
        </a:p>
      </dgm:t>
    </dgm:pt>
    <dgm:pt modelId="{8F4BA2AD-982F-4FAC-B29A-A23F63524869}" type="sibTrans" cxnId="{7C8C66E1-9F93-4A25-90FA-98D612FCC3A1}">
      <dgm:prSet/>
      <dgm:spPr/>
      <dgm:t>
        <a:bodyPr/>
        <a:lstStyle/>
        <a:p>
          <a:endParaRPr lang="en-IN"/>
        </a:p>
      </dgm:t>
    </dgm:pt>
    <dgm:pt modelId="{4143C44C-AE06-4CCC-8B12-9436043793B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want to find the position of an item within a list, like finding the index of a particular value.</a:t>
          </a:r>
        </a:p>
      </dgm:t>
    </dgm:pt>
    <dgm:pt modelId="{E8D44020-0301-49AD-AD56-75E4DC949F19}" type="parTrans" cxnId="{610ECAE9-8A7B-4093-A93C-A30000A3D9D8}">
      <dgm:prSet/>
      <dgm:spPr/>
      <dgm:t>
        <a:bodyPr/>
        <a:lstStyle/>
        <a:p>
          <a:endParaRPr lang="en-IN"/>
        </a:p>
      </dgm:t>
    </dgm:pt>
    <dgm:pt modelId="{F570A644-9C35-4755-87A7-1EFF65E961F9}" type="sibTrans" cxnId="{610ECAE9-8A7B-4093-A93C-A30000A3D9D8}">
      <dgm:prSet/>
      <dgm:spPr/>
      <dgm:t>
        <a:bodyPr/>
        <a:lstStyle/>
        <a:p>
          <a:endParaRPr lang="en-IN"/>
        </a:p>
      </dgm:t>
    </dgm:pt>
    <dgm:pt modelId="{C3AD7132-D74F-4A20-A30F-8174C647A8E3}">
      <dgm:prSet/>
      <dgm:spPr/>
      <dgm:t>
        <a:bodyPr/>
        <a:lstStyle/>
        <a:p>
          <a:r>
            <a:rPr lang="en-IN" b="1"/>
            <a:t>27. List.ContainsAny</a:t>
          </a:r>
        </a:p>
      </dgm:t>
    </dgm:pt>
    <dgm:pt modelId="{FABCF220-FD90-44B7-9CA5-5C77334F3D98}" type="parTrans" cxnId="{11037C1C-49D9-42CB-B44A-BCA9038FFD96}">
      <dgm:prSet/>
      <dgm:spPr/>
      <dgm:t>
        <a:bodyPr/>
        <a:lstStyle/>
        <a:p>
          <a:endParaRPr lang="en-IN"/>
        </a:p>
      </dgm:t>
    </dgm:pt>
    <dgm:pt modelId="{E4EBA666-E66A-4FF4-A6C9-0446D5BDA2E1}" type="sibTrans" cxnId="{11037C1C-49D9-42CB-B44A-BCA9038FFD96}">
      <dgm:prSet/>
      <dgm:spPr/>
      <dgm:t>
        <a:bodyPr/>
        <a:lstStyle/>
        <a:p>
          <a:endParaRPr lang="en-IN"/>
        </a:p>
      </dgm:t>
    </dgm:pt>
    <dgm:pt modelId="{642AA648-E2A2-4C54-97E9-99143BB097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Checks if any of the elements from one list are contained in another list.</a:t>
          </a:r>
        </a:p>
      </dgm:t>
    </dgm:pt>
    <dgm:pt modelId="{F7005EB3-43A3-4CCC-A850-C6FACB11970F}" type="parTrans" cxnId="{AB3BA7A9-3000-4938-A60F-FF6EA0A04FEA}">
      <dgm:prSet/>
      <dgm:spPr/>
      <dgm:t>
        <a:bodyPr/>
        <a:lstStyle/>
        <a:p>
          <a:endParaRPr lang="en-IN"/>
        </a:p>
      </dgm:t>
    </dgm:pt>
    <dgm:pt modelId="{D88DCF87-2A83-4099-9125-8E55FCD2F315}" type="sibTrans" cxnId="{AB3BA7A9-3000-4938-A60F-FF6EA0A04FEA}">
      <dgm:prSet/>
      <dgm:spPr/>
      <dgm:t>
        <a:bodyPr/>
        <a:lstStyle/>
        <a:p>
          <a:endParaRPr lang="en-IN"/>
        </a:p>
      </dgm:t>
    </dgm:pt>
    <dgm:pt modelId="{9858CD0E-A7CF-45AE-8F86-603D2FA431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/>
            <a:t>Example</a:t>
          </a:r>
          <a:r>
            <a:rPr lang="fr-FR"/>
            <a:t>: List.ContainsAny({1, 2, 3}, {3, 4, 5})</a:t>
          </a:r>
        </a:p>
      </dgm:t>
    </dgm:pt>
    <dgm:pt modelId="{1C7CB75E-97D7-4E50-8591-850F2FEB575B}" type="parTrans" cxnId="{56300333-A17C-4E3C-8215-FF9603C2D022}">
      <dgm:prSet/>
      <dgm:spPr/>
      <dgm:t>
        <a:bodyPr/>
        <a:lstStyle/>
        <a:p>
          <a:endParaRPr lang="en-IN"/>
        </a:p>
      </dgm:t>
    </dgm:pt>
    <dgm:pt modelId="{0D65C4ED-F33B-4512-8468-9C280DC926C9}" type="sibTrans" cxnId="{56300333-A17C-4E3C-8215-FF9603C2D022}">
      <dgm:prSet/>
      <dgm:spPr/>
      <dgm:t>
        <a:bodyPr/>
        <a:lstStyle/>
        <a:p>
          <a:endParaRPr lang="en-IN"/>
        </a:p>
      </dgm:t>
    </dgm:pt>
    <dgm:pt modelId="{0CA1F6DA-D3D0-4671-9777-D9F5767EA5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true</a:t>
          </a:r>
        </a:p>
      </dgm:t>
    </dgm:pt>
    <dgm:pt modelId="{43FCDB6A-A848-40AC-8ACA-508B8ECF8F84}" type="parTrans" cxnId="{8CB96B47-1186-4780-A213-A1ED291428C6}">
      <dgm:prSet/>
      <dgm:spPr/>
      <dgm:t>
        <a:bodyPr/>
        <a:lstStyle/>
        <a:p>
          <a:endParaRPr lang="en-IN"/>
        </a:p>
      </dgm:t>
    </dgm:pt>
    <dgm:pt modelId="{47210FD9-7002-4A5B-88F7-D34468614F11}" type="sibTrans" cxnId="{8CB96B47-1186-4780-A213-A1ED291428C6}">
      <dgm:prSet/>
      <dgm:spPr/>
      <dgm:t>
        <a:bodyPr/>
        <a:lstStyle/>
        <a:p>
          <a:endParaRPr lang="en-IN"/>
        </a:p>
      </dgm:t>
    </dgm:pt>
    <dgm:pt modelId="{39EFD880-A4B4-48F4-B2F6-625D965D0F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when you want to check if any items in one list exist in another list, such as checking if any IDs from a selected list exist in a list of customers.</a:t>
          </a:r>
        </a:p>
      </dgm:t>
    </dgm:pt>
    <dgm:pt modelId="{FA4334DD-2B5E-4FE4-AD8A-DBBE7F133CF5}" type="parTrans" cxnId="{4DC22CC7-FB70-40A7-A1A4-939B5A5C3AB4}">
      <dgm:prSet/>
      <dgm:spPr/>
      <dgm:t>
        <a:bodyPr/>
        <a:lstStyle/>
        <a:p>
          <a:endParaRPr lang="en-IN"/>
        </a:p>
      </dgm:t>
    </dgm:pt>
    <dgm:pt modelId="{998B790A-39B5-4B36-910A-BD20969CA144}" type="sibTrans" cxnId="{4DC22CC7-FB70-40A7-A1A4-939B5A5C3AB4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56CE535E-1DCC-4826-920B-5E668E55B88C}" type="pres">
      <dgm:prSet presAssocID="{FA04A1E5-DD8E-4715-AB68-3C309DC2092D}" presName="node" presStyleLbl="node1" presStyleIdx="1" presStyleCnt="15">
        <dgm:presLayoutVars>
          <dgm:bulletEnabled val="1"/>
        </dgm:presLayoutVars>
      </dgm:prSet>
      <dgm:spPr/>
    </dgm:pt>
    <dgm:pt modelId="{74BF4723-78F2-4C65-AC53-89287BA6160C}" type="pres">
      <dgm:prSet presAssocID="{85E2B463-7FB7-4692-B347-D3D7D7CE448C}" presName="sibTrans" presStyleCnt="0"/>
      <dgm:spPr/>
    </dgm:pt>
    <dgm:pt modelId="{B25762F9-1BBD-46AB-8FD8-7443E3A7CB22}" type="pres">
      <dgm:prSet presAssocID="{3258DB03-DA21-4505-96DE-C32D16D18F65}" presName="node" presStyleLbl="node1" presStyleIdx="2" presStyleCnt="15">
        <dgm:presLayoutVars>
          <dgm:bulletEnabled val="1"/>
        </dgm:presLayoutVars>
      </dgm:prSet>
      <dgm:spPr/>
    </dgm:pt>
    <dgm:pt modelId="{9E505475-4163-4A44-852C-38A5D06CD0EC}" type="pres">
      <dgm:prSet presAssocID="{663714D4-BA71-43CE-9C9D-E8B75C235A05}" presName="sibTrans" presStyleCnt="0"/>
      <dgm:spPr/>
    </dgm:pt>
    <dgm:pt modelId="{D717DD65-3E1F-49F5-ADA8-953FF59E59DC}" type="pres">
      <dgm:prSet presAssocID="{E03D219A-B7A3-4030-8985-E54C3300B865}" presName="node" presStyleLbl="node1" presStyleIdx="3" presStyleCnt="15">
        <dgm:presLayoutVars>
          <dgm:bulletEnabled val="1"/>
        </dgm:presLayoutVars>
      </dgm:prSet>
      <dgm:spPr/>
    </dgm:pt>
    <dgm:pt modelId="{37E94D2E-37FB-4E4C-B898-F59A76560A02}" type="pres">
      <dgm:prSet presAssocID="{54F49AD5-4626-498F-8FD6-5ADE1835A1F7}" presName="sibTrans" presStyleCnt="0"/>
      <dgm:spPr/>
    </dgm:pt>
    <dgm:pt modelId="{E9D03EFB-98E7-42CD-8DB0-8597D9E3A20C}" type="pres">
      <dgm:prSet presAssocID="{05A1BF88-6476-4162-ADEF-09643B3E0988}" presName="node" presStyleLbl="node1" presStyleIdx="4" presStyleCnt="15">
        <dgm:presLayoutVars>
          <dgm:bulletEnabled val="1"/>
        </dgm:presLayoutVars>
      </dgm:prSet>
      <dgm:spPr/>
    </dgm:pt>
    <dgm:pt modelId="{EAF031E0-6AE5-479F-A419-AD5D96B196A0}" type="pres">
      <dgm:prSet presAssocID="{E97D4C31-61F8-4253-8014-325C93ADD20D}" presName="sibTrans" presStyleCnt="0"/>
      <dgm:spPr/>
    </dgm:pt>
    <dgm:pt modelId="{FE806263-891F-418B-ABC4-9491508C66B0}" type="pres">
      <dgm:prSet presAssocID="{CA79F734-08AD-4AC0-AE43-31E7AD642CC8}" presName="node" presStyleLbl="node1" presStyleIdx="5" presStyleCnt="15">
        <dgm:presLayoutVars>
          <dgm:bulletEnabled val="1"/>
        </dgm:presLayoutVars>
      </dgm:prSet>
      <dgm:spPr/>
    </dgm:pt>
    <dgm:pt modelId="{15CC0C8D-9510-4FE4-A5A8-5A1D56A12070}" type="pres">
      <dgm:prSet presAssocID="{31022298-FBB0-42C1-AE76-92630E9E4761}" presName="sibTrans" presStyleCnt="0"/>
      <dgm:spPr/>
    </dgm:pt>
    <dgm:pt modelId="{A23D7D57-45DC-4C46-A02A-FCEB370F12B8}" type="pres">
      <dgm:prSet presAssocID="{3F3FB302-505F-40A1-A807-E3658F69A896}" presName="node" presStyleLbl="node1" presStyleIdx="6" presStyleCnt="15">
        <dgm:presLayoutVars>
          <dgm:bulletEnabled val="1"/>
        </dgm:presLayoutVars>
      </dgm:prSet>
      <dgm:spPr/>
    </dgm:pt>
    <dgm:pt modelId="{CD606D13-2270-4AC4-B171-C9E981E0689A}" type="pres">
      <dgm:prSet presAssocID="{511BD0D0-D9CC-4873-9307-1D226223E13E}" presName="sibTrans" presStyleCnt="0"/>
      <dgm:spPr/>
    </dgm:pt>
    <dgm:pt modelId="{F254B99F-CD28-4E06-AAF7-C918EAB474F4}" type="pres">
      <dgm:prSet presAssocID="{EF92072E-C928-4DD4-9B5C-BCF802D77098}" presName="node" presStyleLbl="node1" presStyleIdx="7" presStyleCnt="15">
        <dgm:presLayoutVars>
          <dgm:bulletEnabled val="1"/>
        </dgm:presLayoutVars>
      </dgm:prSet>
      <dgm:spPr/>
    </dgm:pt>
    <dgm:pt modelId="{58F743CF-1453-4DF5-80CC-97A0C2FC4858}" type="pres">
      <dgm:prSet presAssocID="{F1A5976B-BF3D-49B7-9148-B9639A79DBA7}" presName="sibTrans" presStyleCnt="0"/>
      <dgm:spPr/>
    </dgm:pt>
    <dgm:pt modelId="{F8261DD1-6419-4FD0-8B3D-B354613165BE}" type="pres">
      <dgm:prSet presAssocID="{6E1F9265-509E-437B-9CEC-1D063E7D591A}" presName="node" presStyleLbl="node1" presStyleIdx="8" presStyleCnt="15">
        <dgm:presLayoutVars>
          <dgm:bulletEnabled val="1"/>
        </dgm:presLayoutVars>
      </dgm:prSet>
      <dgm:spPr/>
    </dgm:pt>
    <dgm:pt modelId="{73615A82-420B-421F-BFE0-E56ACB011BEA}" type="pres">
      <dgm:prSet presAssocID="{8F4BA2AD-982F-4FAC-B29A-A23F63524869}" presName="sibTrans" presStyleCnt="0"/>
      <dgm:spPr/>
    </dgm:pt>
    <dgm:pt modelId="{29D574FC-5E32-49A1-84EF-FED9430674E4}" type="pres">
      <dgm:prSet presAssocID="{4143C44C-AE06-4CCC-8B12-9436043793B8}" presName="node" presStyleLbl="node1" presStyleIdx="9" presStyleCnt="15">
        <dgm:presLayoutVars>
          <dgm:bulletEnabled val="1"/>
        </dgm:presLayoutVars>
      </dgm:prSet>
      <dgm:spPr/>
    </dgm:pt>
    <dgm:pt modelId="{A7D7E4EE-5341-4CCE-9B61-DDC4D6B14434}" type="pres">
      <dgm:prSet presAssocID="{F570A644-9C35-4755-87A7-1EFF65E961F9}" presName="sibTrans" presStyleCnt="0"/>
      <dgm:spPr/>
    </dgm:pt>
    <dgm:pt modelId="{DCC9D276-978A-4DB6-8213-4B67E1CB2590}" type="pres">
      <dgm:prSet presAssocID="{C3AD7132-D74F-4A20-A30F-8174C647A8E3}" presName="node" presStyleLbl="node1" presStyleIdx="10" presStyleCnt="15">
        <dgm:presLayoutVars>
          <dgm:bulletEnabled val="1"/>
        </dgm:presLayoutVars>
      </dgm:prSet>
      <dgm:spPr/>
    </dgm:pt>
    <dgm:pt modelId="{AE3C1071-A412-42DF-AB18-FD26CBA4D3CA}" type="pres">
      <dgm:prSet presAssocID="{E4EBA666-E66A-4FF4-A6C9-0446D5BDA2E1}" presName="sibTrans" presStyleCnt="0"/>
      <dgm:spPr/>
    </dgm:pt>
    <dgm:pt modelId="{C894C3FE-5628-48F3-A9D5-B4C17C4E67D7}" type="pres">
      <dgm:prSet presAssocID="{642AA648-E2A2-4C54-97E9-99143BB097C1}" presName="node" presStyleLbl="node1" presStyleIdx="11" presStyleCnt="15">
        <dgm:presLayoutVars>
          <dgm:bulletEnabled val="1"/>
        </dgm:presLayoutVars>
      </dgm:prSet>
      <dgm:spPr/>
    </dgm:pt>
    <dgm:pt modelId="{6F447E5A-B5C6-495A-8DF0-5C1E9A0FB72C}" type="pres">
      <dgm:prSet presAssocID="{D88DCF87-2A83-4099-9125-8E55FCD2F315}" presName="sibTrans" presStyleCnt="0"/>
      <dgm:spPr/>
    </dgm:pt>
    <dgm:pt modelId="{3725BC03-1CAA-45EB-BAC6-AF32343CE646}" type="pres">
      <dgm:prSet presAssocID="{9858CD0E-A7CF-45AE-8F86-603D2FA4316F}" presName="node" presStyleLbl="node1" presStyleIdx="12" presStyleCnt="15">
        <dgm:presLayoutVars>
          <dgm:bulletEnabled val="1"/>
        </dgm:presLayoutVars>
      </dgm:prSet>
      <dgm:spPr/>
    </dgm:pt>
    <dgm:pt modelId="{19E749EA-54F5-410C-B5FF-F8070F169558}" type="pres">
      <dgm:prSet presAssocID="{0D65C4ED-F33B-4512-8468-9C280DC926C9}" presName="sibTrans" presStyleCnt="0"/>
      <dgm:spPr/>
    </dgm:pt>
    <dgm:pt modelId="{B32ED767-78F9-4DBD-A969-38CB411417AC}" type="pres">
      <dgm:prSet presAssocID="{0CA1F6DA-D3D0-4671-9777-D9F5767EA5A0}" presName="node" presStyleLbl="node1" presStyleIdx="13" presStyleCnt="15">
        <dgm:presLayoutVars>
          <dgm:bulletEnabled val="1"/>
        </dgm:presLayoutVars>
      </dgm:prSet>
      <dgm:spPr/>
    </dgm:pt>
    <dgm:pt modelId="{44435731-FFC3-4CB0-884A-C52ED946245F}" type="pres">
      <dgm:prSet presAssocID="{47210FD9-7002-4A5B-88F7-D34468614F11}" presName="sibTrans" presStyleCnt="0"/>
      <dgm:spPr/>
    </dgm:pt>
    <dgm:pt modelId="{1CEAC85D-1879-45BC-A61F-DE1F9EB560C6}" type="pres">
      <dgm:prSet presAssocID="{39EFD880-A4B4-48F4-B2F6-625D965D0FCA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3239611-B6C0-4954-9DDF-72A6D7208817}" type="presOf" srcId="{3258DB03-DA21-4505-96DE-C32D16D18F65}" destId="{B25762F9-1BBD-46AB-8FD8-7443E3A7CB22}" srcOrd="0" destOrd="0" presId="urn:microsoft.com/office/officeart/2005/8/layout/default"/>
    <dgm:cxn modelId="{A0856B1A-E1F6-4942-9DA6-4A9C7466B7D2}" type="presOf" srcId="{6E1F9265-509E-437B-9CEC-1D063E7D591A}" destId="{F8261DD1-6419-4FD0-8B3D-B354613165BE}" srcOrd="0" destOrd="0" presId="urn:microsoft.com/office/officeart/2005/8/layout/default"/>
    <dgm:cxn modelId="{11037C1C-49D9-42CB-B44A-BCA9038FFD96}" srcId="{C54F5361-285B-42E6-8F81-A7C032D9CAFF}" destId="{C3AD7132-D74F-4A20-A30F-8174C647A8E3}" srcOrd="10" destOrd="0" parTransId="{FABCF220-FD90-44B7-9CA5-5C77334F3D98}" sibTransId="{E4EBA666-E66A-4FF4-A6C9-0446D5BDA2E1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259F3F2A-D6E4-4481-9AD7-1B89647B1ED5}" type="presOf" srcId="{CA79F734-08AD-4AC0-AE43-31E7AD642CC8}" destId="{FE806263-891F-418B-ABC4-9491508C66B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C9F47D2D-2930-4493-9F59-1ACBF2B11CD1}" type="presOf" srcId="{FA04A1E5-DD8E-4715-AB68-3C309DC2092D}" destId="{56CE535E-1DCC-4826-920B-5E668E55B88C}" srcOrd="0" destOrd="0" presId="urn:microsoft.com/office/officeart/2005/8/layout/default"/>
    <dgm:cxn modelId="{56300333-A17C-4E3C-8215-FF9603C2D022}" srcId="{C54F5361-285B-42E6-8F81-A7C032D9CAFF}" destId="{9858CD0E-A7CF-45AE-8F86-603D2FA4316F}" srcOrd="12" destOrd="0" parTransId="{1C7CB75E-97D7-4E50-8591-850F2FEB575B}" sibTransId="{0D65C4ED-F33B-4512-8468-9C280DC926C9}"/>
    <dgm:cxn modelId="{DD34C535-6A1A-4898-8EB8-C28DB83C1BDF}" type="presOf" srcId="{C3AD7132-D74F-4A20-A30F-8174C647A8E3}" destId="{DCC9D276-978A-4DB6-8213-4B67E1CB2590}" srcOrd="0" destOrd="0" presId="urn:microsoft.com/office/officeart/2005/8/layout/default"/>
    <dgm:cxn modelId="{9BB2173B-53F4-4699-A117-8E61D1A6AFEE}" srcId="{C54F5361-285B-42E6-8F81-A7C032D9CAFF}" destId="{3258DB03-DA21-4505-96DE-C32D16D18F65}" srcOrd="2" destOrd="0" parTransId="{3C33427B-A489-4337-8AB2-43E6A331D90A}" sibTransId="{663714D4-BA71-43CE-9C9D-E8B75C235A05}"/>
    <dgm:cxn modelId="{98C4F164-E243-4548-BCEE-337A0F5E69CD}" type="presOf" srcId="{0CA1F6DA-D3D0-4671-9777-D9F5767EA5A0}" destId="{B32ED767-78F9-4DBD-A969-38CB411417AC}" srcOrd="0" destOrd="0" presId="urn:microsoft.com/office/officeart/2005/8/layout/default"/>
    <dgm:cxn modelId="{8CB96B47-1186-4780-A213-A1ED291428C6}" srcId="{C54F5361-285B-42E6-8F81-A7C032D9CAFF}" destId="{0CA1F6DA-D3D0-4671-9777-D9F5767EA5A0}" srcOrd="13" destOrd="0" parTransId="{43FCDB6A-A848-40AC-8ACA-508B8ECF8F84}" sibTransId="{47210FD9-7002-4A5B-88F7-D34468614F11}"/>
    <dgm:cxn modelId="{D918ED69-3505-4B92-B3AC-00AF20E9D7FF}" srcId="{C54F5361-285B-42E6-8F81-A7C032D9CAFF}" destId="{E03D219A-B7A3-4030-8985-E54C3300B865}" srcOrd="3" destOrd="0" parTransId="{FD5055CA-C503-4A38-8B2D-9D1CC325C97A}" sibTransId="{54F49AD5-4626-498F-8FD6-5ADE1835A1F7}"/>
    <dgm:cxn modelId="{98FFE650-F53F-4EF9-9A7C-CB9CC3A37B6F}" type="presOf" srcId="{9858CD0E-A7CF-45AE-8F86-603D2FA4316F}" destId="{3725BC03-1CAA-45EB-BAC6-AF32343CE646}" srcOrd="0" destOrd="0" presId="urn:microsoft.com/office/officeart/2005/8/layout/default"/>
    <dgm:cxn modelId="{E4506579-9C25-42C3-853A-DB0FCFC862A7}" srcId="{C54F5361-285B-42E6-8F81-A7C032D9CAFF}" destId="{CA79F734-08AD-4AC0-AE43-31E7AD642CC8}" srcOrd="5" destOrd="0" parTransId="{08E31FEA-B6F2-4B1C-A558-D44F730990A2}" sibTransId="{31022298-FBB0-42C1-AE76-92630E9E4761}"/>
    <dgm:cxn modelId="{77F14887-8618-4491-BC76-EBFC556FF1BA}" type="presOf" srcId="{EF92072E-C928-4DD4-9B5C-BCF802D77098}" destId="{F254B99F-CD28-4E06-AAF7-C918EAB474F4}" srcOrd="0" destOrd="0" presId="urn:microsoft.com/office/officeart/2005/8/layout/default"/>
    <dgm:cxn modelId="{19C6E28C-4D22-415D-A082-1585006F0B0F}" type="presOf" srcId="{05A1BF88-6476-4162-ADEF-09643B3E0988}" destId="{E9D03EFB-98E7-42CD-8DB0-8597D9E3A20C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805F2892-D7CB-4C4B-B4E8-85CC75BF20F8}" type="presOf" srcId="{642AA648-E2A2-4C54-97E9-99143BB097C1}" destId="{C894C3FE-5628-48F3-A9D5-B4C17C4E67D7}" srcOrd="0" destOrd="0" presId="urn:microsoft.com/office/officeart/2005/8/layout/default"/>
    <dgm:cxn modelId="{AB3BA7A9-3000-4938-A60F-FF6EA0A04FEA}" srcId="{C54F5361-285B-42E6-8F81-A7C032D9CAFF}" destId="{642AA648-E2A2-4C54-97E9-99143BB097C1}" srcOrd="11" destOrd="0" parTransId="{F7005EB3-43A3-4CCC-A850-C6FACB11970F}" sibTransId="{D88DCF87-2A83-4099-9125-8E55FCD2F315}"/>
    <dgm:cxn modelId="{A29161AA-3ADF-4A5C-95DF-1D3E661F204C}" type="presOf" srcId="{39EFD880-A4B4-48F4-B2F6-625D965D0FCA}" destId="{1CEAC85D-1879-45BC-A61F-DE1F9EB560C6}" srcOrd="0" destOrd="0" presId="urn:microsoft.com/office/officeart/2005/8/layout/default"/>
    <dgm:cxn modelId="{85D629B2-E3A9-4AC1-83AC-942B41E5DAA1}" type="presOf" srcId="{4143C44C-AE06-4CCC-8B12-9436043793B8}" destId="{29D574FC-5E32-49A1-84EF-FED9430674E4}" srcOrd="0" destOrd="0" presId="urn:microsoft.com/office/officeart/2005/8/layout/default"/>
    <dgm:cxn modelId="{918B51C6-DD23-4C77-9242-5E328517BF60}" srcId="{C54F5361-285B-42E6-8F81-A7C032D9CAFF}" destId="{EF92072E-C928-4DD4-9B5C-BCF802D77098}" srcOrd="7" destOrd="0" parTransId="{BEB21DC1-DEF1-40BB-B6E9-8698C72E995F}" sibTransId="{F1A5976B-BF3D-49B7-9148-B9639A79DBA7}"/>
    <dgm:cxn modelId="{4DC22CC7-FB70-40A7-A1A4-939B5A5C3AB4}" srcId="{C54F5361-285B-42E6-8F81-A7C032D9CAFF}" destId="{39EFD880-A4B4-48F4-B2F6-625D965D0FCA}" srcOrd="14" destOrd="0" parTransId="{FA4334DD-2B5E-4FE4-AD8A-DBBE7F133CF5}" sibTransId="{998B790A-39B5-4B36-910A-BD20969CA144}"/>
    <dgm:cxn modelId="{9E560BCE-8D8A-40CA-97CC-904BB75E7AEF}" type="presOf" srcId="{3F3FB302-505F-40A1-A807-E3658F69A896}" destId="{A23D7D57-45DC-4C46-A02A-FCEB370F12B8}" srcOrd="0" destOrd="0" presId="urn:microsoft.com/office/officeart/2005/8/layout/default"/>
    <dgm:cxn modelId="{E78EDADE-7597-49A6-BF7B-08331E16556F}" srcId="{C54F5361-285B-42E6-8F81-A7C032D9CAFF}" destId="{FA04A1E5-DD8E-4715-AB68-3C309DC2092D}" srcOrd="1" destOrd="0" parTransId="{42A2CD51-36A8-47A2-BDCF-D6FEDBF1EC4E}" sibTransId="{85E2B463-7FB7-4692-B347-D3D7D7CE448C}"/>
    <dgm:cxn modelId="{7C8C66E1-9F93-4A25-90FA-98D612FCC3A1}" srcId="{C54F5361-285B-42E6-8F81-A7C032D9CAFF}" destId="{6E1F9265-509E-437B-9CEC-1D063E7D591A}" srcOrd="8" destOrd="0" parTransId="{CA08DBAA-9351-43BA-8E93-1E419BDE2030}" sibTransId="{8F4BA2AD-982F-4FAC-B29A-A23F63524869}"/>
    <dgm:cxn modelId="{610ECAE9-8A7B-4093-A93C-A30000A3D9D8}" srcId="{C54F5361-285B-42E6-8F81-A7C032D9CAFF}" destId="{4143C44C-AE06-4CCC-8B12-9436043793B8}" srcOrd="9" destOrd="0" parTransId="{E8D44020-0301-49AD-AD56-75E4DC949F19}" sibTransId="{F570A644-9C35-4755-87A7-1EFF65E961F9}"/>
    <dgm:cxn modelId="{407203EA-BC63-478E-B98F-5AFF344A34F8}" srcId="{C54F5361-285B-42E6-8F81-A7C032D9CAFF}" destId="{3F3FB302-505F-40A1-A807-E3658F69A896}" srcOrd="6" destOrd="0" parTransId="{AA6EAAFD-E370-4D7D-A823-5BFBFA508EDF}" sibTransId="{511BD0D0-D9CC-4873-9307-1D226223E13E}"/>
    <dgm:cxn modelId="{D6A668F3-38A1-44CD-98FE-EDBB50BB337D}" type="presOf" srcId="{E03D219A-B7A3-4030-8985-E54C3300B865}" destId="{D717DD65-3E1F-49F5-ADA8-953FF59E59DC}" srcOrd="0" destOrd="0" presId="urn:microsoft.com/office/officeart/2005/8/layout/default"/>
    <dgm:cxn modelId="{02A9F2F9-D38F-4814-AB71-CC7E3B497A9B}" srcId="{C54F5361-285B-42E6-8F81-A7C032D9CAFF}" destId="{05A1BF88-6476-4162-ADEF-09643B3E0988}" srcOrd="4" destOrd="0" parTransId="{90AFFF67-7161-4ED2-B5EF-E04F644648D7}" sibTransId="{E97D4C31-61F8-4253-8014-325C93ADD20D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B9F13B56-4727-46AE-BB95-30E303955332}" type="presParOf" srcId="{4D999559-19D5-460B-9928-0B9D885782C0}" destId="{56CE535E-1DCC-4826-920B-5E668E55B88C}" srcOrd="2" destOrd="0" presId="urn:microsoft.com/office/officeart/2005/8/layout/default"/>
    <dgm:cxn modelId="{B7FF81EE-6DB6-4491-87F0-10FBDDCE9324}" type="presParOf" srcId="{4D999559-19D5-460B-9928-0B9D885782C0}" destId="{74BF4723-78F2-4C65-AC53-89287BA6160C}" srcOrd="3" destOrd="0" presId="urn:microsoft.com/office/officeart/2005/8/layout/default"/>
    <dgm:cxn modelId="{B252F93D-D3C6-4E8A-9D1C-CDAFC4C2954F}" type="presParOf" srcId="{4D999559-19D5-460B-9928-0B9D885782C0}" destId="{B25762F9-1BBD-46AB-8FD8-7443E3A7CB22}" srcOrd="4" destOrd="0" presId="urn:microsoft.com/office/officeart/2005/8/layout/default"/>
    <dgm:cxn modelId="{1C0053FC-1C51-4B6D-82DC-A7D73DC3F554}" type="presParOf" srcId="{4D999559-19D5-460B-9928-0B9D885782C0}" destId="{9E505475-4163-4A44-852C-38A5D06CD0EC}" srcOrd="5" destOrd="0" presId="urn:microsoft.com/office/officeart/2005/8/layout/default"/>
    <dgm:cxn modelId="{F7F7BC27-0AC1-41D0-9748-26F5D6E242F3}" type="presParOf" srcId="{4D999559-19D5-460B-9928-0B9D885782C0}" destId="{D717DD65-3E1F-49F5-ADA8-953FF59E59DC}" srcOrd="6" destOrd="0" presId="urn:microsoft.com/office/officeart/2005/8/layout/default"/>
    <dgm:cxn modelId="{DB5DF7E6-8487-42C5-AD3E-AD9502B535AB}" type="presParOf" srcId="{4D999559-19D5-460B-9928-0B9D885782C0}" destId="{37E94D2E-37FB-4E4C-B898-F59A76560A02}" srcOrd="7" destOrd="0" presId="urn:microsoft.com/office/officeart/2005/8/layout/default"/>
    <dgm:cxn modelId="{835D55BE-392E-45BC-9389-4CC121ECF5D9}" type="presParOf" srcId="{4D999559-19D5-460B-9928-0B9D885782C0}" destId="{E9D03EFB-98E7-42CD-8DB0-8597D9E3A20C}" srcOrd="8" destOrd="0" presId="urn:microsoft.com/office/officeart/2005/8/layout/default"/>
    <dgm:cxn modelId="{3C13C4C5-6B3E-420C-B5A6-C85AC92FA0B2}" type="presParOf" srcId="{4D999559-19D5-460B-9928-0B9D885782C0}" destId="{EAF031E0-6AE5-479F-A419-AD5D96B196A0}" srcOrd="9" destOrd="0" presId="urn:microsoft.com/office/officeart/2005/8/layout/default"/>
    <dgm:cxn modelId="{44DA42F5-8007-4E13-83ED-0E7E2C0CC4E3}" type="presParOf" srcId="{4D999559-19D5-460B-9928-0B9D885782C0}" destId="{FE806263-891F-418B-ABC4-9491508C66B0}" srcOrd="10" destOrd="0" presId="urn:microsoft.com/office/officeart/2005/8/layout/default"/>
    <dgm:cxn modelId="{6BDF7C1E-9635-4062-954D-1BD41551A0E3}" type="presParOf" srcId="{4D999559-19D5-460B-9928-0B9D885782C0}" destId="{15CC0C8D-9510-4FE4-A5A8-5A1D56A12070}" srcOrd="11" destOrd="0" presId="urn:microsoft.com/office/officeart/2005/8/layout/default"/>
    <dgm:cxn modelId="{A5F8680A-2A9F-418A-ACFE-517958116170}" type="presParOf" srcId="{4D999559-19D5-460B-9928-0B9D885782C0}" destId="{A23D7D57-45DC-4C46-A02A-FCEB370F12B8}" srcOrd="12" destOrd="0" presId="urn:microsoft.com/office/officeart/2005/8/layout/default"/>
    <dgm:cxn modelId="{F4E10AB8-70F1-4BF1-97C2-76C5070B1BF3}" type="presParOf" srcId="{4D999559-19D5-460B-9928-0B9D885782C0}" destId="{CD606D13-2270-4AC4-B171-C9E981E0689A}" srcOrd="13" destOrd="0" presId="urn:microsoft.com/office/officeart/2005/8/layout/default"/>
    <dgm:cxn modelId="{9B9BB4F8-0E64-4DF3-88E8-38C2179178B6}" type="presParOf" srcId="{4D999559-19D5-460B-9928-0B9D885782C0}" destId="{F254B99F-CD28-4E06-AAF7-C918EAB474F4}" srcOrd="14" destOrd="0" presId="urn:microsoft.com/office/officeart/2005/8/layout/default"/>
    <dgm:cxn modelId="{1BA07BFE-A9EC-4BA1-9E11-C3D0E0D69B1E}" type="presParOf" srcId="{4D999559-19D5-460B-9928-0B9D885782C0}" destId="{58F743CF-1453-4DF5-80CC-97A0C2FC4858}" srcOrd="15" destOrd="0" presId="urn:microsoft.com/office/officeart/2005/8/layout/default"/>
    <dgm:cxn modelId="{9FBD8F4B-7C58-48D2-9014-9354CA71E4EC}" type="presParOf" srcId="{4D999559-19D5-460B-9928-0B9D885782C0}" destId="{F8261DD1-6419-4FD0-8B3D-B354613165BE}" srcOrd="16" destOrd="0" presId="urn:microsoft.com/office/officeart/2005/8/layout/default"/>
    <dgm:cxn modelId="{5F3131A5-E3BB-47F0-B2DD-56CA11FD21FB}" type="presParOf" srcId="{4D999559-19D5-460B-9928-0B9D885782C0}" destId="{73615A82-420B-421F-BFE0-E56ACB011BEA}" srcOrd="17" destOrd="0" presId="urn:microsoft.com/office/officeart/2005/8/layout/default"/>
    <dgm:cxn modelId="{318A0604-A88B-44FA-8888-F7711B482A19}" type="presParOf" srcId="{4D999559-19D5-460B-9928-0B9D885782C0}" destId="{29D574FC-5E32-49A1-84EF-FED9430674E4}" srcOrd="18" destOrd="0" presId="urn:microsoft.com/office/officeart/2005/8/layout/default"/>
    <dgm:cxn modelId="{A1C4768B-954C-4E52-8B6A-10DDB6B1716C}" type="presParOf" srcId="{4D999559-19D5-460B-9928-0B9D885782C0}" destId="{A7D7E4EE-5341-4CCE-9B61-DDC4D6B14434}" srcOrd="19" destOrd="0" presId="urn:microsoft.com/office/officeart/2005/8/layout/default"/>
    <dgm:cxn modelId="{F83916AD-1665-4997-8AEE-935143431648}" type="presParOf" srcId="{4D999559-19D5-460B-9928-0B9D885782C0}" destId="{DCC9D276-978A-4DB6-8213-4B67E1CB2590}" srcOrd="20" destOrd="0" presId="urn:microsoft.com/office/officeart/2005/8/layout/default"/>
    <dgm:cxn modelId="{53DB03EF-45CF-4C20-BDD3-2057303501C0}" type="presParOf" srcId="{4D999559-19D5-460B-9928-0B9D885782C0}" destId="{AE3C1071-A412-42DF-AB18-FD26CBA4D3CA}" srcOrd="21" destOrd="0" presId="urn:microsoft.com/office/officeart/2005/8/layout/default"/>
    <dgm:cxn modelId="{03587525-08EB-4186-B2A7-043F562365C8}" type="presParOf" srcId="{4D999559-19D5-460B-9928-0B9D885782C0}" destId="{C894C3FE-5628-48F3-A9D5-B4C17C4E67D7}" srcOrd="22" destOrd="0" presId="urn:microsoft.com/office/officeart/2005/8/layout/default"/>
    <dgm:cxn modelId="{AB9094DC-5DAA-444C-BFEE-450E10A74318}" type="presParOf" srcId="{4D999559-19D5-460B-9928-0B9D885782C0}" destId="{6F447E5A-B5C6-495A-8DF0-5C1E9A0FB72C}" srcOrd="23" destOrd="0" presId="urn:microsoft.com/office/officeart/2005/8/layout/default"/>
    <dgm:cxn modelId="{40F80C83-432B-4D92-BC19-BFE7356271F7}" type="presParOf" srcId="{4D999559-19D5-460B-9928-0B9D885782C0}" destId="{3725BC03-1CAA-45EB-BAC6-AF32343CE646}" srcOrd="24" destOrd="0" presId="urn:microsoft.com/office/officeart/2005/8/layout/default"/>
    <dgm:cxn modelId="{633432EB-9A7E-492D-82AE-48B08675906A}" type="presParOf" srcId="{4D999559-19D5-460B-9928-0B9D885782C0}" destId="{19E749EA-54F5-410C-B5FF-F8070F169558}" srcOrd="25" destOrd="0" presId="urn:microsoft.com/office/officeart/2005/8/layout/default"/>
    <dgm:cxn modelId="{1E829437-FAF0-4FD7-9A6F-E7A27F6792A5}" type="presParOf" srcId="{4D999559-19D5-460B-9928-0B9D885782C0}" destId="{B32ED767-78F9-4DBD-A969-38CB411417AC}" srcOrd="26" destOrd="0" presId="urn:microsoft.com/office/officeart/2005/8/layout/default"/>
    <dgm:cxn modelId="{2FB23C6F-FED6-494D-9412-1D43CDD6387B}" type="presParOf" srcId="{4D999559-19D5-460B-9928-0B9D885782C0}" destId="{44435731-FFC3-4CB0-884A-C52ED946245F}" srcOrd="27" destOrd="0" presId="urn:microsoft.com/office/officeart/2005/8/layout/default"/>
    <dgm:cxn modelId="{9B5417F0-A73B-4B94-8C49-326376EB2D1C}" type="presParOf" srcId="{4D999559-19D5-460B-9928-0B9D885782C0}" destId="{1CEAC85D-1879-45BC-A61F-DE1F9EB560C6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28. List.RemoveItems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5DF80FED-619F-498F-8802-646C95DA049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Removes all instances of the specified items from a list.</a:t>
          </a:r>
        </a:p>
      </dgm:t>
    </dgm:pt>
    <dgm:pt modelId="{E9183AC8-9FBA-452F-9B2A-1B5FE7157F17}" type="parTrans" cxnId="{3D5AFBB3-0D31-4DA2-98AE-C7A1DCDAD805}">
      <dgm:prSet/>
      <dgm:spPr/>
      <dgm:t>
        <a:bodyPr/>
        <a:lstStyle/>
        <a:p>
          <a:endParaRPr lang="en-IN"/>
        </a:p>
      </dgm:t>
    </dgm:pt>
    <dgm:pt modelId="{5022A24D-9D64-48BA-9108-821B3F6EF647}" type="sibTrans" cxnId="{3D5AFBB3-0D31-4DA2-98AE-C7A1DCDAD805}">
      <dgm:prSet/>
      <dgm:spPr/>
      <dgm:t>
        <a:bodyPr/>
        <a:lstStyle/>
        <a:p>
          <a:endParaRPr lang="en-IN"/>
        </a:p>
      </dgm:t>
    </dgm:pt>
    <dgm:pt modelId="{AA863C14-65D3-468A-A982-B317FEED06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List.RemoveItems({1, 2, 3, 4, 5}, {2, 4})</a:t>
          </a:r>
        </a:p>
      </dgm:t>
    </dgm:pt>
    <dgm:pt modelId="{31114A46-2371-4D69-ADAB-B04A3AF5CA13}" type="parTrans" cxnId="{6DF5AC65-A238-4748-AC00-6991A4A39019}">
      <dgm:prSet/>
      <dgm:spPr/>
      <dgm:t>
        <a:bodyPr/>
        <a:lstStyle/>
        <a:p>
          <a:endParaRPr lang="en-IN"/>
        </a:p>
      </dgm:t>
    </dgm:pt>
    <dgm:pt modelId="{7B79C11F-05EA-46FB-B2B5-74841E4857B5}" type="sibTrans" cxnId="{6DF5AC65-A238-4748-AC00-6991A4A39019}">
      <dgm:prSet/>
      <dgm:spPr/>
      <dgm:t>
        <a:bodyPr/>
        <a:lstStyle/>
        <a:p>
          <a:endParaRPr lang="en-IN"/>
        </a:p>
      </dgm:t>
    </dgm:pt>
    <dgm:pt modelId="{3684FB42-70B6-4724-BEEA-6EE5BB0D61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3, 5}</a:t>
          </a:r>
        </a:p>
      </dgm:t>
    </dgm:pt>
    <dgm:pt modelId="{55CC122B-1AF2-4C64-AA7A-C375EFC8E30B}" type="parTrans" cxnId="{2A6C2E7B-CDBB-42BE-849E-E318974F3D97}">
      <dgm:prSet/>
      <dgm:spPr/>
      <dgm:t>
        <a:bodyPr/>
        <a:lstStyle/>
        <a:p>
          <a:endParaRPr lang="en-IN"/>
        </a:p>
      </dgm:t>
    </dgm:pt>
    <dgm:pt modelId="{E7BD75D3-0B31-4B53-8184-5EA1FB87E155}" type="sibTrans" cxnId="{2A6C2E7B-CDBB-42BE-849E-E318974F3D97}">
      <dgm:prSet/>
      <dgm:spPr/>
      <dgm:t>
        <a:bodyPr/>
        <a:lstStyle/>
        <a:p>
          <a:endParaRPr lang="en-IN"/>
        </a:p>
      </dgm:t>
    </dgm:pt>
    <dgm:pt modelId="{9584A925-3DE6-42BE-9A22-9B0199C702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want to remove specific values from a list, such as eliminating certain categories or numbers.</a:t>
          </a:r>
        </a:p>
      </dgm:t>
    </dgm:pt>
    <dgm:pt modelId="{2A8EF3CF-72C9-4087-8301-FEE8ED0FDBC0}" type="parTrans" cxnId="{87C05015-2226-4159-9C7A-1F2D19B1DEC0}">
      <dgm:prSet/>
      <dgm:spPr/>
      <dgm:t>
        <a:bodyPr/>
        <a:lstStyle/>
        <a:p>
          <a:endParaRPr lang="en-IN"/>
        </a:p>
      </dgm:t>
    </dgm:pt>
    <dgm:pt modelId="{E260A351-41F7-4AFA-9FD6-C33467D20985}" type="sibTrans" cxnId="{87C05015-2226-4159-9C7A-1F2D19B1DEC0}">
      <dgm:prSet/>
      <dgm:spPr/>
      <dgm:t>
        <a:bodyPr/>
        <a:lstStyle/>
        <a:p>
          <a:endParaRPr lang="en-IN"/>
        </a:p>
      </dgm:t>
    </dgm:pt>
    <dgm:pt modelId="{12CB9A5A-4D69-4495-9684-EB6584F399AD}">
      <dgm:prSet/>
      <dgm:spPr/>
      <dgm:t>
        <a:bodyPr/>
        <a:lstStyle/>
        <a:p>
          <a:r>
            <a:rPr lang="en-IN" b="1"/>
            <a:t>29. List.GenerateSequence</a:t>
          </a:r>
        </a:p>
      </dgm:t>
    </dgm:pt>
    <dgm:pt modelId="{CCFD76F3-2045-47C5-9587-0F195727C092}" type="parTrans" cxnId="{A4739EB4-BB1D-42D3-A060-C74D6BEC1841}">
      <dgm:prSet/>
      <dgm:spPr/>
      <dgm:t>
        <a:bodyPr/>
        <a:lstStyle/>
        <a:p>
          <a:endParaRPr lang="en-IN"/>
        </a:p>
      </dgm:t>
    </dgm:pt>
    <dgm:pt modelId="{B26BCE87-7359-48AA-B64E-5D2874107B8B}" type="sibTrans" cxnId="{A4739EB4-BB1D-42D3-A060-C74D6BEC1841}">
      <dgm:prSet/>
      <dgm:spPr/>
      <dgm:t>
        <a:bodyPr/>
        <a:lstStyle/>
        <a:p>
          <a:endParaRPr lang="en-IN"/>
        </a:p>
      </dgm:t>
    </dgm:pt>
    <dgm:pt modelId="{02461A47-9895-4EEF-9508-B672F4948C3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Generates a sequence of values based on a starting value, step, and length.</a:t>
          </a:r>
        </a:p>
      </dgm:t>
    </dgm:pt>
    <dgm:pt modelId="{91498FE3-0145-49E3-B0BD-FAB442320918}" type="parTrans" cxnId="{10CCA3EA-481A-48FE-BAE3-E99C5F6E1782}">
      <dgm:prSet/>
      <dgm:spPr/>
      <dgm:t>
        <a:bodyPr/>
        <a:lstStyle/>
        <a:p>
          <a:endParaRPr lang="en-IN"/>
        </a:p>
      </dgm:t>
    </dgm:pt>
    <dgm:pt modelId="{64B27D7A-09E0-48EC-87C0-1B70949C891D}" type="sibTrans" cxnId="{10CCA3EA-481A-48FE-BAE3-E99C5F6E1782}">
      <dgm:prSet/>
      <dgm:spPr/>
      <dgm:t>
        <a:bodyPr/>
        <a:lstStyle/>
        <a:p>
          <a:endParaRPr lang="en-IN"/>
        </a:p>
      </dgm:t>
    </dgm:pt>
    <dgm:pt modelId="{1F31415F-018B-4BD2-8873-DAFBABD609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List.GenerateSequence(1, 2, 5)</a:t>
          </a:r>
        </a:p>
      </dgm:t>
    </dgm:pt>
    <dgm:pt modelId="{134C48B8-7D74-4827-AC9A-5D99881532E1}" type="parTrans" cxnId="{90747F98-D0A2-4FD6-AD06-CB760A758FF8}">
      <dgm:prSet/>
      <dgm:spPr/>
      <dgm:t>
        <a:bodyPr/>
        <a:lstStyle/>
        <a:p>
          <a:endParaRPr lang="en-IN"/>
        </a:p>
      </dgm:t>
    </dgm:pt>
    <dgm:pt modelId="{EBC4C891-B040-4CA2-8855-E8E5A3D39D4B}" type="sibTrans" cxnId="{90747F98-D0A2-4FD6-AD06-CB760A758FF8}">
      <dgm:prSet/>
      <dgm:spPr/>
      <dgm:t>
        <a:bodyPr/>
        <a:lstStyle/>
        <a:p>
          <a:endParaRPr lang="en-IN"/>
        </a:p>
      </dgm:t>
    </dgm:pt>
    <dgm:pt modelId="{576136D1-1F85-40F3-A334-EB71477916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3, 5, 7, 9}</a:t>
          </a:r>
        </a:p>
      </dgm:t>
    </dgm:pt>
    <dgm:pt modelId="{0C77B219-9CA7-42B9-B549-15FE89C70941}" type="parTrans" cxnId="{9938AD90-272A-479B-8443-06E03BBA5192}">
      <dgm:prSet/>
      <dgm:spPr/>
      <dgm:t>
        <a:bodyPr/>
        <a:lstStyle/>
        <a:p>
          <a:endParaRPr lang="en-IN"/>
        </a:p>
      </dgm:t>
    </dgm:pt>
    <dgm:pt modelId="{CB00A4CF-71F5-4B75-B6F9-456A4547F4D2}" type="sibTrans" cxnId="{9938AD90-272A-479B-8443-06E03BBA5192}">
      <dgm:prSet/>
      <dgm:spPr/>
      <dgm:t>
        <a:bodyPr/>
        <a:lstStyle/>
        <a:p>
          <a:endParaRPr lang="en-IN"/>
        </a:p>
      </dgm:t>
    </dgm:pt>
    <dgm:pt modelId="{B8B240D4-97F1-428B-8AE2-F8CD87519F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a sequence of values that follows a specific step (e.g., generating a list of even numbers).</a:t>
          </a:r>
        </a:p>
      </dgm:t>
    </dgm:pt>
    <dgm:pt modelId="{05F16945-60B7-4914-9752-D31E8EEE6AFB}" type="parTrans" cxnId="{C0FF55B1-C9F9-4225-B71B-B45F5D82B549}">
      <dgm:prSet/>
      <dgm:spPr/>
      <dgm:t>
        <a:bodyPr/>
        <a:lstStyle/>
        <a:p>
          <a:endParaRPr lang="en-IN"/>
        </a:p>
      </dgm:t>
    </dgm:pt>
    <dgm:pt modelId="{86817A6D-0BB5-4402-AC86-F20E176482F7}" type="sibTrans" cxnId="{C0FF55B1-C9F9-4225-B71B-B45F5D82B549}">
      <dgm:prSet/>
      <dgm:spPr/>
      <dgm:t>
        <a:bodyPr/>
        <a:lstStyle/>
        <a:p>
          <a:endParaRPr lang="en-IN"/>
        </a:p>
      </dgm:t>
    </dgm:pt>
    <dgm:pt modelId="{4FB9E2CE-6918-43CC-8656-8F1238BA132E}">
      <dgm:prSet/>
      <dgm:spPr/>
      <dgm:t>
        <a:bodyPr/>
        <a:lstStyle/>
        <a:p>
          <a:r>
            <a:rPr lang="en-IN" b="1"/>
            <a:t>30. List.AnyTrue</a:t>
          </a:r>
        </a:p>
      </dgm:t>
    </dgm:pt>
    <dgm:pt modelId="{63C479C0-AB31-4C10-A65C-440BCEFBC6F7}" type="parTrans" cxnId="{04C7F775-52FE-4305-9BD5-424CF40AD9E8}">
      <dgm:prSet/>
      <dgm:spPr/>
      <dgm:t>
        <a:bodyPr/>
        <a:lstStyle/>
        <a:p>
          <a:endParaRPr lang="en-IN"/>
        </a:p>
      </dgm:t>
    </dgm:pt>
    <dgm:pt modelId="{CB8BB0FF-661B-4399-ABC0-5938ACEA01A7}" type="sibTrans" cxnId="{04C7F775-52FE-4305-9BD5-424CF40AD9E8}">
      <dgm:prSet/>
      <dgm:spPr/>
      <dgm:t>
        <a:bodyPr/>
        <a:lstStyle/>
        <a:p>
          <a:endParaRPr lang="en-IN"/>
        </a:p>
      </dgm:t>
    </dgm:pt>
    <dgm:pt modelId="{56D04C97-B2C7-43C3-AA90-E9E3C15DBD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Checks if any value in a list satisfies a condition.</a:t>
          </a:r>
        </a:p>
      </dgm:t>
    </dgm:pt>
    <dgm:pt modelId="{C8637F10-55CB-4C5A-A980-73B8DE31522B}" type="parTrans" cxnId="{DAEC0114-0363-4839-8176-6A7E8E7BBF4C}">
      <dgm:prSet/>
      <dgm:spPr/>
      <dgm:t>
        <a:bodyPr/>
        <a:lstStyle/>
        <a:p>
          <a:endParaRPr lang="en-IN"/>
        </a:p>
      </dgm:t>
    </dgm:pt>
    <dgm:pt modelId="{B9313465-2B90-456B-AEB7-1C52056F55BE}" type="sibTrans" cxnId="{DAEC0114-0363-4839-8176-6A7E8E7BBF4C}">
      <dgm:prSet/>
      <dgm:spPr/>
      <dgm:t>
        <a:bodyPr/>
        <a:lstStyle/>
        <a:p>
          <a:endParaRPr lang="en-IN"/>
        </a:p>
      </dgm:t>
    </dgm:pt>
    <dgm:pt modelId="{DF0829C1-C748-4CC2-879A-84B57A216B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List.AnyTrue({false, true, false})</a:t>
          </a:r>
        </a:p>
      </dgm:t>
    </dgm:pt>
    <dgm:pt modelId="{FCC59B68-CC2E-47DB-B4EE-C64937AAC508}" type="parTrans" cxnId="{DA7C3F5E-AD3C-4835-AC3A-3DDABEE97353}">
      <dgm:prSet/>
      <dgm:spPr/>
      <dgm:t>
        <a:bodyPr/>
        <a:lstStyle/>
        <a:p>
          <a:endParaRPr lang="en-IN"/>
        </a:p>
      </dgm:t>
    </dgm:pt>
    <dgm:pt modelId="{CEF8933A-0E1C-47B1-875C-9C11865393F0}" type="sibTrans" cxnId="{DA7C3F5E-AD3C-4835-AC3A-3DDABEE97353}">
      <dgm:prSet/>
      <dgm:spPr/>
      <dgm:t>
        <a:bodyPr/>
        <a:lstStyle/>
        <a:p>
          <a:endParaRPr lang="en-IN"/>
        </a:p>
      </dgm:t>
    </dgm:pt>
    <dgm:pt modelId="{10C2E5EB-B8CC-499F-9D1A-0951FD4FE0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true</a:t>
          </a:r>
        </a:p>
      </dgm:t>
    </dgm:pt>
    <dgm:pt modelId="{377B0159-E0E3-42E5-875D-F612F71F6EE6}" type="parTrans" cxnId="{47670591-A54E-4147-94C3-8EA47A459FED}">
      <dgm:prSet/>
      <dgm:spPr/>
      <dgm:t>
        <a:bodyPr/>
        <a:lstStyle/>
        <a:p>
          <a:endParaRPr lang="en-IN"/>
        </a:p>
      </dgm:t>
    </dgm:pt>
    <dgm:pt modelId="{A9C095C0-13ED-444E-97B6-C64470A17B76}" type="sibTrans" cxnId="{47670591-A54E-4147-94C3-8EA47A459FED}">
      <dgm:prSet/>
      <dgm:spPr/>
      <dgm:t>
        <a:bodyPr/>
        <a:lstStyle/>
        <a:p>
          <a:endParaRPr lang="en-IN"/>
        </a:p>
      </dgm:t>
    </dgm:pt>
    <dgm:pt modelId="{E0F6E4D5-764D-4BBA-8984-71B2186992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to check if any condition in a list is true, for instance, checking if any customer’s account is active.</a:t>
          </a:r>
        </a:p>
      </dgm:t>
    </dgm:pt>
    <dgm:pt modelId="{C501CB65-666A-41C0-A475-95156DAADD9E}" type="parTrans" cxnId="{3C6D495D-E35E-4A46-A114-7154CC7047B0}">
      <dgm:prSet/>
      <dgm:spPr/>
      <dgm:t>
        <a:bodyPr/>
        <a:lstStyle/>
        <a:p>
          <a:endParaRPr lang="en-IN"/>
        </a:p>
      </dgm:t>
    </dgm:pt>
    <dgm:pt modelId="{976E77A2-32BA-4792-9977-C2ACEEA9EA0C}" type="sibTrans" cxnId="{3C6D495D-E35E-4A46-A114-7154CC7047B0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90F95B36-10C1-485F-B43E-5A392254C246}" type="pres">
      <dgm:prSet presAssocID="{5DF80FED-619F-498F-8802-646C95DA0491}" presName="node" presStyleLbl="node1" presStyleIdx="1" presStyleCnt="15">
        <dgm:presLayoutVars>
          <dgm:bulletEnabled val="1"/>
        </dgm:presLayoutVars>
      </dgm:prSet>
      <dgm:spPr/>
    </dgm:pt>
    <dgm:pt modelId="{8CE77C4B-6AB8-45DD-B2C2-35644C01DB13}" type="pres">
      <dgm:prSet presAssocID="{5022A24D-9D64-48BA-9108-821B3F6EF647}" presName="sibTrans" presStyleCnt="0"/>
      <dgm:spPr/>
    </dgm:pt>
    <dgm:pt modelId="{28425F30-EBD0-41FC-A2E4-98B857A45AF8}" type="pres">
      <dgm:prSet presAssocID="{AA863C14-65D3-468A-A982-B317FEED06D7}" presName="node" presStyleLbl="node1" presStyleIdx="2" presStyleCnt="15">
        <dgm:presLayoutVars>
          <dgm:bulletEnabled val="1"/>
        </dgm:presLayoutVars>
      </dgm:prSet>
      <dgm:spPr/>
    </dgm:pt>
    <dgm:pt modelId="{63DA6EB4-22D8-4E08-93AC-E8103E541AA3}" type="pres">
      <dgm:prSet presAssocID="{7B79C11F-05EA-46FB-B2B5-74841E4857B5}" presName="sibTrans" presStyleCnt="0"/>
      <dgm:spPr/>
    </dgm:pt>
    <dgm:pt modelId="{AF16AC0A-154D-4092-9FF4-F7AF7F67B609}" type="pres">
      <dgm:prSet presAssocID="{3684FB42-70B6-4724-BEEA-6EE5BB0D6131}" presName="node" presStyleLbl="node1" presStyleIdx="3" presStyleCnt="15">
        <dgm:presLayoutVars>
          <dgm:bulletEnabled val="1"/>
        </dgm:presLayoutVars>
      </dgm:prSet>
      <dgm:spPr/>
    </dgm:pt>
    <dgm:pt modelId="{10F62516-23E4-484B-901E-E9806913D0DB}" type="pres">
      <dgm:prSet presAssocID="{E7BD75D3-0B31-4B53-8184-5EA1FB87E155}" presName="sibTrans" presStyleCnt="0"/>
      <dgm:spPr/>
    </dgm:pt>
    <dgm:pt modelId="{1FD847F0-FEDC-4C6C-9883-E4F9C0DFD372}" type="pres">
      <dgm:prSet presAssocID="{9584A925-3DE6-42BE-9A22-9B0199C7023F}" presName="node" presStyleLbl="node1" presStyleIdx="4" presStyleCnt="15">
        <dgm:presLayoutVars>
          <dgm:bulletEnabled val="1"/>
        </dgm:presLayoutVars>
      </dgm:prSet>
      <dgm:spPr/>
    </dgm:pt>
    <dgm:pt modelId="{0A4F58EA-36C1-4099-A1D1-BA7F67551B79}" type="pres">
      <dgm:prSet presAssocID="{E260A351-41F7-4AFA-9FD6-C33467D20985}" presName="sibTrans" presStyleCnt="0"/>
      <dgm:spPr/>
    </dgm:pt>
    <dgm:pt modelId="{F2154DA0-6303-48CE-AF3E-86E8F5CC4862}" type="pres">
      <dgm:prSet presAssocID="{12CB9A5A-4D69-4495-9684-EB6584F399AD}" presName="node" presStyleLbl="node1" presStyleIdx="5" presStyleCnt="15">
        <dgm:presLayoutVars>
          <dgm:bulletEnabled val="1"/>
        </dgm:presLayoutVars>
      </dgm:prSet>
      <dgm:spPr/>
    </dgm:pt>
    <dgm:pt modelId="{C4887259-BBBB-44BB-8680-04CC0A06695A}" type="pres">
      <dgm:prSet presAssocID="{B26BCE87-7359-48AA-B64E-5D2874107B8B}" presName="sibTrans" presStyleCnt="0"/>
      <dgm:spPr/>
    </dgm:pt>
    <dgm:pt modelId="{ADEF8DDC-D8E9-4C46-BAD4-C7FCF55F170F}" type="pres">
      <dgm:prSet presAssocID="{02461A47-9895-4EEF-9508-B672F4948C3D}" presName="node" presStyleLbl="node1" presStyleIdx="6" presStyleCnt="15">
        <dgm:presLayoutVars>
          <dgm:bulletEnabled val="1"/>
        </dgm:presLayoutVars>
      </dgm:prSet>
      <dgm:spPr/>
    </dgm:pt>
    <dgm:pt modelId="{F38EF865-451C-4A35-8F8F-B67A7DE2B9BF}" type="pres">
      <dgm:prSet presAssocID="{64B27D7A-09E0-48EC-87C0-1B70949C891D}" presName="sibTrans" presStyleCnt="0"/>
      <dgm:spPr/>
    </dgm:pt>
    <dgm:pt modelId="{E2F73D01-05F4-467B-8615-B120F74C59B0}" type="pres">
      <dgm:prSet presAssocID="{1F31415F-018B-4BD2-8873-DAFBABD6092D}" presName="node" presStyleLbl="node1" presStyleIdx="7" presStyleCnt="15">
        <dgm:presLayoutVars>
          <dgm:bulletEnabled val="1"/>
        </dgm:presLayoutVars>
      </dgm:prSet>
      <dgm:spPr/>
    </dgm:pt>
    <dgm:pt modelId="{0069ADA3-F083-4B8E-B1EC-3E4C0ECC9740}" type="pres">
      <dgm:prSet presAssocID="{EBC4C891-B040-4CA2-8855-E8E5A3D39D4B}" presName="sibTrans" presStyleCnt="0"/>
      <dgm:spPr/>
    </dgm:pt>
    <dgm:pt modelId="{85D08A08-8293-4C98-98C6-C3F85634B59F}" type="pres">
      <dgm:prSet presAssocID="{576136D1-1F85-40F3-A334-EB71477916F5}" presName="node" presStyleLbl="node1" presStyleIdx="8" presStyleCnt="15">
        <dgm:presLayoutVars>
          <dgm:bulletEnabled val="1"/>
        </dgm:presLayoutVars>
      </dgm:prSet>
      <dgm:spPr/>
    </dgm:pt>
    <dgm:pt modelId="{8FD24233-413E-4215-9ECD-66527DCC3A54}" type="pres">
      <dgm:prSet presAssocID="{CB00A4CF-71F5-4B75-B6F9-456A4547F4D2}" presName="sibTrans" presStyleCnt="0"/>
      <dgm:spPr/>
    </dgm:pt>
    <dgm:pt modelId="{B3089C5A-47E9-4688-ACBC-3549E85C5707}" type="pres">
      <dgm:prSet presAssocID="{B8B240D4-97F1-428B-8AE2-F8CD87519F73}" presName="node" presStyleLbl="node1" presStyleIdx="9" presStyleCnt="15">
        <dgm:presLayoutVars>
          <dgm:bulletEnabled val="1"/>
        </dgm:presLayoutVars>
      </dgm:prSet>
      <dgm:spPr/>
    </dgm:pt>
    <dgm:pt modelId="{10ACF260-E4BE-4706-8277-05D4B0C81409}" type="pres">
      <dgm:prSet presAssocID="{86817A6D-0BB5-4402-AC86-F20E176482F7}" presName="sibTrans" presStyleCnt="0"/>
      <dgm:spPr/>
    </dgm:pt>
    <dgm:pt modelId="{5F8DC025-D98F-4B1B-B681-2E8C86971EDF}" type="pres">
      <dgm:prSet presAssocID="{4FB9E2CE-6918-43CC-8656-8F1238BA132E}" presName="node" presStyleLbl="node1" presStyleIdx="10" presStyleCnt="15">
        <dgm:presLayoutVars>
          <dgm:bulletEnabled val="1"/>
        </dgm:presLayoutVars>
      </dgm:prSet>
      <dgm:spPr/>
    </dgm:pt>
    <dgm:pt modelId="{8DC8684F-BC8A-433A-91BA-8E46966A71D0}" type="pres">
      <dgm:prSet presAssocID="{CB8BB0FF-661B-4399-ABC0-5938ACEA01A7}" presName="sibTrans" presStyleCnt="0"/>
      <dgm:spPr/>
    </dgm:pt>
    <dgm:pt modelId="{6386F67D-F383-44BE-A338-98870A3E3188}" type="pres">
      <dgm:prSet presAssocID="{56D04C97-B2C7-43C3-AA90-E9E3C15DBDF1}" presName="node" presStyleLbl="node1" presStyleIdx="11" presStyleCnt="15">
        <dgm:presLayoutVars>
          <dgm:bulletEnabled val="1"/>
        </dgm:presLayoutVars>
      </dgm:prSet>
      <dgm:spPr/>
    </dgm:pt>
    <dgm:pt modelId="{467BCC6A-5F74-4DFA-A015-516DC9E97771}" type="pres">
      <dgm:prSet presAssocID="{B9313465-2B90-456B-AEB7-1C52056F55BE}" presName="sibTrans" presStyleCnt="0"/>
      <dgm:spPr/>
    </dgm:pt>
    <dgm:pt modelId="{B935B05B-44EB-4BE8-BABE-2CC27CB0101C}" type="pres">
      <dgm:prSet presAssocID="{DF0829C1-C748-4CC2-879A-84B57A216B5D}" presName="node" presStyleLbl="node1" presStyleIdx="12" presStyleCnt="15">
        <dgm:presLayoutVars>
          <dgm:bulletEnabled val="1"/>
        </dgm:presLayoutVars>
      </dgm:prSet>
      <dgm:spPr/>
    </dgm:pt>
    <dgm:pt modelId="{DB924B3E-555A-4C32-891F-767B97BA879A}" type="pres">
      <dgm:prSet presAssocID="{CEF8933A-0E1C-47B1-875C-9C11865393F0}" presName="sibTrans" presStyleCnt="0"/>
      <dgm:spPr/>
    </dgm:pt>
    <dgm:pt modelId="{B7CB03BA-DA68-4F19-9AAC-5FAB3AE03B10}" type="pres">
      <dgm:prSet presAssocID="{10C2E5EB-B8CC-499F-9D1A-0951FD4FE011}" presName="node" presStyleLbl="node1" presStyleIdx="13" presStyleCnt="15">
        <dgm:presLayoutVars>
          <dgm:bulletEnabled val="1"/>
        </dgm:presLayoutVars>
      </dgm:prSet>
      <dgm:spPr/>
    </dgm:pt>
    <dgm:pt modelId="{017E5D39-0730-4BB5-B8E6-7669A7114E59}" type="pres">
      <dgm:prSet presAssocID="{A9C095C0-13ED-444E-97B6-C64470A17B76}" presName="sibTrans" presStyleCnt="0"/>
      <dgm:spPr/>
    </dgm:pt>
    <dgm:pt modelId="{78BDA26B-0867-4556-957E-25DC1A7E3B92}" type="pres">
      <dgm:prSet presAssocID="{E0F6E4D5-764D-4BBA-8984-71B2186992B1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1970909-71C5-4D38-9681-D0E731FDA60E}" type="presOf" srcId="{10C2E5EB-B8CC-499F-9D1A-0951FD4FE011}" destId="{B7CB03BA-DA68-4F19-9AAC-5FAB3AE03B10}" srcOrd="0" destOrd="0" presId="urn:microsoft.com/office/officeart/2005/8/layout/default"/>
    <dgm:cxn modelId="{DAEC0114-0363-4839-8176-6A7E8E7BBF4C}" srcId="{C54F5361-285B-42E6-8F81-A7C032D9CAFF}" destId="{56D04C97-B2C7-43C3-AA90-E9E3C15DBDF1}" srcOrd="11" destOrd="0" parTransId="{C8637F10-55CB-4C5A-A980-73B8DE31522B}" sibTransId="{B9313465-2B90-456B-AEB7-1C52056F55BE}"/>
    <dgm:cxn modelId="{87C05015-2226-4159-9C7A-1F2D19B1DEC0}" srcId="{C54F5361-285B-42E6-8F81-A7C032D9CAFF}" destId="{9584A925-3DE6-42BE-9A22-9B0199C7023F}" srcOrd="4" destOrd="0" parTransId="{2A8EF3CF-72C9-4087-8301-FEE8ED0FDBC0}" sibTransId="{E260A351-41F7-4AFA-9FD6-C33467D20985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268E2928-30DC-459C-A7A9-E26F0B813D6B}" type="presOf" srcId="{B8B240D4-97F1-428B-8AE2-F8CD87519F73}" destId="{B3089C5A-47E9-4688-ACBC-3549E85C5707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E5F11731-0824-499F-B962-BBB2C3B3070F}" type="presOf" srcId="{576136D1-1F85-40F3-A334-EB71477916F5}" destId="{85D08A08-8293-4C98-98C6-C3F85634B59F}" srcOrd="0" destOrd="0" presId="urn:microsoft.com/office/officeart/2005/8/layout/default"/>
    <dgm:cxn modelId="{0961CF5B-E822-4C9D-A85F-6FBBB654CF2F}" type="presOf" srcId="{AA863C14-65D3-468A-A982-B317FEED06D7}" destId="{28425F30-EBD0-41FC-A2E4-98B857A45AF8}" srcOrd="0" destOrd="0" presId="urn:microsoft.com/office/officeart/2005/8/layout/default"/>
    <dgm:cxn modelId="{3C6D495D-E35E-4A46-A114-7154CC7047B0}" srcId="{C54F5361-285B-42E6-8F81-A7C032D9CAFF}" destId="{E0F6E4D5-764D-4BBA-8984-71B2186992B1}" srcOrd="14" destOrd="0" parTransId="{C501CB65-666A-41C0-A475-95156DAADD9E}" sibTransId="{976E77A2-32BA-4792-9977-C2ACEEA9EA0C}"/>
    <dgm:cxn modelId="{DA7C3F5E-AD3C-4835-AC3A-3DDABEE97353}" srcId="{C54F5361-285B-42E6-8F81-A7C032D9CAFF}" destId="{DF0829C1-C748-4CC2-879A-84B57A216B5D}" srcOrd="12" destOrd="0" parTransId="{FCC59B68-CC2E-47DB-B4EE-C64937AAC508}" sibTransId="{CEF8933A-0E1C-47B1-875C-9C11865393F0}"/>
    <dgm:cxn modelId="{6DF5AC65-A238-4748-AC00-6991A4A39019}" srcId="{C54F5361-285B-42E6-8F81-A7C032D9CAFF}" destId="{AA863C14-65D3-468A-A982-B317FEED06D7}" srcOrd="2" destOrd="0" parTransId="{31114A46-2371-4D69-ADAB-B04A3AF5CA13}" sibTransId="{7B79C11F-05EA-46FB-B2B5-74841E4857B5}"/>
    <dgm:cxn modelId="{47FD5F48-E4AB-437E-9E41-640FC7E72A1E}" type="presOf" srcId="{E0F6E4D5-764D-4BBA-8984-71B2186992B1}" destId="{78BDA26B-0867-4556-957E-25DC1A7E3B92}" srcOrd="0" destOrd="0" presId="urn:microsoft.com/office/officeart/2005/8/layout/default"/>
    <dgm:cxn modelId="{47D93469-1ADD-4E51-A05F-88F6B2A00DEC}" type="presOf" srcId="{4FB9E2CE-6918-43CC-8656-8F1238BA132E}" destId="{5F8DC025-D98F-4B1B-B681-2E8C86971EDF}" srcOrd="0" destOrd="0" presId="urn:microsoft.com/office/officeart/2005/8/layout/default"/>
    <dgm:cxn modelId="{623F306C-70F8-4370-9801-ECEC63CCB5CF}" type="presOf" srcId="{DF0829C1-C748-4CC2-879A-84B57A216B5D}" destId="{B935B05B-44EB-4BE8-BABE-2CC27CB0101C}" srcOrd="0" destOrd="0" presId="urn:microsoft.com/office/officeart/2005/8/layout/default"/>
    <dgm:cxn modelId="{BEC9444E-0DE0-422F-B4FF-4F9E1C41DFE9}" type="presOf" srcId="{02461A47-9895-4EEF-9508-B672F4948C3D}" destId="{ADEF8DDC-D8E9-4C46-BAD4-C7FCF55F170F}" srcOrd="0" destOrd="0" presId="urn:microsoft.com/office/officeart/2005/8/layout/default"/>
    <dgm:cxn modelId="{04C7F775-52FE-4305-9BD5-424CF40AD9E8}" srcId="{C54F5361-285B-42E6-8F81-A7C032D9CAFF}" destId="{4FB9E2CE-6918-43CC-8656-8F1238BA132E}" srcOrd="10" destOrd="0" parTransId="{63C479C0-AB31-4C10-A65C-440BCEFBC6F7}" sibTransId="{CB8BB0FF-661B-4399-ABC0-5938ACEA01A7}"/>
    <dgm:cxn modelId="{5D623056-9EF8-4D9D-BA33-63AAD2170F8F}" type="presOf" srcId="{12CB9A5A-4D69-4495-9684-EB6584F399AD}" destId="{F2154DA0-6303-48CE-AF3E-86E8F5CC4862}" srcOrd="0" destOrd="0" presId="urn:microsoft.com/office/officeart/2005/8/layout/default"/>
    <dgm:cxn modelId="{2A6C2E7B-CDBB-42BE-849E-E318974F3D97}" srcId="{C54F5361-285B-42E6-8F81-A7C032D9CAFF}" destId="{3684FB42-70B6-4724-BEEA-6EE5BB0D6131}" srcOrd="3" destOrd="0" parTransId="{55CC122B-1AF2-4C64-AA7A-C375EFC8E30B}" sibTransId="{E7BD75D3-0B31-4B53-8184-5EA1FB87E155}"/>
    <dgm:cxn modelId="{5E061E86-C250-439E-8B77-827FF47B7846}" type="presOf" srcId="{9584A925-3DE6-42BE-9A22-9B0199C7023F}" destId="{1FD847F0-FEDC-4C6C-9883-E4F9C0DFD372}" srcOrd="0" destOrd="0" presId="urn:microsoft.com/office/officeart/2005/8/layout/default"/>
    <dgm:cxn modelId="{76C95B8E-6861-44ED-A485-80FDF3682506}" type="presOf" srcId="{5DF80FED-619F-498F-8802-646C95DA0491}" destId="{90F95B36-10C1-485F-B43E-5A392254C246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9938AD90-272A-479B-8443-06E03BBA5192}" srcId="{C54F5361-285B-42E6-8F81-A7C032D9CAFF}" destId="{576136D1-1F85-40F3-A334-EB71477916F5}" srcOrd="8" destOrd="0" parTransId="{0C77B219-9CA7-42B9-B549-15FE89C70941}" sibTransId="{CB00A4CF-71F5-4B75-B6F9-456A4547F4D2}"/>
    <dgm:cxn modelId="{47670591-A54E-4147-94C3-8EA47A459FED}" srcId="{C54F5361-285B-42E6-8F81-A7C032D9CAFF}" destId="{10C2E5EB-B8CC-499F-9D1A-0951FD4FE011}" srcOrd="13" destOrd="0" parTransId="{377B0159-E0E3-42E5-875D-F612F71F6EE6}" sibTransId="{A9C095C0-13ED-444E-97B6-C64470A17B76}"/>
    <dgm:cxn modelId="{B67F8E95-DE4E-4A4A-8D53-90B82666072D}" type="presOf" srcId="{1F31415F-018B-4BD2-8873-DAFBABD6092D}" destId="{E2F73D01-05F4-467B-8615-B120F74C59B0}" srcOrd="0" destOrd="0" presId="urn:microsoft.com/office/officeart/2005/8/layout/default"/>
    <dgm:cxn modelId="{90747F98-D0A2-4FD6-AD06-CB760A758FF8}" srcId="{C54F5361-285B-42E6-8F81-A7C032D9CAFF}" destId="{1F31415F-018B-4BD2-8873-DAFBABD6092D}" srcOrd="7" destOrd="0" parTransId="{134C48B8-7D74-4827-AC9A-5D99881532E1}" sibTransId="{EBC4C891-B040-4CA2-8855-E8E5A3D39D4B}"/>
    <dgm:cxn modelId="{0FF410A2-1D56-424E-B42B-6C03732BCA38}" type="presOf" srcId="{56D04C97-B2C7-43C3-AA90-E9E3C15DBDF1}" destId="{6386F67D-F383-44BE-A338-98870A3E3188}" srcOrd="0" destOrd="0" presId="urn:microsoft.com/office/officeart/2005/8/layout/default"/>
    <dgm:cxn modelId="{C0FF55B1-C9F9-4225-B71B-B45F5D82B549}" srcId="{C54F5361-285B-42E6-8F81-A7C032D9CAFF}" destId="{B8B240D4-97F1-428B-8AE2-F8CD87519F73}" srcOrd="9" destOrd="0" parTransId="{05F16945-60B7-4914-9752-D31E8EEE6AFB}" sibTransId="{86817A6D-0BB5-4402-AC86-F20E176482F7}"/>
    <dgm:cxn modelId="{3D5AFBB3-0D31-4DA2-98AE-C7A1DCDAD805}" srcId="{C54F5361-285B-42E6-8F81-A7C032D9CAFF}" destId="{5DF80FED-619F-498F-8802-646C95DA0491}" srcOrd="1" destOrd="0" parTransId="{E9183AC8-9FBA-452F-9B2A-1B5FE7157F17}" sibTransId="{5022A24D-9D64-48BA-9108-821B3F6EF647}"/>
    <dgm:cxn modelId="{A4739EB4-BB1D-42D3-A060-C74D6BEC1841}" srcId="{C54F5361-285B-42E6-8F81-A7C032D9CAFF}" destId="{12CB9A5A-4D69-4495-9684-EB6584F399AD}" srcOrd="5" destOrd="0" parTransId="{CCFD76F3-2045-47C5-9587-0F195727C092}" sibTransId="{B26BCE87-7359-48AA-B64E-5D2874107B8B}"/>
    <dgm:cxn modelId="{10CCA3EA-481A-48FE-BAE3-E99C5F6E1782}" srcId="{C54F5361-285B-42E6-8F81-A7C032D9CAFF}" destId="{02461A47-9895-4EEF-9508-B672F4948C3D}" srcOrd="6" destOrd="0" parTransId="{91498FE3-0145-49E3-B0BD-FAB442320918}" sibTransId="{64B27D7A-09E0-48EC-87C0-1B70949C891D}"/>
    <dgm:cxn modelId="{B79C1FFC-6207-4107-9AC6-9B1F8698B210}" type="presOf" srcId="{3684FB42-70B6-4724-BEEA-6EE5BB0D6131}" destId="{AF16AC0A-154D-4092-9FF4-F7AF7F67B609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4E4B0B44-528F-4CAE-B4B5-A069F543D899}" type="presParOf" srcId="{4D999559-19D5-460B-9928-0B9D885782C0}" destId="{90F95B36-10C1-485F-B43E-5A392254C246}" srcOrd="2" destOrd="0" presId="urn:microsoft.com/office/officeart/2005/8/layout/default"/>
    <dgm:cxn modelId="{F408A6E5-A3F4-4FD2-8BB8-6288B1D56234}" type="presParOf" srcId="{4D999559-19D5-460B-9928-0B9D885782C0}" destId="{8CE77C4B-6AB8-45DD-B2C2-35644C01DB13}" srcOrd="3" destOrd="0" presId="urn:microsoft.com/office/officeart/2005/8/layout/default"/>
    <dgm:cxn modelId="{4A7CADAF-956B-4A50-B1B5-81DE426ABD79}" type="presParOf" srcId="{4D999559-19D5-460B-9928-0B9D885782C0}" destId="{28425F30-EBD0-41FC-A2E4-98B857A45AF8}" srcOrd="4" destOrd="0" presId="urn:microsoft.com/office/officeart/2005/8/layout/default"/>
    <dgm:cxn modelId="{3C5CD471-9E21-4B5C-9F60-EDF43D6D12B4}" type="presParOf" srcId="{4D999559-19D5-460B-9928-0B9D885782C0}" destId="{63DA6EB4-22D8-4E08-93AC-E8103E541AA3}" srcOrd="5" destOrd="0" presId="urn:microsoft.com/office/officeart/2005/8/layout/default"/>
    <dgm:cxn modelId="{47DBD9EA-01B9-4898-84FD-E5D5CF82A344}" type="presParOf" srcId="{4D999559-19D5-460B-9928-0B9D885782C0}" destId="{AF16AC0A-154D-4092-9FF4-F7AF7F67B609}" srcOrd="6" destOrd="0" presId="urn:microsoft.com/office/officeart/2005/8/layout/default"/>
    <dgm:cxn modelId="{8E3BF6E4-B8B2-49A5-B555-A7C8898DB40C}" type="presParOf" srcId="{4D999559-19D5-460B-9928-0B9D885782C0}" destId="{10F62516-23E4-484B-901E-E9806913D0DB}" srcOrd="7" destOrd="0" presId="urn:microsoft.com/office/officeart/2005/8/layout/default"/>
    <dgm:cxn modelId="{DF7D885B-6C6D-41C3-B302-F307D90BE69E}" type="presParOf" srcId="{4D999559-19D5-460B-9928-0B9D885782C0}" destId="{1FD847F0-FEDC-4C6C-9883-E4F9C0DFD372}" srcOrd="8" destOrd="0" presId="urn:microsoft.com/office/officeart/2005/8/layout/default"/>
    <dgm:cxn modelId="{EECD1EAB-532F-4E16-AB35-4E4D23FED5DB}" type="presParOf" srcId="{4D999559-19D5-460B-9928-0B9D885782C0}" destId="{0A4F58EA-36C1-4099-A1D1-BA7F67551B79}" srcOrd="9" destOrd="0" presId="urn:microsoft.com/office/officeart/2005/8/layout/default"/>
    <dgm:cxn modelId="{B56A4162-BFF3-44DE-A4DF-263CDD3D3C21}" type="presParOf" srcId="{4D999559-19D5-460B-9928-0B9D885782C0}" destId="{F2154DA0-6303-48CE-AF3E-86E8F5CC4862}" srcOrd="10" destOrd="0" presId="urn:microsoft.com/office/officeart/2005/8/layout/default"/>
    <dgm:cxn modelId="{89FAC394-C6BF-4F60-848D-3E0BAAE95D9B}" type="presParOf" srcId="{4D999559-19D5-460B-9928-0B9D885782C0}" destId="{C4887259-BBBB-44BB-8680-04CC0A06695A}" srcOrd="11" destOrd="0" presId="urn:microsoft.com/office/officeart/2005/8/layout/default"/>
    <dgm:cxn modelId="{6EE2B5B7-2F4C-48E3-947D-527343377284}" type="presParOf" srcId="{4D999559-19D5-460B-9928-0B9D885782C0}" destId="{ADEF8DDC-D8E9-4C46-BAD4-C7FCF55F170F}" srcOrd="12" destOrd="0" presId="urn:microsoft.com/office/officeart/2005/8/layout/default"/>
    <dgm:cxn modelId="{3E3170E7-8ABE-4B30-ADDD-4E2E443280C9}" type="presParOf" srcId="{4D999559-19D5-460B-9928-0B9D885782C0}" destId="{F38EF865-451C-4A35-8F8F-B67A7DE2B9BF}" srcOrd="13" destOrd="0" presId="urn:microsoft.com/office/officeart/2005/8/layout/default"/>
    <dgm:cxn modelId="{F8E1AE1E-5352-496F-B755-BE2AF056480F}" type="presParOf" srcId="{4D999559-19D5-460B-9928-0B9D885782C0}" destId="{E2F73D01-05F4-467B-8615-B120F74C59B0}" srcOrd="14" destOrd="0" presId="urn:microsoft.com/office/officeart/2005/8/layout/default"/>
    <dgm:cxn modelId="{65914EC5-D2D2-4E21-97BC-7FB765CAF6BC}" type="presParOf" srcId="{4D999559-19D5-460B-9928-0B9D885782C0}" destId="{0069ADA3-F083-4B8E-B1EC-3E4C0ECC9740}" srcOrd="15" destOrd="0" presId="urn:microsoft.com/office/officeart/2005/8/layout/default"/>
    <dgm:cxn modelId="{0C4EB571-0BA1-4A3C-9EAE-86DE43617CA7}" type="presParOf" srcId="{4D999559-19D5-460B-9928-0B9D885782C0}" destId="{85D08A08-8293-4C98-98C6-C3F85634B59F}" srcOrd="16" destOrd="0" presId="urn:microsoft.com/office/officeart/2005/8/layout/default"/>
    <dgm:cxn modelId="{8D935573-94D5-4816-B45E-2D318E94ABA7}" type="presParOf" srcId="{4D999559-19D5-460B-9928-0B9D885782C0}" destId="{8FD24233-413E-4215-9ECD-66527DCC3A54}" srcOrd="17" destOrd="0" presId="urn:microsoft.com/office/officeart/2005/8/layout/default"/>
    <dgm:cxn modelId="{70ACB914-54A3-4F4E-A08F-281EAC88D0D5}" type="presParOf" srcId="{4D999559-19D5-460B-9928-0B9D885782C0}" destId="{B3089C5A-47E9-4688-ACBC-3549E85C5707}" srcOrd="18" destOrd="0" presId="urn:microsoft.com/office/officeart/2005/8/layout/default"/>
    <dgm:cxn modelId="{2F999968-68F2-441A-BE3B-0022E9D087D1}" type="presParOf" srcId="{4D999559-19D5-460B-9928-0B9D885782C0}" destId="{10ACF260-E4BE-4706-8277-05D4B0C81409}" srcOrd="19" destOrd="0" presId="urn:microsoft.com/office/officeart/2005/8/layout/default"/>
    <dgm:cxn modelId="{1A8D8A7A-E7DD-49C0-8A90-F1743BFC6F01}" type="presParOf" srcId="{4D999559-19D5-460B-9928-0B9D885782C0}" destId="{5F8DC025-D98F-4B1B-B681-2E8C86971EDF}" srcOrd="20" destOrd="0" presId="urn:microsoft.com/office/officeart/2005/8/layout/default"/>
    <dgm:cxn modelId="{F6D65D46-14FB-40FA-9E31-8408602AF9E9}" type="presParOf" srcId="{4D999559-19D5-460B-9928-0B9D885782C0}" destId="{8DC8684F-BC8A-433A-91BA-8E46966A71D0}" srcOrd="21" destOrd="0" presId="urn:microsoft.com/office/officeart/2005/8/layout/default"/>
    <dgm:cxn modelId="{FF142D84-12CD-43E2-B198-F3C8C19870D5}" type="presParOf" srcId="{4D999559-19D5-460B-9928-0B9D885782C0}" destId="{6386F67D-F383-44BE-A338-98870A3E3188}" srcOrd="22" destOrd="0" presId="urn:microsoft.com/office/officeart/2005/8/layout/default"/>
    <dgm:cxn modelId="{3A44F85A-5BB4-4D7D-8AD9-E84DF5225BB9}" type="presParOf" srcId="{4D999559-19D5-460B-9928-0B9D885782C0}" destId="{467BCC6A-5F74-4DFA-A015-516DC9E97771}" srcOrd="23" destOrd="0" presId="urn:microsoft.com/office/officeart/2005/8/layout/default"/>
    <dgm:cxn modelId="{BFB5B556-870E-424A-9B0D-BF33C5640BB7}" type="presParOf" srcId="{4D999559-19D5-460B-9928-0B9D885782C0}" destId="{B935B05B-44EB-4BE8-BABE-2CC27CB0101C}" srcOrd="24" destOrd="0" presId="urn:microsoft.com/office/officeart/2005/8/layout/default"/>
    <dgm:cxn modelId="{205C04A3-5473-4E65-A25D-42460F2CA0B1}" type="presParOf" srcId="{4D999559-19D5-460B-9928-0B9D885782C0}" destId="{DB924B3E-555A-4C32-891F-767B97BA879A}" srcOrd="25" destOrd="0" presId="urn:microsoft.com/office/officeart/2005/8/layout/default"/>
    <dgm:cxn modelId="{FEFCF326-D58D-4C94-9BD0-AFBA8A472A64}" type="presParOf" srcId="{4D999559-19D5-460B-9928-0B9D885782C0}" destId="{B7CB03BA-DA68-4F19-9AAC-5FAB3AE03B10}" srcOrd="26" destOrd="0" presId="urn:microsoft.com/office/officeart/2005/8/layout/default"/>
    <dgm:cxn modelId="{50078EC7-D4BB-4484-B2D4-92A3406CF093}" type="presParOf" srcId="{4D999559-19D5-460B-9928-0B9D885782C0}" destId="{017E5D39-0730-4BB5-B8E6-7669A7114E59}" srcOrd="27" destOrd="0" presId="urn:microsoft.com/office/officeart/2005/8/layout/default"/>
    <dgm:cxn modelId="{2DAEADEB-4303-43D1-B254-06AAC082FA67}" type="presParOf" srcId="{4D999559-19D5-460B-9928-0B9D885782C0}" destId="{78BDA26B-0867-4556-957E-25DC1A7E3B92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31. List.AllTrue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BB3237E5-8CDC-4B70-BCF1-F0696080E0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Checks if all values in a list satisfy a condition.</a:t>
          </a:r>
        </a:p>
      </dgm:t>
    </dgm:pt>
    <dgm:pt modelId="{05A03506-1F2A-4711-87A7-E29C9970305A}" type="parTrans" cxnId="{E5B3D03D-AC11-4420-BB8C-B2BE228928B8}">
      <dgm:prSet/>
      <dgm:spPr/>
      <dgm:t>
        <a:bodyPr/>
        <a:lstStyle/>
        <a:p>
          <a:endParaRPr lang="en-IN"/>
        </a:p>
      </dgm:t>
    </dgm:pt>
    <dgm:pt modelId="{F72A6297-36E4-49B3-B28B-93792F6A1714}" type="sibTrans" cxnId="{E5B3D03D-AC11-4420-BB8C-B2BE228928B8}">
      <dgm:prSet/>
      <dgm:spPr/>
      <dgm:t>
        <a:bodyPr/>
        <a:lstStyle/>
        <a:p>
          <a:endParaRPr lang="en-IN"/>
        </a:p>
      </dgm:t>
    </dgm:pt>
    <dgm:pt modelId="{50A90975-5985-4001-956D-738872841D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List.AllTrue({true, true, false})</a:t>
          </a:r>
        </a:p>
      </dgm:t>
    </dgm:pt>
    <dgm:pt modelId="{8ACE6AC4-8203-4007-B722-245764C1117C}" type="parTrans" cxnId="{56F615D5-5111-41B9-946C-B89E565E5768}">
      <dgm:prSet/>
      <dgm:spPr/>
      <dgm:t>
        <a:bodyPr/>
        <a:lstStyle/>
        <a:p>
          <a:endParaRPr lang="en-IN"/>
        </a:p>
      </dgm:t>
    </dgm:pt>
    <dgm:pt modelId="{DFE970E8-4167-442D-ADA7-C59AEB06AA48}" type="sibTrans" cxnId="{56F615D5-5111-41B9-946C-B89E565E5768}">
      <dgm:prSet/>
      <dgm:spPr/>
      <dgm:t>
        <a:bodyPr/>
        <a:lstStyle/>
        <a:p>
          <a:endParaRPr lang="en-IN"/>
        </a:p>
      </dgm:t>
    </dgm:pt>
    <dgm:pt modelId="{8E5FA2FD-B6EA-4CAC-AE31-8ADA163212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false</a:t>
          </a:r>
        </a:p>
      </dgm:t>
    </dgm:pt>
    <dgm:pt modelId="{6C11A137-214F-4F93-8A80-A1554ED190F1}" type="parTrans" cxnId="{ED8C04A4-6FFA-479B-9AF9-8C62ECD276CB}">
      <dgm:prSet/>
      <dgm:spPr/>
      <dgm:t>
        <a:bodyPr/>
        <a:lstStyle/>
        <a:p>
          <a:endParaRPr lang="en-IN"/>
        </a:p>
      </dgm:t>
    </dgm:pt>
    <dgm:pt modelId="{1C8D92B2-E5B2-4161-A80C-0FEB2DDC6CED}" type="sibTrans" cxnId="{ED8C04A4-6FFA-479B-9AF9-8C62ECD276CB}">
      <dgm:prSet/>
      <dgm:spPr/>
      <dgm:t>
        <a:bodyPr/>
        <a:lstStyle/>
        <a:p>
          <a:endParaRPr lang="en-IN"/>
        </a:p>
      </dgm:t>
    </dgm:pt>
    <dgm:pt modelId="{B6146933-2FB8-4B0D-BFE4-67871FEF62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to check if all values in a list meet a certain condition, such as checking if all items are available in stock.</a:t>
          </a:r>
        </a:p>
      </dgm:t>
    </dgm:pt>
    <dgm:pt modelId="{70526E61-2757-4375-BFA2-E132A635E2E1}" type="parTrans" cxnId="{45360D1B-EF95-4173-83C4-81447DBDC84E}">
      <dgm:prSet/>
      <dgm:spPr/>
      <dgm:t>
        <a:bodyPr/>
        <a:lstStyle/>
        <a:p>
          <a:endParaRPr lang="en-IN"/>
        </a:p>
      </dgm:t>
    </dgm:pt>
    <dgm:pt modelId="{FFDDFAE1-1A06-4FDC-ADC5-C96697AA6F58}" type="sibTrans" cxnId="{45360D1B-EF95-4173-83C4-81447DBDC84E}">
      <dgm:prSet/>
      <dgm:spPr/>
      <dgm:t>
        <a:bodyPr/>
        <a:lstStyle/>
        <a:p>
          <a:endParaRPr lang="en-IN"/>
        </a:p>
      </dgm:t>
    </dgm:pt>
    <dgm:pt modelId="{DCDE412F-E6D8-479B-BFA9-D95FA535B650}">
      <dgm:prSet/>
      <dgm:spPr/>
      <dgm:t>
        <a:bodyPr/>
        <a:lstStyle/>
        <a:p>
          <a:r>
            <a:rPr lang="en-IN" b="1"/>
            <a:t>32. List.Union</a:t>
          </a:r>
        </a:p>
      </dgm:t>
    </dgm:pt>
    <dgm:pt modelId="{69E9DE6D-EDB3-4FEB-A53E-FAD4580CEA18}" type="parTrans" cxnId="{DDF0AC2C-A37E-4242-B327-E0100BDA06A8}">
      <dgm:prSet/>
      <dgm:spPr/>
      <dgm:t>
        <a:bodyPr/>
        <a:lstStyle/>
        <a:p>
          <a:endParaRPr lang="en-IN"/>
        </a:p>
      </dgm:t>
    </dgm:pt>
    <dgm:pt modelId="{4704EEC5-7DC6-400D-AE79-6D59696C7C73}" type="sibTrans" cxnId="{DDF0AC2C-A37E-4242-B327-E0100BDA06A8}">
      <dgm:prSet/>
      <dgm:spPr/>
      <dgm:t>
        <a:bodyPr/>
        <a:lstStyle/>
        <a:p>
          <a:endParaRPr lang="en-IN"/>
        </a:p>
      </dgm:t>
    </dgm:pt>
    <dgm:pt modelId="{1A344875-2FFD-46AB-8A7E-91FED93A11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Combines multiple lists into one and removes duplicate values.</a:t>
          </a:r>
        </a:p>
      </dgm:t>
    </dgm:pt>
    <dgm:pt modelId="{373C0B62-2FD5-4EC8-8897-72EF35CA5D5A}" type="parTrans" cxnId="{4D81E822-975D-4A36-919B-CF0B09A569CA}">
      <dgm:prSet/>
      <dgm:spPr/>
      <dgm:t>
        <a:bodyPr/>
        <a:lstStyle/>
        <a:p>
          <a:endParaRPr lang="en-IN"/>
        </a:p>
      </dgm:t>
    </dgm:pt>
    <dgm:pt modelId="{7698EFA7-4047-4FA7-AC86-2B3A59C35D38}" type="sibTrans" cxnId="{4D81E822-975D-4A36-919B-CF0B09A569CA}">
      <dgm:prSet/>
      <dgm:spPr/>
      <dgm:t>
        <a:bodyPr/>
        <a:lstStyle/>
        <a:p>
          <a:endParaRPr lang="en-IN"/>
        </a:p>
      </dgm:t>
    </dgm:pt>
    <dgm:pt modelId="{10DB2E5C-3CFC-4E6A-A724-CEE3CECB90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List.Union({{1, 2, 3}, {3, 4, 5}})</a:t>
          </a:r>
        </a:p>
      </dgm:t>
    </dgm:pt>
    <dgm:pt modelId="{EDF4BB14-6BCF-4A68-B3EA-D3759D0D0636}" type="parTrans" cxnId="{7579CE60-6687-4797-B2F2-322384C10A65}">
      <dgm:prSet/>
      <dgm:spPr/>
      <dgm:t>
        <a:bodyPr/>
        <a:lstStyle/>
        <a:p>
          <a:endParaRPr lang="en-IN"/>
        </a:p>
      </dgm:t>
    </dgm:pt>
    <dgm:pt modelId="{0F5A13A6-B1C9-4204-B756-C3D696C8B1E2}" type="sibTrans" cxnId="{7579CE60-6687-4797-B2F2-322384C10A65}">
      <dgm:prSet/>
      <dgm:spPr/>
      <dgm:t>
        <a:bodyPr/>
        <a:lstStyle/>
        <a:p>
          <a:endParaRPr lang="en-IN"/>
        </a:p>
      </dgm:t>
    </dgm:pt>
    <dgm:pt modelId="{C5E5BAE8-F34C-49FE-A076-B7899E2501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2, 3, 4, 5}</a:t>
          </a:r>
        </a:p>
      </dgm:t>
    </dgm:pt>
    <dgm:pt modelId="{6352ACC6-CAFB-43A7-B036-2673351C70A0}" type="parTrans" cxnId="{5FA13A8C-A7AF-4CE7-8AAC-65A6E0591AA7}">
      <dgm:prSet/>
      <dgm:spPr/>
      <dgm:t>
        <a:bodyPr/>
        <a:lstStyle/>
        <a:p>
          <a:endParaRPr lang="en-IN"/>
        </a:p>
      </dgm:t>
    </dgm:pt>
    <dgm:pt modelId="{81443C00-076E-4ECA-8BD9-C717390B67B7}" type="sibTrans" cxnId="{5FA13A8C-A7AF-4CE7-8AAC-65A6E0591AA7}">
      <dgm:prSet/>
      <dgm:spPr/>
      <dgm:t>
        <a:bodyPr/>
        <a:lstStyle/>
        <a:p>
          <a:endParaRPr lang="en-IN"/>
        </a:p>
      </dgm:t>
    </dgm:pt>
    <dgm:pt modelId="{41E7CCE2-1549-458D-80AB-0AEFDDC460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to merge multiple lists and ensure there are no duplicate values.</a:t>
          </a:r>
        </a:p>
      </dgm:t>
    </dgm:pt>
    <dgm:pt modelId="{36196D41-7E85-4022-95E5-C65ECBBD9664}" type="parTrans" cxnId="{D3055018-008B-467B-BD77-1B165F4AE811}">
      <dgm:prSet/>
      <dgm:spPr/>
      <dgm:t>
        <a:bodyPr/>
        <a:lstStyle/>
        <a:p>
          <a:endParaRPr lang="en-IN"/>
        </a:p>
      </dgm:t>
    </dgm:pt>
    <dgm:pt modelId="{DD94AA70-06B1-41DB-9333-56CD91D2149B}" type="sibTrans" cxnId="{D3055018-008B-467B-BD77-1B165F4AE811}">
      <dgm:prSet/>
      <dgm:spPr/>
      <dgm:t>
        <a:bodyPr/>
        <a:lstStyle/>
        <a:p>
          <a:endParaRPr lang="en-IN"/>
        </a:p>
      </dgm:t>
    </dgm:pt>
    <dgm:pt modelId="{43A6139C-5219-48B4-8806-C937EF1A31D2}">
      <dgm:prSet/>
      <dgm:spPr/>
      <dgm:t>
        <a:bodyPr/>
        <a:lstStyle/>
        <a:p>
          <a:r>
            <a:rPr lang="en-IN" b="1"/>
            <a:t>33. List.Intersect</a:t>
          </a:r>
        </a:p>
      </dgm:t>
    </dgm:pt>
    <dgm:pt modelId="{C6003C9D-DE30-494B-99AB-309F3136E92B}" type="parTrans" cxnId="{01822429-0D0A-4DCD-A118-69D1F90C17DE}">
      <dgm:prSet/>
      <dgm:spPr/>
      <dgm:t>
        <a:bodyPr/>
        <a:lstStyle/>
        <a:p>
          <a:endParaRPr lang="en-IN"/>
        </a:p>
      </dgm:t>
    </dgm:pt>
    <dgm:pt modelId="{9DE19B32-5046-4A4C-830F-68957DF91915}" type="sibTrans" cxnId="{01822429-0D0A-4DCD-A118-69D1F90C17DE}">
      <dgm:prSet/>
      <dgm:spPr/>
      <dgm:t>
        <a:bodyPr/>
        <a:lstStyle/>
        <a:p>
          <a:endParaRPr lang="en-IN"/>
        </a:p>
      </dgm:t>
    </dgm:pt>
    <dgm:pt modelId="{FFDC7190-2920-4EBC-B426-F33B082043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Finds common elements between two or more lists.</a:t>
          </a:r>
        </a:p>
      </dgm:t>
    </dgm:pt>
    <dgm:pt modelId="{9AF09804-2CD9-4690-B45B-43B67DA163DA}" type="parTrans" cxnId="{8A9DCCEE-0CFD-49C9-AB5C-274A66E1F382}">
      <dgm:prSet/>
      <dgm:spPr/>
      <dgm:t>
        <a:bodyPr/>
        <a:lstStyle/>
        <a:p>
          <a:endParaRPr lang="en-IN"/>
        </a:p>
      </dgm:t>
    </dgm:pt>
    <dgm:pt modelId="{C9946C9A-CDB2-4F3A-9E11-11033C6C2DA4}" type="sibTrans" cxnId="{8A9DCCEE-0CFD-49C9-AB5C-274A66E1F382}">
      <dgm:prSet/>
      <dgm:spPr/>
      <dgm:t>
        <a:bodyPr/>
        <a:lstStyle/>
        <a:p>
          <a:endParaRPr lang="en-IN"/>
        </a:p>
      </dgm:t>
    </dgm:pt>
    <dgm:pt modelId="{F00F4C97-6244-4258-BC17-5D38BB2CE3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List.Intersect({{1, 2, 3}, {2, 3, 4}})</a:t>
          </a:r>
        </a:p>
      </dgm:t>
    </dgm:pt>
    <dgm:pt modelId="{FA169AED-92BC-4536-A221-4D55F982EF08}" type="parTrans" cxnId="{51239052-E844-4BA9-8889-0007E9223D3A}">
      <dgm:prSet/>
      <dgm:spPr/>
      <dgm:t>
        <a:bodyPr/>
        <a:lstStyle/>
        <a:p>
          <a:endParaRPr lang="en-IN"/>
        </a:p>
      </dgm:t>
    </dgm:pt>
    <dgm:pt modelId="{19AADE04-E32D-4DD9-83E0-890CC55254FE}" type="sibTrans" cxnId="{51239052-E844-4BA9-8889-0007E9223D3A}">
      <dgm:prSet/>
      <dgm:spPr/>
      <dgm:t>
        <a:bodyPr/>
        <a:lstStyle/>
        <a:p>
          <a:endParaRPr lang="en-IN"/>
        </a:p>
      </dgm:t>
    </dgm:pt>
    <dgm:pt modelId="{1427B2B0-EA77-4D0D-9A37-4FDC05A1BB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{2, 3}</a:t>
          </a:r>
        </a:p>
      </dgm:t>
    </dgm:pt>
    <dgm:pt modelId="{C010E3A7-79D5-4015-BA95-57274D070CE2}" type="parTrans" cxnId="{D48AABEB-ADF5-4B11-BD35-70F86DAF959A}">
      <dgm:prSet/>
      <dgm:spPr/>
      <dgm:t>
        <a:bodyPr/>
        <a:lstStyle/>
        <a:p>
          <a:endParaRPr lang="en-IN"/>
        </a:p>
      </dgm:t>
    </dgm:pt>
    <dgm:pt modelId="{1C684022-D33C-4B49-BAFF-EA55D8FB03C1}" type="sibTrans" cxnId="{D48AABEB-ADF5-4B11-BD35-70F86DAF959A}">
      <dgm:prSet/>
      <dgm:spPr/>
      <dgm:t>
        <a:bodyPr/>
        <a:lstStyle/>
        <a:p>
          <a:endParaRPr lang="en-IN"/>
        </a:p>
      </dgm:t>
    </dgm:pt>
    <dgm:pt modelId="{AE929147-400C-4E6A-A2DA-9AE6CDB35B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to find shared elements across multiple lists, such as finding common products in two inventories.</a:t>
          </a:r>
        </a:p>
      </dgm:t>
    </dgm:pt>
    <dgm:pt modelId="{C8945980-630C-4DAA-902E-229D2FB2D611}" type="parTrans" cxnId="{97D065E1-F161-49E5-9C03-5C5D2B35D30F}">
      <dgm:prSet/>
      <dgm:spPr/>
      <dgm:t>
        <a:bodyPr/>
        <a:lstStyle/>
        <a:p>
          <a:endParaRPr lang="en-IN"/>
        </a:p>
      </dgm:t>
    </dgm:pt>
    <dgm:pt modelId="{F3D9CCA9-2BC5-4804-8E6D-288B22048B4A}" type="sibTrans" cxnId="{97D065E1-F161-49E5-9C03-5C5D2B35D30F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CE3EDE5B-635A-4F50-BAF9-FD3F25F263A8}" type="pres">
      <dgm:prSet presAssocID="{BB3237E5-8CDC-4B70-BCF1-F0696080E098}" presName="node" presStyleLbl="node1" presStyleIdx="1" presStyleCnt="15">
        <dgm:presLayoutVars>
          <dgm:bulletEnabled val="1"/>
        </dgm:presLayoutVars>
      </dgm:prSet>
      <dgm:spPr/>
    </dgm:pt>
    <dgm:pt modelId="{C85178F8-4B5B-4B94-9E9D-AFC600EA2D10}" type="pres">
      <dgm:prSet presAssocID="{F72A6297-36E4-49B3-B28B-93792F6A1714}" presName="sibTrans" presStyleCnt="0"/>
      <dgm:spPr/>
    </dgm:pt>
    <dgm:pt modelId="{171714D7-06CB-4C24-9E4E-FAD6B0AC4581}" type="pres">
      <dgm:prSet presAssocID="{50A90975-5985-4001-956D-738872841D76}" presName="node" presStyleLbl="node1" presStyleIdx="2" presStyleCnt="15">
        <dgm:presLayoutVars>
          <dgm:bulletEnabled val="1"/>
        </dgm:presLayoutVars>
      </dgm:prSet>
      <dgm:spPr/>
    </dgm:pt>
    <dgm:pt modelId="{DD8CB00C-E97C-4925-A4D5-F84C1B543CF1}" type="pres">
      <dgm:prSet presAssocID="{DFE970E8-4167-442D-ADA7-C59AEB06AA48}" presName="sibTrans" presStyleCnt="0"/>
      <dgm:spPr/>
    </dgm:pt>
    <dgm:pt modelId="{96A64838-1811-403F-AE1C-E364F9472307}" type="pres">
      <dgm:prSet presAssocID="{8E5FA2FD-B6EA-4CAC-AE31-8ADA16321208}" presName="node" presStyleLbl="node1" presStyleIdx="3" presStyleCnt="15">
        <dgm:presLayoutVars>
          <dgm:bulletEnabled val="1"/>
        </dgm:presLayoutVars>
      </dgm:prSet>
      <dgm:spPr/>
    </dgm:pt>
    <dgm:pt modelId="{F2786C2D-6369-45AB-AE6A-12850CAACA79}" type="pres">
      <dgm:prSet presAssocID="{1C8D92B2-E5B2-4161-A80C-0FEB2DDC6CED}" presName="sibTrans" presStyleCnt="0"/>
      <dgm:spPr/>
    </dgm:pt>
    <dgm:pt modelId="{790B7360-89E5-4055-8327-0B92D4117F54}" type="pres">
      <dgm:prSet presAssocID="{B6146933-2FB8-4B0D-BFE4-67871FEF62ED}" presName="node" presStyleLbl="node1" presStyleIdx="4" presStyleCnt="15">
        <dgm:presLayoutVars>
          <dgm:bulletEnabled val="1"/>
        </dgm:presLayoutVars>
      </dgm:prSet>
      <dgm:spPr/>
    </dgm:pt>
    <dgm:pt modelId="{CA499DD7-04BE-4691-BB28-5BFDE62499B2}" type="pres">
      <dgm:prSet presAssocID="{FFDDFAE1-1A06-4FDC-ADC5-C96697AA6F58}" presName="sibTrans" presStyleCnt="0"/>
      <dgm:spPr/>
    </dgm:pt>
    <dgm:pt modelId="{3453139C-3E9B-492F-80C7-FF3276C4184E}" type="pres">
      <dgm:prSet presAssocID="{DCDE412F-E6D8-479B-BFA9-D95FA535B650}" presName="node" presStyleLbl="node1" presStyleIdx="5" presStyleCnt="15">
        <dgm:presLayoutVars>
          <dgm:bulletEnabled val="1"/>
        </dgm:presLayoutVars>
      </dgm:prSet>
      <dgm:spPr/>
    </dgm:pt>
    <dgm:pt modelId="{E2FC562F-CEF3-4723-8BB0-6D5BF203AB54}" type="pres">
      <dgm:prSet presAssocID="{4704EEC5-7DC6-400D-AE79-6D59696C7C73}" presName="sibTrans" presStyleCnt="0"/>
      <dgm:spPr/>
    </dgm:pt>
    <dgm:pt modelId="{53696FA2-42D7-4203-AC1C-4FB4007D296E}" type="pres">
      <dgm:prSet presAssocID="{1A344875-2FFD-46AB-8A7E-91FED93A1178}" presName="node" presStyleLbl="node1" presStyleIdx="6" presStyleCnt="15">
        <dgm:presLayoutVars>
          <dgm:bulletEnabled val="1"/>
        </dgm:presLayoutVars>
      </dgm:prSet>
      <dgm:spPr/>
    </dgm:pt>
    <dgm:pt modelId="{5F0F5077-81F3-42AA-9195-1FF6BC888023}" type="pres">
      <dgm:prSet presAssocID="{7698EFA7-4047-4FA7-AC86-2B3A59C35D38}" presName="sibTrans" presStyleCnt="0"/>
      <dgm:spPr/>
    </dgm:pt>
    <dgm:pt modelId="{2738E616-AF98-453F-AFA4-8731727D7DB7}" type="pres">
      <dgm:prSet presAssocID="{10DB2E5C-3CFC-4E6A-A724-CEE3CECB9092}" presName="node" presStyleLbl="node1" presStyleIdx="7" presStyleCnt="15">
        <dgm:presLayoutVars>
          <dgm:bulletEnabled val="1"/>
        </dgm:presLayoutVars>
      </dgm:prSet>
      <dgm:spPr/>
    </dgm:pt>
    <dgm:pt modelId="{0BF6C77F-3DB5-4139-81F7-DDF3B28A75B8}" type="pres">
      <dgm:prSet presAssocID="{0F5A13A6-B1C9-4204-B756-C3D696C8B1E2}" presName="sibTrans" presStyleCnt="0"/>
      <dgm:spPr/>
    </dgm:pt>
    <dgm:pt modelId="{ADBCE54D-A2C1-4748-86E4-53183A179EAB}" type="pres">
      <dgm:prSet presAssocID="{C5E5BAE8-F34C-49FE-A076-B7899E2501AE}" presName="node" presStyleLbl="node1" presStyleIdx="8" presStyleCnt="15">
        <dgm:presLayoutVars>
          <dgm:bulletEnabled val="1"/>
        </dgm:presLayoutVars>
      </dgm:prSet>
      <dgm:spPr/>
    </dgm:pt>
    <dgm:pt modelId="{182DF15D-D423-41E8-B440-A4B05F850235}" type="pres">
      <dgm:prSet presAssocID="{81443C00-076E-4ECA-8BD9-C717390B67B7}" presName="sibTrans" presStyleCnt="0"/>
      <dgm:spPr/>
    </dgm:pt>
    <dgm:pt modelId="{980019E3-F985-434C-B8B6-207E1A519868}" type="pres">
      <dgm:prSet presAssocID="{41E7CCE2-1549-458D-80AB-0AEFDDC4608F}" presName="node" presStyleLbl="node1" presStyleIdx="9" presStyleCnt="15">
        <dgm:presLayoutVars>
          <dgm:bulletEnabled val="1"/>
        </dgm:presLayoutVars>
      </dgm:prSet>
      <dgm:spPr/>
    </dgm:pt>
    <dgm:pt modelId="{FE6D05E0-53EA-46F0-A358-D220D3842265}" type="pres">
      <dgm:prSet presAssocID="{DD94AA70-06B1-41DB-9333-56CD91D2149B}" presName="sibTrans" presStyleCnt="0"/>
      <dgm:spPr/>
    </dgm:pt>
    <dgm:pt modelId="{F18A2502-17AE-4CCE-8634-36CBC61B0442}" type="pres">
      <dgm:prSet presAssocID="{43A6139C-5219-48B4-8806-C937EF1A31D2}" presName="node" presStyleLbl="node1" presStyleIdx="10" presStyleCnt="15">
        <dgm:presLayoutVars>
          <dgm:bulletEnabled val="1"/>
        </dgm:presLayoutVars>
      </dgm:prSet>
      <dgm:spPr/>
    </dgm:pt>
    <dgm:pt modelId="{A9E13F53-FDE2-4570-9CCC-5686DE867E01}" type="pres">
      <dgm:prSet presAssocID="{9DE19B32-5046-4A4C-830F-68957DF91915}" presName="sibTrans" presStyleCnt="0"/>
      <dgm:spPr/>
    </dgm:pt>
    <dgm:pt modelId="{DD3FF94C-78AD-40DF-8397-09A3BA6B4BFA}" type="pres">
      <dgm:prSet presAssocID="{FFDC7190-2920-4EBC-B426-F33B082043E2}" presName="node" presStyleLbl="node1" presStyleIdx="11" presStyleCnt="15">
        <dgm:presLayoutVars>
          <dgm:bulletEnabled val="1"/>
        </dgm:presLayoutVars>
      </dgm:prSet>
      <dgm:spPr/>
    </dgm:pt>
    <dgm:pt modelId="{8639B10E-BA0D-472B-BBD7-E5066D8DFB96}" type="pres">
      <dgm:prSet presAssocID="{C9946C9A-CDB2-4F3A-9E11-11033C6C2DA4}" presName="sibTrans" presStyleCnt="0"/>
      <dgm:spPr/>
    </dgm:pt>
    <dgm:pt modelId="{33C36D35-8276-444B-BE98-61FD971FB2DF}" type="pres">
      <dgm:prSet presAssocID="{F00F4C97-6244-4258-BC17-5D38BB2CE33B}" presName="node" presStyleLbl="node1" presStyleIdx="12" presStyleCnt="15">
        <dgm:presLayoutVars>
          <dgm:bulletEnabled val="1"/>
        </dgm:presLayoutVars>
      </dgm:prSet>
      <dgm:spPr/>
    </dgm:pt>
    <dgm:pt modelId="{2F9DF606-FF97-4B80-912F-37B77EDA35DA}" type="pres">
      <dgm:prSet presAssocID="{19AADE04-E32D-4DD9-83E0-890CC55254FE}" presName="sibTrans" presStyleCnt="0"/>
      <dgm:spPr/>
    </dgm:pt>
    <dgm:pt modelId="{DB114E09-5728-4B6D-A7DF-3D87452190DE}" type="pres">
      <dgm:prSet presAssocID="{1427B2B0-EA77-4D0D-9A37-4FDC05A1BB74}" presName="node" presStyleLbl="node1" presStyleIdx="13" presStyleCnt="15">
        <dgm:presLayoutVars>
          <dgm:bulletEnabled val="1"/>
        </dgm:presLayoutVars>
      </dgm:prSet>
      <dgm:spPr/>
    </dgm:pt>
    <dgm:pt modelId="{3BE58164-0959-4C88-BCFB-0FD0F3D659E1}" type="pres">
      <dgm:prSet presAssocID="{1C684022-D33C-4B49-BAFF-EA55D8FB03C1}" presName="sibTrans" presStyleCnt="0"/>
      <dgm:spPr/>
    </dgm:pt>
    <dgm:pt modelId="{DE42D974-A1BF-4858-A0B1-C22CC90EA3E4}" type="pres">
      <dgm:prSet presAssocID="{AE929147-400C-4E6A-A2DA-9AE6CDB35BD6}" presName="node" presStyleLbl="node1" presStyleIdx="14" presStyleCnt="15">
        <dgm:presLayoutVars>
          <dgm:bulletEnabled val="1"/>
        </dgm:presLayoutVars>
      </dgm:prSet>
      <dgm:spPr/>
    </dgm:pt>
  </dgm:ptLst>
  <dgm:cxnLst>
    <dgm:cxn modelId="{4A25E70F-0411-402B-9FEE-48AA435FF926}" type="presOf" srcId="{10DB2E5C-3CFC-4E6A-A724-CEE3CECB9092}" destId="{2738E616-AF98-453F-AFA4-8731727D7DB7}" srcOrd="0" destOrd="0" presId="urn:microsoft.com/office/officeart/2005/8/layout/default"/>
    <dgm:cxn modelId="{D3055018-008B-467B-BD77-1B165F4AE811}" srcId="{C54F5361-285B-42E6-8F81-A7C032D9CAFF}" destId="{41E7CCE2-1549-458D-80AB-0AEFDDC4608F}" srcOrd="9" destOrd="0" parTransId="{36196D41-7E85-4022-95E5-C65ECBBD9664}" sibTransId="{DD94AA70-06B1-41DB-9333-56CD91D2149B}"/>
    <dgm:cxn modelId="{7B4E3C19-EA44-4BD0-86B6-420CDD04F393}" type="presOf" srcId="{C5E5BAE8-F34C-49FE-A076-B7899E2501AE}" destId="{ADBCE54D-A2C1-4748-86E4-53183A179EAB}" srcOrd="0" destOrd="0" presId="urn:microsoft.com/office/officeart/2005/8/layout/default"/>
    <dgm:cxn modelId="{45360D1B-EF95-4173-83C4-81447DBDC84E}" srcId="{C54F5361-285B-42E6-8F81-A7C032D9CAFF}" destId="{B6146933-2FB8-4B0D-BFE4-67871FEF62ED}" srcOrd="4" destOrd="0" parTransId="{70526E61-2757-4375-BFA2-E132A635E2E1}" sibTransId="{FFDDFAE1-1A06-4FDC-ADC5-C96697AA6F58}"/>
    <dgm:cxn modelId="{5554C41E-ABCB-45F1-BC7A-0B4460D76B42}" type="presOf" srcId="{BB3237E5-8CDC-4B70-BCF1-F0696080E098}" destId="{CE3EDE5B-635A-4F50-BAF9-FD3F25F263A8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4D81E822-975D-4A36-919B-CF0B09A569CA}" srcId="{C54F5361-285B-42E6-8F81-A7C032D9CAFF}" destId="{1A344875-2FFD-46AB-8A7E-91FED93A1178}" srcOrd="6" destOrd="0" parTransId="{373C0B62-2FD5-4EC8-8897-72EF35CA5D5A}" sibTransId="{7698EFA7-4047-4FA7-AC86-2B3A59C35D38}"/>
    <dgm:cxn modelId="{535F7D25-FD02-4F58-BDCC-32F8E42C5642}" type="presOf" srcId="{B6146933-2FB8-4B0D-BFE4-67871FEF62ED}" destId="{790B7360-89E5-4055-8327-0B92D4117F54}" srcOrd="0" destOrd="0" presId="urn:microsoft.com/office/officeart/2005/8/layout/default"/>
    <dgm:cxn modelId="{01822429-0D0A-4DCD-A118-69D1F90C17DE}" srcId="{C54F5361-285B-42E6-8F81-A7C032D9CAFF}" destId="{43A6139C-5219-48B4-8806-C937EF1A31D2}" srcOrd="10" destOrd="0" parTransId="{C6003C9D-DE30-494B-99AB-309F3136E92B}" sibTransId="{9DE19B32-5046-4A4C-830F-68957DF91915}"/>
    <dgm:cxn modelId="{DDF0AC2C-A37E-4242-B327-E0100BDA06A8}" srcId="{C54F5361-285B-42E6-8F81-A7C032D9CAFF}" destId="{DCDE412F-E6D8-479B-BFA9-D95FA535B650}" srcOrd="5" destOrd="0" parTransId="{69E9DE6D-EDB3-4FEB-A53E-FAD4580CEA18}" sibTransId="{4704EEC5-7DC6-400D-AE79-6D59696C7C73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E5B3D03D-AC11-4420-BB8C-B2BE228928B8}" srcId="{C54F5361-285B-42E6-8F81-A7C032D9CAFF}" destId="{BB3237E5-8CDC-4B70-BCF1-F0696080E098}" srcOrd="1" destOrd="0" parTransId="{05A03506-1F2A-4711-87A7-E29C9970305A}" sibTransId="{F72A6297-36E4-49B3-B28B-93792F6A1714}"/>
    <dgm:cxn modelId="{398DB340-EEDC-47C4-A190-0ED2030B6F68}" type="presOf" srcId="{F00F4C97-6244-4258-BC17-5D38BB2CE33B}" destId="{33C36D35-8276-444B-BE98-61FD971FB2DF}" srcOrd="0" destOrd="0" presId="urn:microsoft.com/office/officeart/2005/8/layout/default"/>
    <dgm:cxn modelId="{7579CE60-6687-4797-B2F2-322384C10A65}" srcId="{C54F5361-285B-42E6-8F81-A7C032D9CAFF}" destId="{10DB2E5C-3CFC-4E6A-A724-CEE3CECB9092}" srcOrd="7" destOrd="0" parTransId="{EDF4BB14-6BCF-4A68-B3EA-D3759D0D0636}" sibTransId="{0F5A13A6-B1C9-4204-B756-C3D696C8B1E2}"/>
    <dgm:cxn modelId="{1A0EBC4F-2418-430B-9117-81997E35D838}" type="presOf" srcId="{8E5FA2FD-B6EA-4CAC-AE31-8ADA16321208}" destId="{96A64838-1811-403F-AE1C-E364F9472307}" srcOrd="0" destOrd="0" presId="urn:microsoft.com/office/officeart/2005/8/layout/default"/>
    <dgm:cxn modelId="{51239052-E844-4BA9-8889-0007E9223D3A}" srcId="{C54F5361-285B-42E6-8F81-A7C032D9CAFF}" destId="{F00F4C97-6244-4258-BC17-5D38BB2CE33B}" srcOrd="12" destOrd="0" parTransId="{FA169AED-92BC-4536-A221-4D55F982EF08}" sibTransId="{19AADE04-E32D-4DD9-83E0-890CC55254FE}"/>
    <dgm:cxn modelId="{11454975-7414-4AEE-B449-64B21D90B8F1}" type="presOf" srcId="{41E7CCE2-1549-458D-80AB-0AEFDDC4608F}" destId="{980019E3-F985-434C-B8B6-207E1A519868}" srcOrd="0" destOrd="0" presId="urn:microsoft.com/office/officeart/2005/8/layout/default"/>
    <dgm:cxn modelId="{D9845B83-A8B2-4FDC-A8C0-E85F15A85C84}" type="presOf" srcId="{43A6139C-5219-48B4-8806-C937EF1A31D2}" destId="{F18A2502-17AE-4CCE-8634-36CBC61B0442}" srcOrd="0" destOrd="0" presId="urn:microsoft.com/office/officeart/2005/8/layout/default"/>
    <dgm:cxn modelId="{5FA13A8C-A7AF-4CE7-8AAC-65A6E0591AA7}" srcId="{C54F5361-285B-42E6-8F81-A7C032D9CAFF}" destId="{C5E5BAE8-F34C-49FE-A076-B7899E2501AE}" srcOrd="8" destOrd="0" parTransId="{6352ACC6-CAFB-43A7-B036-2673351C70A0}" sibTransId="{81443C00-076E-4ECA-8BD9-C717390B67B7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ED8C04A4-6FFA-479B-9AF9-8C62ECD276CB}" srcId="{C54F5361-285B-42E6-8F81-A7C032D9CAFF}" destId="{8E5FA2FD-B6EA-4CAC-AE31-8ADA16321208}" srcOrd="3" destOrd="0" parTransId="{6C11A137-214F-4F93-8A80-A1554ED190F1}" sibTransId="{1C8D92B2-E5B2-4161-A80C-0FEB2DDC6CED}"/>
    <dgm:cxn modelId="{4F8F1AAA-A06C-475F-9730-4E4371423A22}" type="presOf" srcId="{DCDE412F-E6D8-479B-BFA9-D95FA535B650}" destId="{3453139C-3E9B-492F-80C7-FF3276C4184E}" srcOrd="0" destOrd="0" presId="urn:microsoft.com/office/officeart/2005/8/layout/default"/>
    <dgm:cxn modelId="{9A6448AF-65F2-482D-8252-9E3A5B73CB32}" type="presOf" srcId="{1427B2B0-EA77-4D0D-9A37-4FDC05A1BB74}" destId="{DB114E09-5728-4B6D-A7DF-3D87452190DE}" srcOrd="0" destOrd="0" presId="urn:microsoft.com/office/officeart/2005/8/layout/default"/>
    <dgm:cxn modelId="{65867EC8-79D3-4519-ABE4-C78F79826149}" type="presOf" srcId="{1A344875-2FFD-46AB-8A7E-91FED93A1178}" destId="{53696FA2-42D7-4203-AC1C-4FB4007D296E}" srcOrd="0" destOrd="0" presId="urn:microsoft.com/office/officeart/2005/8/layout/default"/>
    <dgm:cxn modelId="{56F615D5-5111-41B9-946C-B89E565E5768}" srcId="{C54F5361-285B-42E6-8F81-A7C032D9CAFF}" destId="{50A90975-5985-4001-956D-738872841D76}" srcOrd="2" destOrd="0" parTransId="{8ACE6AC4-8203-4007-B722-245764C1117C}" sibTransId="{DFE970E8-4167-442D-ADA7-C59AEB06AA48}"/>
    <dgm:cxn modelId="{2C1EAEDF-FC60-4EAC-BB13-9D8CF6147D2D}" type="presOf" srcId="{FFDC7190-2920-4EBC-B426-F33B082043E2}" destId="{DD3FF94C-78AD-40DF-8397-09A3BA6B4BFA}" srcOrd="0" destOrd="0" presId="urn:microsoft.com/office/officeart/2005/8/layout/default"/>
    <dgm:cxn modelId="{97D065E1-F161-49E5-9C03-5C5D2B35D30F}" srcId="{C54F5361-285B-42E6-8F81-A7C032D9CAFF}" destId="{AE929147-400C-4E6A-A2DA-9AE6CDB35BD6}" srcOrd="14" destOrd="0" parTransId="{C8945980-630C-4DAA-902E-229D2FB2D611}" sibTransId="{F3D9CCA9-2BC5-4804-8E6D-288B22048B4A}"/>
    <dgm:cxn modelId="{30E9FEE6-59DE-437B-883E-999C468E249E}" type="presOf" srcId="{50A90975-5985-4001-956D-738872841D76}" destId="{171714D7-06CB-4C24-9E4E-FAD6B0AC4581}" srcOrd="0" destOrd="0" presId="urn:microsoft.com/office/officeart/2005/8/layout/default"/>
    <dgm:cxn modelId="{D48AABEB-ADF5-4B11-BD35-70F86DAF959A}" srcId="{C54F5361-285B-42E6-8F81-A7C032D9CAFF}" destId="{1427B2B0-EA77-4D0D-9A37-4FDC05A1BB74}" srcOrd="13" destOrd="0" parTransId="{C010E3A7-79D5-4015-BA95-57274D070CE2}" sibTransId="{1C684022-D33C-4B49-BAFF-EA55D8FB03C1}"/>
    <dgm:cxn modelId="{8A9DCCEE-0CFD-49C9-AB5C-274A66E1F382}" srcId="{C54F5361-285B-42E6-8F81-A7C032D9CAFF}" destId="{FFDC7190-2920-4EBC-B426-F33B082043E2}" srcOrd="11" destOrd="0" parTransId="{9AF09804-2CD9-4690-B45B-43B67DA163DA}" sibTransId="{C9946C9A-CDB2-4F3A-9E11-11033C6C2DA4}"/>
    <dgm:cxn modelId="{D306D9F6-985D-4A86-957D-8AA27873D5AE}" type="presOf" srcId="{AE929147-400C-4E6A-A2DA-9AE6CDB35BD6}" destId="{DE42D974-A1BF-4858-A0B1-C22CC90EA3E4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57E9A74E-99B5-4F5C-9BF9-6740F3AFD4DB}" type="presParOf" srcId="{4D999559-19D5-460B-9928-0B9D885782C0}" destId="{CE3EDE5B-635A-4F50-BAF9-FD3F25F263A8}" srcOrd="2" destOrd="0" presId="urn:microsoft.com/office/officeart/2005/8/layout/default"/>
    <dgm:cxn modelId="{DC9AD15B-A0C0-4B48-AEBF-6B1D898667DD}" type="presParOf" srcId="{4D999559-19D5-460B-9928-0B9D885782C0}" destId="{C85178F8-4B5B-4B94-9E9D-AFC600EA2D10}" srcOrd="3" destOrd="0" presId="urn:microsoft.com/office/officeart/2005/8/layout/default"/>
    <dgm:cxn modelId="{EBB34912-D10B-4634-8528-9C95EDECEAA3}" type="presParOf" srcId="{4D999559-19D5-460B-9928-0B9D885782C0}" destId="{171714D7-06CB-4C24-9E4E-FAD6B0AC4581}" srcOrd="4" destOrd="0" presId="urn:microsoft.com/office/officeart/2005/8/layout/default"/>
    <dgm:cxn modelId="{6B3EF936-BBEE-4651-9801-60561229109E}" type="presParOf" srcId="{4D999559-19D5-460B-9928-0B9D885782C0}" destId="{DD8CB00C-E97C-4925-A4D5-F84C1B543CF1}" srcOrd="5" destOrd="0" presId="urn:microsoft.com/office/officeart/2005/8/layout/default"/>
    <dgm:cxn modelId="{F1F89A9D-4D9B-47A1-97FD-1B49E7A2DF25}" type="presParOf" srcId="{4D999559-19D5-460B-9928-0B9D885782C0}" destId="{96A64838-1811-403F-AE1C-E364F9472307}" srcOrd="6" destOrd="0" presId="urn:microsoft.com/office/officeart/2005/8/layout/default"/>
    <dgm:cxn modelId="{CBD69158-4DC5-4DEC-AEF3-5AAB3B05203F}" type="presParOf" srcId="{4D999559-19D5-460B-9928-0B9D885782C0}" destId="{F2786C2D-6369-45AB-AE6A-12850CAACA79}" srcOrd="7" destOrd="0" presId="urn:microsoft.com/office/officeart/2005/8/layout/default"/>
    <dgm:cxn modelId="{6489636D-9C95-45CE-ADAD-0583CCEDC464}" type="presParOf" srcId="{4D999559-19D5-460B-9928-0B9D885782C0}" destId="{790B7360-89E5-4055-8327-0B92D4117F54}" srcOrd="8" destOrd="0" presId="urn:microsoft.com/office/officeart/2005/8/layout/default"/>
    <dgm:cxn modelId="{37FA0CA6-F63E-4326-8D54-D49A9C624FCB}" type="presParOf" srcId="{4D999559-19D5-460B-9928-0B9D885782C0}" destId="{CA499DD7-04BE-4691-BB28-5BFDE62499B2}" srcOrd="9" destOrd="0" presId="urn:microsoft.com/office/officeart/2005/8/layout/default"/>
    <dgm:cxn modelId="{FE0A8458-BE76-4327-B4D1-203ABB7EC51F}" type="presParOf" srcId="{4D999559-19D5-460B-9928-0B9D885782C0}" destId="{3453139C-3E9B-492F-80C7-FF3276C4184E}" srcOrd="10" destOrd="0" presId="urn:microsoft.com/office/officeart/2005/8/layout/default"/>
    <dgm:cxn modelId="{75F21461-E78A-478D-A2C5-C78C44CC4F47}" type="presParOf" srcId="{4D999559-19D5-460B-9928-0B9D885782C0}" destId="{E2FC562F-CEF3-4723-8BB0-6D5BF203AB54}" srcOrd="11" destOrd="0" presId="urn:microsoft.com/office/officeart/2005/8/layout/default"/>
    <dgm:cxn modelId="{175D8437-9777-4708-97B0-3E2F3C3E64F0}" type="presParOf" srcId="{4D999559-19D5-460B-9928-0B9D885782C0}" destId="{53696FA2-42D7-4203-AC1C-4FB4007D296E}" srcOrd="12" destOrd="0" presId="urn:microsoft.com/office/officeart/2005/8/layout/default"/>
    <dgm:cxn modelId="{53958513-4956-47F8-AAE3-BF2BD1E964A5}" type="presParOf" srcId="{4D999559-19D5-460B-9928-0B9D885782C0}" destId="{5F0F5077-81F3-42AA-9195-1FF6BC888023}" srcOrd="13" destOrd="0" presId="urn:microsoft.com/office/officeart/2005/8/layout/default"/>
    <dgm:cxn modelId="{BC24BE58-FE93-4AC4-A800-34CC0E958CA7}" type="presParOf" srcId="{4D999559-19D5-460B-9928-0B9D885782C0}" destId="{2738E616-AF98-453F-AFA4-8731727D7DB7}" srcOrd="14" destOrd="0" presId="urn:microsoft.com/office/officeart/2005/8/layout/default"/>
    <dgm:cxn modelId="{B225B417-543A-49DC-A8B3-9EE259328BD5}" type="presParOf" srcId="{4D999559-19D5-460B-9928-0B9D885782C0}" destId="{0BF6C77F-3DB5-4139-81F7-DDF3B28A75B8}" srcOrd="15" destOrd="0" presId="urn:microsoft.com/office/officeart/2005/8/layout/default"/>
    <dgm:cxn modelId="{C1FC2A8F-031C-4242-9C58-BF533D2F96BC}" type="presParOf" srcId="{4D999559-19D5-460B-9928-0B9D885782C0}" destId="{ADBCE54D-A2C1-4748-86E4-53183A179EAB}" srcOrd="16" destOrd="0" presId="urn:microsoft.com/office/officeart/2005/8/layout/default"/>
    <dgm:cxn modelId="{AFB12BC9-B9AB-42FE-A058-E9DDF34CFCE2}" type="presParOf" srcId="{4D999559-19D5-460B-9928-0B9D885782C0}" destId="{182DF15D-D423-41E8-B440-A4B05F850235}" srcOrd="17" destOrd="0" presId="urn:microsoft.com/office/officeart/2005/8/layout/default"/>
    <dgm:cxn modelId="{41BEDF14-2DD7-4430-8382-2B4BD84EC493}" type="presParOf" srcId="{4D999559-19D5-460B-9928-0B9D885782C0}" destId="{980019E3-F985-434C-B8B6-207E1A519868}" srcOrd="18" destOrd="0" presId="urn:microsoft.com/office/officeart/2005/8/layout/default"/>
    <dgm:cxn modelId="{680361B1-FD46-430A-A005-0C4EF49F1EF8}" type="presParOf" srcId="{4D999559-19D5-460B-9928-0B9D885782C0}" destId="{FE6D05E0-53EA-46F0-A358-D220D3842265}" srcOrd="19" destOrd="0" presId="urn:microsoft.com/office/officeart/2005/8/layout/default"/>
    <dgm:cxn modelId="{5F5E0ABB-3A7E-4E0B-B632-34F2532B1D65}" type="presParOf" srcId="{4D999559-19D5-460B-9928-0B9D885782C0}" destId="{F18A2502-17AE-4CCE-8634-36CBC61B0442}" srcOrd="20" destOrd="0" presId="urn:microsoft.com/office/officeart/2005/8/layout/default"/>
    <dgm:cxn modelId="{C6829414-BA00-45C9-805F-DACFCC084C08}" type="presParOf" srcId="{4D999559-19D5-460B-9928-0B9D885782C0}" destId="{A9E13F53-FDE2-4570-9CCC-5686DE867E01}" srcOrd="21" destOrd="0" presId="urn:microsoft.com/office/officeart/2005/8/layout/default"/>
    <dgm:cxn modelId="{6D2C3742-534B-4BBA-AC7A-D3751AD38FF5}" type="presParOf" srcId="{4D999559-19D5-460B-9928-0B9D885782C0}" destId="{DD3FF94C-78AD-40DF-8397-09A3BA6B4BFA}" srcOrd="22" destOrd="0" presId="urn:microsoft.com/office/officeart/2005/8/layout/default"/>
    <dgm:cxn modelId="{0728431F-D4C5-4D29-B76B-16A0D58F89DD}" type="presParOf" srcId="{4D999559-19D5-460B-9928-0B9D885782C0}" destId="{8639B10E-BA0D-472B-BBD7-E5066D8DFB96}" srcOrd="23" destOrd="0" presId="urn:microsoft.com/office/officeart/2005/8/layout/default"/>
    <dgm:cxn modelId="{3170D48A-72A8-43A0-B4F2-0F3447E229B7}" type="presParOf" srcId="{4D999559-19D5-460B-9928-0B9D885782C0}" destId="{33C36D35-8276-444B-BE98-61FD971FB2DF}" srcOrd="24" destOrd="0" presId="urn:microsoft.com/office/officeart/2005/8/layout/default"/>
    <dgm:cxn modelId="{EEE73892-E1B6-41CB-806E-F80F5E38B72F}" type="presParOf" srcId="{4D999559-19D5-460B-9928-0B9D885782C0}" destId="{2F9DF606-FF97-4B80-912F-37B77EDA35DA}" srcOrd="25" destOrd="0" presId="urn:microsoft.com/office/officeart/2005/8/layout/default"/>
    <dgm:cxn modelId="{8925D829-C64C-4995-8FA2-874246D073C9}" type="presParOf" srcId="{4D999559-19D5-460B-9928-0B9D885782C0}" destId="{DB114E09-5728-4B6D-A7DF-3D87452190DE}" srcOrd="26" destOrd="0" presId="urn:microsoft.com/office/officeart/2005/8/layout/default"/>
    <dgm:cxn modelId="{CBB0173D-A19A-4358-B5BF-B8C4F36AA353}" type="presParOf" srcId="{4D999559-19D5-460B-9928-0B9D885782C0}" destId="{3BE58164-0959-4C88-BCFB-0FD0F3D659E1}" srcOrd="27" destOrd="0" presId="urn:microsoft.com/office/officeart/2005/8/layout/default"/>
    <dgm:cxn modelId="{FBD55852-9BF0-49EE-8B0C-FF1BC3D6E430}" type="presParOf" srcId="{4D999559-19D5-460B-9928-0B9D885782C0}" destId="{DE42D974-A1BF-4858-A0B1-C22CC90EA3E4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/>
            <a:t>34. List.Difference</a:t>
          </a:r>
          <a:endParaRPr lang="en-US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DCC628F4-EC1D-466E-9532-6ECE0876D7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Returns the elements of the first list that are not in the second list.</a:t>
          </a:r>
        </a:p>
      </dgm:t>
    </dgm:pt>
    <dgm:pt modelId="{B2B6B445-B210-4814-8D59-E6D2296BD2EE}" type="parTrans" cxnId="{49EF7574-A7BD-4F5C-81EE-1653E55A1BB3}">
      <dgm:prSet/>
      <dgm:spPr/>
      <dgm:t>
        <a:bodyPr/>
        <a:lstStyle/>
        <a:p>
          <a:endParaRPr lang="en-IN"/>
        </a:p>
      </dgm:t>
    </dgm:pt>
    <dgm:pt modelId="{B56E8102-0CB5-4444-B25F-DF1936B43A81}" type="sibTrans" cxnId="{49EF7574-A7BD-4F5C-81EE-1653E55A1BB3}">
      <dgm:prSet/>
      <dgm:spPr/>
      <dgm:t>
        <a:bodyPr/>
        <a:lstStyle/>
        <a:p>
          <a:endParaRPr lang="en-IN"/>
        </a:p>
      </dgm:t>
    </dgm:pt>
    <dgm:pt modelId="{C86F9CBA-2F73-4A00-A9A5-2BFDB00174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List.Difference({1, 2, 3, 4}, {2, 3})</a:t>
          </a:r>
        </a:p>
      </dgm:t>
    </dgm:pt>
    <dgm:pt modelId="{EF84A516-8E5D-49A7-A3BA-E11C17838796}" type="parTrans" cxnId="{2F84AA20-C07F-4FAF-ADD7-CF920AF8EA9E}">
      <dgm:prSet/>
      <dgm:spPr/>
      <dgm:t>
        <a:bodyPr/>
        <a:lstStyle/>
        <a:p>
          <a:endParaRPr lang="en-IN"/>
        </a:p>
      </dgm:t>
    </dgm:pt>
    <dgm:pt modelId="{AC04DCF4-1914-4FE4-B30E-D0C4BF3941CD}" type="sibTrans" cxnId="{2F84AA20-C07F-4FAF-ADD7-CF920AF8EA9E}">
      <dgm:prSet/>
      <dgm:spPr/>
      <dgm:t>
        <a:bodyPr/>
        <a:lstStyle/>
        <a:p>
          <a:endParaRPr lang="en-IN"/>
        </a:p>
      </dgm:t>
    </dgm:pt>
    <dgm:pt modelId="{6CD2AC0D-CC01-42BD-829C-92F4BB8B3F3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4}</a:t>
          </a:r>
        </a:p>
      </dgm:t>
    </dgm:pt>
    <dgm:pt modelId="{069A4390-8350-4988-B0E6-E47809FE3EDE}" type="parTrans" cxnId="{7A53FB6E-DE0A-4758-BF02-F7ED3481A53A}">
      <dgm:prSet/>
      <dgm:spPr/>
      <dgm:t>
        <a:bodyPr/>
        <a:lstStyle/>
        <a:p>
          <a:endParaRPr lang="en-IN"/>
        </a:p>
      </dgm:t>
    </dgm:pt>
    <dgm:pt modelId="{9EB3CEE0-91DA-467F-8873-BA244AC336E7}" type="sibTrans" cxnId="{7A53FB6E-DE0A-4758-BF02-F7ED3481A53A}">
      <dgm:prSet/>
      <dgm:spPr/>
      <dgm:t>
        <a:bodyPr/>
        <a:lstStyle/>
        <a:p>
          <a:endParaRPr lang="en-IN"/>
        </a:p>
      </dgm:t>
    </dgm:pt>
    <dgm:pt modelId="{C035AF06-5CB3-4563-AC72-FE7793511B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when you want to identify values in one list that don't exist in another, such as finding customers who have not purchased a product.</a:t>
          </a:r>
        </a:p>
      </dgm:t>
    </dgm:pt>
    <dgm:pt modelId="{5130B269-6D4C-4E46-9894-5BE89AC45ED6}" type="parTrans" cxnId="{2D99EF50-7955-4ADA-8A9D-788FA5968EDA}">
      <dgm:prSet/>
      <dgm:spPr/>
      <dgm:t>
        <a:bodyPr/>
        <a:lstStyle/>
        <a:p>
          <a:endParaRPr lang="en-IN"/>
        </a:p>
      </dgm:t>
    </dgm:pt>
    <dgm:pt modelId="{C2EB8C2E-5445-49C6-B39F-5828966946DD}" type="sibTrans" cxnId="{2D99EF50-7955-4ADA-8A9D-788FA5968EDA}">
      <dgm:prSet/>
      <dgm:spPr/>
      <dgm:t>
        <a:bodyPr/>
        <a:lstStyle/>
        <a:p>
          <a:endParaRPr lang="en-IN"/>
        </a:p>
      </dgm:t>
    </dgm:pt>
    <dgm:pt modelId="{5706C89B-2D4A-47D9-86D3-7D5F3CB91E13}">
      <dgm:prSet/>
      <dgm:spPr/>
      <dgm:t>
        <a:bodyPr/>
        <a:lstStyle/>
        <a:p>
          <a:r>
            <a:rPr lang="en-IN" b="1"/>
            <a:t>35. List.SplitAt</a:t>
          </a:r>
        </a:p>
      </dgm:t>
    </dgm:pt>
    <dgm:pt modelId="{AE711F6B-5187-407D-A951-2F39AEA5C5DE}" type="parTrans" cxnId="{FF05C627-C10A-4A3B-96AE-A26A56987971}">
      <dgm:prSet/>
      <dgm:spPr/>
      <dgm:t>
        <a:bodyPr/>
        <a:lstStyle/>
        <a:p>
          <a:endParaRPr lang="en-IN"/>
        </a:p>
      </dgm:t>
    </dgm:pt>
    <dgm:pt modelId="{BCEE3D29-718E-4A0A-889D-1FF64E532DF9}" type="sibTrans" cxnId="{FF05C627-C10A-4A3B-96AE-A26A56987971}">
      <dgm:prSet/>
      <dgm:spPr/>
      <dgm:t>
        <a:bodyPr/>
        <a:lstStyle/>
        <a:p>
          <a:endParaRPr lang="en-IN"/>
        </a:p>
      </dgm:t>
    </dgm:pt>
    <dgm:pt modelId="{945821EF-B411-44E9-ABC7-9156885058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Splits a list at a specified index.</a:t>
          </a:r>
        </a:p>
      </dgm:t>
    </dgm:pt>
    <dgm:pt modelId="{8305EED1-4AC2-4C07-AF79-E5DC980B9878}" type="parTrans" cxnId="{9D1B1BED-12A7-4A50-B004-CAB4CC1C16A8}">
      <dgm:prSet/>
      <dgm:spPr/>
      <dgm:t>
        <a:bodyPr/>
        <a:lstStyle/>
        <a:p>
          <a:endParaRPr lang="en-IN"/>
        </a:p>
      </dgm:t>
    </dgm:pt>
    <dgm:pt modelId="{E253286A-C3C7-401D-AC8D-C6A8476748A6}" type="sibTrans" cxnId="{9D1B1BED-12A7-4A50-B004-CAB4CC1C16A8}">
      <dgm:prSet/>
      <dgm:spPr/>
      <dgm:t>
        <a:bodyPr/>
        <a:lstStyle/>
        <a:p>
          <a:endParaRPr lang="en-IN"/>
        </a:p>
      </dgm:t>
    </dgm:pt>
    <dgm:pt modelId="{E7465A65-7DC0-4726-9395-9ECCDE30D9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List.SplitAt({1, 2, 3, 4, 5}, 3)</a:t>
          </a:r>
        </a:p>
      </dgm:t>
    </dgm:pt>
    <dgm:pt modelId="{44352C1B-90FA-48BD-951C-DF10E78DF88B}" type="parTrans" cxnId="{9836E3F4-C7F0-4895-8EE6-880ECBB55F17}">
      <dgm:prSet/>
      <dgm:spPr/>
      <dgm:t>
        <a:bodyPr/>
        <a:lstStyle/>
        <a:p>
          <a:endParaRPr lang="en-IN"/>
        </a:p>
      </dgm:t>
    </dgm:pt>
    <dgm:pt modelId="{24E41012-EE23-4263-B781-75098AEFDCA2}" type="sibTrans" cxnId="{9836E3F4-C7F0-4895-8EE6-880ECBB55F17}">
      <dgm:prSet/>
      <dgm:spPr/>
      <dgm:t>
        <a:bodyPr/>
        <a:lstStyle/>
        <a:p>
          <a:endParaRPr lang="en-IN"/>
        </a:p>
      </dgm:t>
    </dgm:pt>
    <dgm:pt modelId="{C0112345-4401-432C-B4AF-4546015260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{{1, 2, 3}, {4, 5}}</a:t>
          </a:r>
        </a:p>
      </dgm:t>
    </dgm:pt>
    <dgm:pt modelId="{FFDABD4A-97E8-4E56-810D-8CFF50669586}" type="parTrans" cxnId="{AE561E01-FE6D-4873-B18C-57D63499627C}">
      <dgm:prSet/>
      <dgm:spPr/>
      <dgm:t>
        <a:bodyPr/>
        <a:lstStyle/>
        <a:p>
          <a:endParaRPr lang="en-IN"/>
        </a:p>
      </dgm:t>
    </dgm:pt>
    <dgm:pt modelId="{F12C8A17-0A5E-40BC-997D-6D1D96702692}" type="sibTrans" cxnId="{AE561E01-FE6D-4873-B18C-57D63499627C}">
      <dgm:prSet/>
      <dgm:spPr/>
      <dgm:t>
        <a:bodyPr/>
        <a:lstStyle/>
        <a:p>
          <a:endParaRPr lang="en-IN"/>
        </a:p>
      </dgm:t>
    </dgm:pt>
    <dgm:pt modelId="{EE49FBCB-EB4E-4744-8EB1-6279E81F29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When you need to split a list into two parts, for example, splitting a list of transactions into past and future transactions.</a:t>
          </a:r>
        </a:p>
      </dgm:t>
    </dgm:pt>
    <dgm:pt modelId="{592A13B9-BB41-48F4-8481-70FC252A117F}" type="parTrans" cxnId="{16EAAB6E-4C08-4D5E-94B7-A4C4D63357CA}">
      <dgm:prSet/>
      <dgm:spPr/>
      <dgm:t>
        <a:bodyPr/>
        <a:lstStyle/>
        <a:p>
          <a:endParaRPr lang="en-IN"/>
        </a:p>
      </dgm:t>
    </dgm:pt>
    <dgm:pt modelId="{23104C8C-19CC-4DA3-8B9A-B15319B5820D}" type="sibTrans" cxnId="{16EAAB6E-4C08-4D5E-94B7-A4C4D63357CA}">
      <dgm:prSet/>
      <dgm:spPr/>
      <dgm:t>
        <a:bodyPr/>
        <a:lstStyle/>
        <a:p>
          <a:endParaRPr lang="en-IN"/>
        </a:p>
      </dgm:t>
    </dgm:pt>
    <dgm:pt modelId="{EE4D6369-F3D4-4E94-8C41-528D18056240}">
      <dgm:prSet/>
      <dgm:spPr/>
      <dgm:t>
        <a:bodyPr/>
        <a:lstStyle/>
        <a:p>
          <a:r>
            <a:rPr lang="en-IN" b="1"/>
            <a:t>36. List.RemoveNulls</a:t>
          </a:r>
        </a:p>
      </dgm:t>
    </dgm:pt>
    <dgm:pt modelId="{A5B0810A-0A2A-4E2B-8EBC-2EC6B57C799E}" type="parTrans" cxnId="{7FB8052A-9A8C-466A-AB81-3237F129C715}">
      <dgm:prSet/>
      <dgm:spPr/>
      <dgm:t>
        <a:bodyPr/>
        <a:lstStyle/>
        <a:p>
          <a:endParaRPr lang="en-IN"/>
        </a:p>
      </dgm:t>
    </dgm:pt>
    <dgm:pt modelId="{9FE13BFA-C62A-41DD-826F-A0FBB90BADEB}" type="sibTrans" cxnId="{7FB8052A-9A8C-466A-AB81-3237F129C715}">
      <dgm:prSet/>
      <dgm:spPr/>
      <dgm:t>
        <a:bodyPr/>
        <a:lstStyle/>
        <a:p>
          <a:endParaRPr lang="en-IN"/>
        </a:p>
      </dgm:t>
    </dgm:pt>
    <dgm:pt modelId="{3A6CEC51-2A92-47C9-A66B-B45E417A1FE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Removes null values from a list.</a:t>
          </a:r>
        </a:p>
      </dgm:t>
    </dgm:pt>
    <dgm:pt modelId="{0E067724-FA34-40F5-ACF7-181AC5EB6A6E}" type="parTrans" cxnId="{3E067440-D8F2-47C8-8D30-9C0EE1DBB870}">
      <dgm:prSet/>
      <dgm:spPr/>
      <dgm:t>
        <a:bodyPr/>
        <a:lstStyle/>
        <a:p>
          <a:endParaRPr lang="en-IN"/>
        </a:p>
      </dgm:t>
    </dgm:pt>
    <dgm:pt modelId="{CF471FB4-1D94-4316-A06A-EC5E452B0B31}" type="sibTrans" cxnId="{3E067440-D8F2-47C8-8D30-9C0EE1DBB870}">
      <dgm:prSet/>
      <dgm:spPr/>
      <dgm:t>
        <a:bodyPr/>
        <a:lstStyle/>
        <a:p>
          <a:endParaRPr lang="en-IN"/>
        </a:p>
      </dgm:t>
    </dgm:pt>
    <dgm:pt modelId="{9D5AF271-B17E-466C-8993-1E0DA20B2A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List.RemoveNulls({1, null, 2, null, 3})</a:t>
          </a:r>
        </a:p>
      </dgm:t>
    </dgm:pt>
    <dgm:pt modelId="{76458E67-7DB1-4CDA-852F-B9FF2787F45D}" type="parTrans" cxnId="{36A7ABFC-B137-4B3B-A3E4-F5B56A75E9C1}">
      <dgm:prSet/>
      <dgm:spPr/>
      <dgm:t>
        <a:bodyPr/>
        <a:lstStyle/>
        <a:p>
          <a:endParaRPr lang="en-IN"/>
        </a:p>
      </dgm:t>
    </dgm:pt>
    <dgm:pt modelId="{922404C6-D019-43AF-B303-7D1F86994B65}" type="sibTrans" cxnId="{36A7ABFC-B137-4B3B-A3E4-F5B56A75E9C1}">
      <dgm:prSet/>
      <dgm:spPr/>
      <dgm:t>
        <a:bodyPr/>
        <a:lstStyle/>
        <a:p>
          <a:endParaRPr lang="en-IN"/>
        </a:p>
      </dgm:t>
    </dgm:pt>
    <dgm:pt modelId="{27FB44C2-6337-4301-9477-B1DF05509F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2, 3}</a:t>
          </a:r>
        </a:p>
      </dgm:t>
    </dgm:pt>
    <dgm:pt modelId="{600A8E46-BC15-4109-80D8-CEE830E7D9E3}" type="parTrans" cxnId="{7FA28A6B-3FEA-48D6-BA96-B714243D3641}">
      <dgm:prSet/>
      <dgm:spPr/>
      <dgm:t>
        <a:bodyPr/>
        <a:lstStyle/>
        <a:p>
          <a:endParaRPr lang="en-IN"/>
        </a:p>
      </dgm:t>
    </dgm:pt>
    <dgm:pt modelId="{5ADE05F1-F4AA-4E0C-8814-00B18CB76AA5}" type="sibTrans" cxnId="{7FA28A6B-3FEA-48D6-BA96-B714243D3641}">
      <dgm:prSet/>
      <dgm:spPr/>
      <dgm:t>
        <a:bodyPr/>
        <a:lstStyle/>
        <a:p>
          <a:endParaRPr lang="en-IN"/>
        </a:p>
      </dgm:t>
    </dgm:pt>
    <dgm:pt modelId="{719B4215-6D38-4EA6-919D-36947B3AB3B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when you want to clean your list by removing null values that might affect your analysis.</a:t>
          </a:r>
        </a:p>
      </dgm:t>
    </dgm:pt>
    <dgm:pt modelId="{A4DEBDD1-98E2-4330-B1AD-1DE0A0AB681C}" type="parTrans" cxnId="{2E8689F2-17AC-4F10-A655-93C70047BEC6}">
      <dgm:prSet/>
      <dgm:spPr/>
      <dgm:t>
        <a:bodyPr/>
        <a:lstStyle/>
        <a:p>
          <a:endParaRPr lang="en-IN"/>
        </a:p>
      </dgm:t>
    </dgm:pt>
    <dgm:pt modelId="{0AB5A2DE-57F7-412C-963D-BD53D7E28879}" type="sibTrans" cxnId="{2E8689F2-17AC-4F10-A655-93C70047BEC6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E6F48593-CE53-4861-A84A-CE36209CF081}" type="pres">
      <dgm:prSet presAssocID="{DCC628F4-EC1D-466E-9532-6ECE0876D7B6}" presName="node" presStyleLbl="node1" presStyleIdx="1" presStyleCnt="15">
        <dgm:presLayoutVars>
          <dgm:bulletEnabled val="1"/>
        </dgm:presLayoutVars>
      </dgm:prSet>
      <dgm:spPr/>
    </dgm:pt>
    <dgm:pt modelId="{264AD7CF-329E-4A88-93AB-FB5ABC9293B3}" type="pres">
      <dgm:prSet presAssocID="{B56E8102-0CB5-4444-B25F-DF1936B43A81}" presName="sibTrans" presStyleCnt="0"/>
      <dgm:spPr/>
    </dgm:pt>
    <dgm:pt modelId="{A191CDB6-1543-48CB-9D4C-6E802C4368D5}" type="pres">
      <dgm:prSet presAssocID="{C86F9CBA-2F73-4A00-A9A5-2BFDB00174C2}" presName="node" presStyleLbl="node1" presStyleIdx="2" presStyleCnt="15">
        <dgm:presLayoutVars>
          <dgm:bulletEnabled val="1"/>
        </dgm:presLayoutVars>
      </dgm:prSet>
      <dgm:spPr/>
    </dgm:pt>
    <dgm:pt modelId="{97B47DFB-0C81-4F70-8255-0EF27BD1BF3C}" type="pres">
      <dgm:prSet presAssocID="{AC04DCF4-1914-4FE4-B30E-D0C4BF3941CD}" presName="sibTrans" presStyleCnt="0"/>
      <dgm:spPr/>
    </dgm:pt>
    <dgm:pt modelId="{3C56CB67-12CF-44E3-88B5-EF928FAEEDA3}" type="pres">
      <dgm:prSet presAssocID="{6CD2AC0D-CC01-42BD-829C-92F4BB8B3F35}" presName="node" presStyleLbl="node1" presStyleIdx="3" presStyleCnt="15">
        <dgm:presLayoutVars>
          <dgm:bulletEnabled val="1"/>
        </dgm:presLayoutVars>
      </dgm:prSet>
      <dgm:spPr/>
    </dgm:pt>
    <dgm:pt modelId="{C147325F-BF70-4E26-8B5C-BB0E4AF569DA}" type="pres">
      <dgm:prSet presAssocID="{9EB3CEE0-91DA-467F-8873-BA244AC336E7}" presName="sibTrans" presStyleCnt="0"/>
      <dgm:spPr/>
    </dgm:pt>
    <dgm:pt modelId="{6AC0A04D-018B-4E10-8F6D-F639D99B6F9C}" type="pres">
      <dgm:prSet presAssocID="{C035AF06-5CB3-4563-AC72-FE7793511B7A}" presName="node" presStyleLbl="node1" presStyleIdx="4" presStyleCnt="15">
        <dgm:presLayoutVars>
          <dgm:bulletEnabled val="1"/>
        </dgm:presLayoutVars>
      </dgm:prSet>
      <dgm:spPr/>
    </dgm:pt>
    <dgm:pt modelId="{A7F19C59-9D3B-4B1D-A63B-7DC4B00B0260}" type="pres">
      <dgm:prSet presAssocID="{C2EB8C2E-5445-49C6-B39F-5828966946DD}" presName="sibTrans" presStyleCnt="0"/>
      <dgm:spPr/>
    </dgm:pt>
    <dgm:pt modelId="{50397E4D-875E-4875-BA0E-12349379CF77}" type="pres">
      <dgm:prSet presAssocID="{5706C89B-2D4A-47D9-86D3-7D5F3CB91E13}" presName="node" presStyleLbl="node1" presStyleIdx="5" presStyleCnt="15">
        <dgm:presLayoutVars>
          <dgm:bulletEnabled val="1"/>
        </dgm:presLayoutVars>
      </dgm:prSet>
      <dgm:spPr/>
    </dgm:pt>
    <dgm:pt modelId="{4290AB58-E0CE-4963-9960-094110109ACC}" type="pres">
      <dgm:prSet presAssocID="{BCEE3D29-718E-4A0A-889D-1FF64E532DF9}" presName="sibTrans" presStyleCnt="0"/>
      <dgm:spPr/>
    </dgm:pt>
    <dgm:pt modelId="{172B9CF1-E4A7-4F13-ABD5-9A79BEECF2EB}" type="pres">
      <dgm:prSet presAssocID="{945821EF-B411-44E9-ABC7-9156885058E6}" presName="node" presStyleLbl="node1" presStyleIdx="6" presStyleCnt="15">
        <dgm:presLayoutVars>
          <dgm:bulletEnabled val="1"/>
        </dgm:presLayoutVars>
      </dgm:prSet>
      <dgm:spPr/>
    </dgm:pt>
    <dgm:pt modelId="{29D59D7A-22CD-4C0B-BCDE-413CCD20C730}" type="pres">
      <dgm:prSet presAssocID="{E253286A-C3C7-401D-AC8D-C6A8476748A6}" presName="sibTrans" presStyleCnt="0"/>
      <dgm:spPr/>
    </dgm:pt>
    <dgm:pt modelId="{F11526F3-EDB4-41CC-90F1-F8013DC224D5}" type="pres">
      <dgm:prSet presAssocID="{E7465A65-7DC0-4726-9395-9ECCDE30D9F9}" presName="node" presStyleLbl="node1" presStyleIdx="7" presStyleCnt="15">
        <dgm:presLayoutVars>
          <dgm:bulletEnabled val="1"/>
        </dgm:presLayoutVars>
      </dgm:prSet>
      <dgm:spPr/>
    </dgm:pt>
    <dgm:pt modelId="{70EA10BA-89A6-410D-BD5D-C9EB9FF954DF}" type="pres">
      <dgm:prSet presAssocID="{24E41012-EE23-4263-B781-75098AEFDCA2}" presName="sibTrans" presStyleCnt="0"/>
      <dgm:spPr/>
    </dgm:pt>
    <dgm:pt modelId="{EA571C98-C30C-4C4B-B62D-312AF3B6DE5A}" type="pres">
      <dgm:prSet presAssocID="{C0112345-4401-432C-B4AF-45460152605F}" presName="node" presStyleLbl="node1" presStyleIdx="8" presStyleCnt="15">
        <dgm:presLayoutVars>
          <dgm:bulletEnabled val="1"/>
        </dgm:presLayoutVars>
      </dgm:prSet>
      <dgm:spPr/>
    </dgm:pt>
    <dgm:pt modelId="{DB39DCB9-234B-4F1A-BD9F-AB1D04EE0AFB}" type="pres">
      <dgm:prSet presAssocID="{F12C8A17-0A5E-40BC-997D-6D1D96702692}" presName="sibTrans" presStyleCnt="0"/>
      <dgm:spPr/>
    </dgm:pt>
    <dgm:pt modelId="{8A506F75-4197-49B4-9E3A-FB23E1E43E4D}" type="pres">
      <dgm:prSet presAssocID="{EE49FBCB-EB4E-4744-8EB1-6279E81F2985}" presName="node" presStyleLbl="node1" presStyleIdx="9" presStyleCnt="15">
        <dgm:presLayoutVars>
          <dgm:bulletEnabled val="1"/>
        </dgm:presLayoutVars>
      </dgm:prSet>
      <dgm:spPr/>
    </dgm:pt>
    <dgm:pt modelId="{101AE289-9C17-4B44-B296-1D0413DA288F}" type="pres">
      <dgm:prSet presAssocID="{23104C8C-19CC-4DA3-8B9A-B15319B5820D}" presName="sibTrans" presStyleCnt="0"/>
      <dgm:spPr/>
    </dgm:pt>
    <dgm:pt modelId="{EDFAABD2-BE76-4F96-B225-17347C8E7E96}" type="pres">
      <dgm:prSet presAssocID="{EE4D6369-F3D4-4E94-8C41-528D18056240}" presName="node" presStyleLbl="node1" presStyleIdx="10" presStyleCnt="15">
        <dgm:presLayoutVars>
          <dgm:bulletEnabled val="1"/>
        </dgm:presLayoutVars>
      </dgm:prSet>
      <dgm:spPr/>
    </dgm:pt>
    <dgm:pt modelId="{501D6B38-8D6D-434B-91B9-59FF78795324}" type="pres">
      <dgm:prSet presAssocID="{9FE13BFA-C62A-41DD-826F-A0FBB90BADEB}" presName="sibTrans" presStyleCnt="0"/>
      <dgm:spPr/>
    </dgm:pt>
    <dgm:pt modelId="{AEAC338A-ACFD-4E2E-8083-5875076A0999}" type="pres">
      <dgm:prSet presAssocID="{3A6CEC51-2A92-47C9-A66B-B45E417A1FE9}" presName="node" presStyleLbl="node1" presStyleIdx="11" presStyleCnt="15">
        <dgm:presLayoutVars>
          <dgm:bulletEnabled val="1"/>
        </dgm:presLayoutVars>
      </dgm:prSet>
      <dgm:spPr/>
    </dgm:pt>
    <dgm:pt modelId="{34DBEBE5-9875-448C-B0D1-E4C88411DA6E}" type="pres">
      <dgm:prSet presAssocID="{CF471FB4-1D94-4316-A06A-EC5E452B0B31}" presName="sibTrans" presStyleCnt="0"/>
      <dgm:spPr/>
    </dgm:pt>
    <dgm:pt modelId="{0F404AE9-2B8A-49CD-B0A9-D29D8DE3DD56}" type="pres">
      <dgm:prSet presAssocID="{9D5AF271-B17E-466C-8993-1E0DA20B2A55}" presName="node" presStyleLbl="node1" presStyleIdx="12" presStyleCnt="15">
        <dgm:presLayoutVars>
          <dgm:bulletEnabled val="1"/>
        </dgm:presLayoutVars>
      </dgm:prSet>
      <dgm:spPr/>
    </dgm:pt>
    <dgm:pt modelId="{5AE4BD05-9D95-4476-8AFA-D3DBEE0F0AEF}" type="pres">
      <dgm:prSet presAssocID="{922404C6-D019-43AF-B303-7D1F86994B65}" presName="sibTrans" presStyleCnt="0"/>
      <dgm:spPr/>
    </dgm:pt>
    <dgm:pt modelId="{8F47B45B-E008-4C6F-90E8-4358DAE31192}" type="pres">
      <dgm:prSet presAssocID="{27FB44C2-6337-4301-9477-B1DF05509F50}" presName="node" presStyleLbl="node1" presStyleIdx="13" presStyleCnt="15">
        <dgm:presLayoutVars>
          <dgm:bulletEnabled val="1"/>
        </dgm:presLayoutVars>
      </dgm:prSet>
      <dgm:spPr/>
    </dgm:pt>
    <dgm:pt modelId="{3AF53C6A-A280-4EF5-9484-54CC7906DBA5}" type="pres">
      <dgm:prSet presAssocID="{5ADE05F1-F4AA-4E0C-8814-00B18CB76AA5}" presName="sibTrans" presStyleCnt="0"/>
      <dgm:spPr/>
    </dgm:pt>
    <dgm:pt modelId="{C32FF564-1F6D-47A5-B21C-BA03EE9E0460}" type="pres">
      <dgm:prSet presAssocID="{719B4215-6D38-4EA6-919D-36947B3AB3B0}" presName="node" presStyleLbl="node1" presStyleIdx="14" presStyleCnt="15">
        <dgm:presLayoutVars>
          <dgm:bulletEnabled val="1"/>
        </dgm:presLayoutVars>
      </dgm:prSet>
      <dgm:spPr/>
    </dgm:pt>
  </dgm:ptLst>
  <dgm:cxnLst>
    <dgm:cxn modelId="{AE561E01-FE6D-4873-B18C-57D63499627C}" srcId="{C54F5361-285B-42E6-8F81-A7C032D9CAFF}" destId="{C0112345-4401-432C-B4AF-45460152605F}" srcOrd="8" destOrd="0" parTransId="{FFDABD4A-97E8-4E56-810D-8CFF50669586}" sibTransId="{F12C8A17-0A5E-40BC-997D-6D1D96702692}"/>
    <dgm:cxn modelId="{577A6011-A2F0-4AF5-B216-F23088FB8DD5}" type="presOf" srcId="{EE4D6369-F3D4-4E94-8C41-528D18056240}" destId="{EDFAABD2-BE76-4F96-B225-17347C8E7E96}" srcOrd="0" destOrd="0" presId="urn:microsoft.com/office/officeart/2005/8/layout/default"/>
    <dgm:cxn modelId="{2F84AA20-C07F-4FAF-ADD7-CF920AF8EA9E}" srcId="{C54F5361-285B-42E6-8F81-A7C032D9CAFF}" destId="{C86F9CBA-2F73-4A00-A9A5-2BFDB00174C2}" srcOrd="2" destOrd="0" parTransId="{EF84A516-8E5D-49A7-A3BA-E11C17838796}" sibTransId="{AC04DCF4-1914-4FE4-B30E-D0C4BF3941CD}"/>
    <dgm:cxn modelId="{198BE420-BD9E-445F-B400-407F38150703}" type="presOf" srcId="{9D5AF271-B17E-466C-8993-1E0DA20B2A55}" destId="{0F404AE9-2B8A-49CD-B0A9-D29D8DE3DD56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5BC00A23-B96F-45F2-A0A0-70A12EE39E25}" type="presOf" srcId="{C86F9CBA-2F73-4A00-A9A5-2BFDB00174C2}" destId="{A191CDB6-1543-48CB-9D4C-6E802C4368D5}" srcOrd="0" destOrd="0" presId="urn:microsoft.com/office/officeart/2005/8/layout/default"/>
    <dgm:cxn modelId="{FF05C627-C10A-4A3B-96AE-A26A56987971}" srcId="{C54F5361-285B-42E6-8F81-A7C032D9CAFF}" destId="{5706C89B-2D4A-47D9-86D3-7D5F3CB91E13}" srcOrd="5" destOrd="0" parTransId="{AE711F6B-5187-407D-A951-2F39AEA5C5DE}" sibTransId="{BCEE3D29-718E-4A0A-889D-1FF64E532DF9}"/>
    <dgm:cxn modelId="{7FB8052A-9A8C-466A-AB81-3237F129C715}" srcId="{C54F5361-285B-42E6-8F81-A7C032D9CAFF}" destId="{EE4D6369-F3D4-4E94-8C41-528D18056240}" srcOrd="10" destOrd="0" parTransId="{A5B0810A-0A2A-4E2B-8EBC-2EC6B57C799E}" sibTransId="{9FE13BFA-C62A-41DD-826F-A0FBB90BADEB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4418942D-09B3-4CF0-93EA-0290870C29F8}" type="presOf" srcId="{719B4215-6D38-4EA6-919D-36947B3AB3B0}" destId="{C32FF564-1F6D-47A5-B21C-BA03EE9E0460}" srcOrd="0" destOrd="0" presId="urn:microsoft.com/office/officeart/2005/8/layout/default"/>
    <dgm:cxn modelId="{3E067440-D8F2-47C8-8D30-9C0EE1DBB870}" srcId="{C54F5361-285B-42E6-8F81-A7C032D9CAFF}" destId="{3A6CEC51-2A92-47C9-A66B-B45E417A1FE9}" srcOrd="11" destOrd="0" parTransId="{0E067724-FA34-40F5-ACF7-181AC5EB6A6E}" sibTransId="{CF471FB4-1D94-4316-A06A-EC5E452B0B31}"/>
    <dgm:cxn modelId="{29152463-AE69-4988-B6F6-FC4308C38C6B}" type="presOf" srcId="{C035AF06-5CB3-4563-AC72-FE7793511B7A}" destId="{6AC0A04D-018B-4E10-8F6D-F639D99B6F9C}" srcOrd="0" destOrd="0" presId="urn:microsoft.com/office/officeart/2005/8/layout/default"/>
    <dgm:cxn modelId="{7FA28A6B-3FEA-48D6-BA96-B714243D3641}" srcId="{C54F5361-285B-42E6-8F81-A7C032D9CAFF}" destId="{27FB44C2-6337-4301-9477-B1DF05509F50}" srcOrd="13" destOrd="0" parTransId="{600A8E46-BC15-4109-80D8-CEE830E7D9E3}" sibTransId="{5ADE05F1-F4AA-4E0C-8814-00B18CB76AA5}"/>
    <dgm:cxn modelId="{FD5B014D-B307-44BB-B0B4-D5686D95C31B}" type="presOf" srcId="{DCC628F4-EC1D-466E-9532-6ECE0876D7B6}" destId="{E6F48593-CE53-4861-A84A-CE36209CF081}" srcOrd="0" destOrd="0" presId="urn:microsoft.com/office/officeart/2005/8/layout/default"/>
    <dgm:cxn modelId="{E423DA6D-069F-4DF5-8C08-4F705BA89510}" type="presOf" srcId="{6CD2AC0D-CC01-42BD-829C-92F4BB8B3F35}" destId="{3C56CB67-12CF-44E3-88B5-EF928FAEEDA3}" srcOrd="0" destOrd="0" presId="urn:microsoft.com/office/officeart/2005/8/layout/default"/>
    <dgm:cxn modelId="{16EAAB6E-4C08-4D5E-94B7-A4C4D63357CA}" srcId="{C54F5361-285B-42E6-8F81-A7C032D9CAFF}" destId="{EE49FBCB-EB4E-4744-8EB1-6279E81F2985}" srcOrd="9" destOrd="0" parTransId="{592A13B9-BB41-48F4-8481-70FC252A117F}" sibTransId="{23104C8C-19CC-4DA3-8B9A-B15319B5820D}"/>
    <dgm:cxn modelId="{7A53FB6E-DE0A-4758-BF02-F7ED3481A53A}" srcId="{C54F5361-285B-42E6-8F81-A7C032D9CAFF}" destId="{6CD2AC0D-CC01-42BD-829C-92F4BB8B3F35}" srcOrd="3" destOrd="0" parTransId="{069A4390-8350-4988-B0E6-E47809FE3EDE}" sibTransId="{9EB3CEE0-91DA-467F-8873-BA244AC336E7}"/>
    <dgm:cxn modelId="{2D99EF50-7955-4ADA-8A9D-788FA5968EDA}" srcId="{C54F5361-285B-42E6-8F81-A7C032D9CAFF}" destId="{C035AF06-5CB3-4563-AC72-FE7793511B7A}" srcOrd="4" destOrd="0" parTransId="{5130B269-6D4C-4E46-9894-5BE89AC45ED6}" sibTransId="{C2EB8C2E-5445-49C6-B39F-5828966946DD}"/>
    <dgm:cxn modelId="{40FA7351-004E-48DA-A4DF-9F07D8C19CC4}" type="presOf" srcId="{945821EF-B411-44E9-ABC7-9156885058E6}" destId="{172B9CF1-E4A7-4F13-ABD5-9A79BEECF2EB}" srcOrd="0" destOrd="0" presId="urn:microsoft.com/office/officeart/2005/8/layout/default"/>
    <dgm:cxn modelId="{BB17CF51-51E4-4FA2-9BEA-E1586B78EF03}" type="presOf" srcId="{5706C89B-2D4A-47D9-86D3-7D5F3CB91E13}" destId="{50397E4D-875E-4875-BA0E-12349379CF77}" srcOrd="0" destOrd="0" presId="urn:microsoft.com/office/officeart/2005/8/layout/default"/>
    <dgm:cxn modelId="{49EF7574-A7BD-4F5C-81EE-1653E55A1BB3}" srcId="{C54F5361-285B-42E6-8F81-A7C032D9CAFF}" destId="{DCC628F4-EC1D-466E-9532-6ECE0876D7B6}" srcOrd="1" destOrd="0" parTransId="{B2B6B445-B210-4814-8D59-E6D2296BD2EE}" sibTransId="{B56E8102-0CB5-4444-B25F-DF1936B43A81}"/>
    <dgm:cxn modelId="{C4575D79-2082-4668-84CF-23A18CC4C586}" type="presOf" srcId="{3A6CEC51-2A92-47C9-A66B-B45E417A1FE9}" destId="{AEAC338A-ACFD-4E2E-8083-5875076A0999}" srcOrd="0" destOrd="0" presId="urn:microsoft.com/office/officeart/2005/8/layout/default"/>
    <dgm:cxn modelId="{BBF1C979-E110-4BA7-9B46-EA96D1B2E2AC}" type="presOf" srcId="{E7465A65-7DC0-4726-9395-9ECCDE30D9F9}" destId="{F11526F3-EDB4-41CC-90F1-F8013DC224D5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6F2ED9D-97A6-43BE-AC49-0EFE4359E76E}" type="presOf" srcId="{C0112345-4401-432C-B4AF-45460152605F}" destId="{EA571C98-C30C-4C4B-B62D-312AF3B6DE5A}" srcOrd="0" destOrd="0" presId="urn:microsoft.com/office/officeart/2005/8/layout/default"/>
    <dgm:cxn modelId="{987E7EA7-9634-4C45-85B2-3C77CE2A6CC2}" type="presOf" srcId="{EE49FBCB-EB4E-4744-8EB1-6279E81F2985}" destId="{8A506F75-4197-49B4-9E3A-FB23E1E43E4D}" srcOrd="0" destOrd="0" presId="urn:microsoft.com/office/officeart/2005/8/layout/default"/>
    <dgm:cxn modelId="{A7D4F7BC-F8C4-4A18-A152-053F244B5CF0}" type="presOf" srcId="{27FB44C2-6337-4301-9477-B1DF05509F50}" destId="{8F47B45B-E008-4C6F-90E8-4358DAE31192}" srcOrd="0" destOrd="0" presId="urn:microsoft.com/office/officeart/2005/8/layout/default"/>
    <dgm:cxn modelId="{9D1B1BED-12A7-4A50-B004-CAB4CC1C16A8}" srcId="{C54F5361-285B-42E6-8F81-A7C032D9CAFF}" destId="{945821EF-B411-44E9-ABC7-9156885058E6}" srcOrd="6" destOrd="0" parTransId="{8305EED1-4AC2-4C07-AF79-E5DC980B9878}" sibTransId="{E253286A-C3C7-401D-AC8D-C6A8476748A6}"/>
    <dgm:cxn modelId="{2E8689F2-17AC-4F10-A655-93C70047BEC6}" srcId="{C54F5361-285B-42E6-8F81-A7C032D9CAFF}" destId="{719B4215-6D38-4EA6-919D-36947B3AB3B0}" srcOrd="14" destOrd="0" parTransId="{A4DEBDD1-98E2-4330-B1AD-1DE0A0AB681C}" sibTransId="{0AB5A2DE-57F7-412C-963D-BD53D7E28879}"/>
    <dgm:cxn modelId="{9836E3F4-C7F0-4895-8EE6-880ECBB55F17}" srcId="{C54F5361-285B-42E6-8F81-A7C032D9CAFF}" destId="{E7465A65-7DC0-4726-9395-9ECCDE30D9F9}" srcOrd="7" destOrd="0" parTransId="{44352C1B-90FA-48BD-951C-DF10E78DF88B}" sibTransId="{24E41012-EE23-4263-B781-75098AEFDCA2}"/>
    <dgm:cxn modelId="{36A7ABFC-B137-4B3B-A3E4-F5B56A75E9C1}" srcId="{C54F5361-285B-42E6-8F81-A7C032D9CAFF}" destId="{9D5AF271-B17E-466C-8993-1E0DA20B2A55}" srcOrd="12" destOrd="0" parTransId="{76458E67-7DB1-4CDA-852F-B9FF2787F45D}" sibTransId="{922404C6-D019-43AF-B303-7D1F86994B65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3AECC476-9B1D-4265-829D-5EA5301EEC33}" type="presParOf" srcId="{4D999559-19D5-460B-9928-0B9D885782C0}" destId="{E6F48593-CE53-4861-A84A-CE36209CF081}" srcOrd="2" destOrd="0" presId="urn:microsoft.com/office/officeart/2005/8/layout/default"/>
    <dgm:cxn modelId="{FBA7F6DA-43BA-4F3D-A716-BD23EE4047AF}" type="presParOf" srcId="{4D999559-19D5-460B-9928-0B9D885782C0}" destId="{264AD7CF-329E-4A88-93AB-FB5ABC9293B3}" srcOrd="3" destOrd="0" presId="urn:microsoft.com/office/officeart/2005/8/layout/default"/>
    <dgm:cxn modelId="{3FD3665B-6812-47A7-8006-A0804A65A0D7}" type="presParOf" srcId="{4D999559-19D5-460B-9928-0B9D885782C0}" destId="{A191CDB6-1543-48CB-9D4C-6E802C4368D5}" srcOrd="4" destOrd="0" presId="urn:microsoft.com/office/officeart/2005/8/layout/default"/>
    <dgm:cxn modelId="{3E1D26BE-812B-40C8-9EF0-E41728234855}" type="presParOf" srcId="{4D999559-19D5-460B-9928-0B9D885782C0}" destId="{97B47DFB-0C81-4F70-8255-0EF27BD1BF3C}" srcOrd="5" destOrd="0" presId="urn:microsoft.com/office/officeart/2005/8/layout/default"/>
    <dgm:cxn modelId="{0A65BE59-414C-45C2-94E1-48D5C8E0B651}" type="presParOf" srcId="{4D999559-19D5-460B-9928-0B9D885782C0}" destId="{3C56CB67-12CF-44E3-88B5-EF928FAEEDA3}" srcOrd="6" destOrd="0" presId="urn:microsoft.com/office/officeart/2005/8/layout/default"/>
    <dgm:cxn modelId="{E6FE583B-210A-4BEF-AB96-A1CB37C263F1}" type="presParOf" srcId="{4D999559-19D5-460B-9928-0B9D885782C0}" destId="{C147325F-BF70-4E26-8B5C-BB0E4AF569DA}" srcOrd="7" destOrd="0" presId="urn:microsoft.com/office/officeart/2005/8/layout/default"/>
    <dgm:cxn modelId="{03F484EE-6930-49B4-A53C-A9E6E1054CDC}" type="presParOf" srcId="{4D999559-19D5-460B-9928-0B9D885782C0}" destId="{6AC0A04D-018B-4E10-8F6D-F639D99B6F9C}" srcOrd="8" destOrd="0" presId="urn:microsoft.com/office/officeart/2005/8/layout/default"/>
    <dgm:cxn modelId="{60A0C175-049F-43A0-A4BD-3E2095CCF707}" type="presParOf" srcId="{4D999559-19D5-460B-9928-0B9D885782C0}" destId="{A7F19C59-9D3B-4B1D-A63B-7DC4B00B0260}" srcOrd="9" destOrd="0" presId="urn:microsoft.com/office/officeart/2005/8/layout/default"/>
    <dgm:cxn modelId="{31FEF804-C58F-426F-B8DE-A7D2616D0A49}" type="presParOf" srcId="{4D999559-19D5-460B-9928-0B9D885782C0}" destId="{50397E4D-875E-4875-BA0E-12349379CF77}" srcOrd="10" destOrd="0" presId="urn:microsoft.com/office/officeart/2005/8/layout/default"/>
    <dgm:cxn modelId="{07154630-9DDC-46BE-B23D-15449E98EF7A}" type="presParOf" srcId="{4D999559-19D5-460B-9928-0B9D885782C0}" destId="{4290AB58-E0CE-4963-9960-094110109ACC}" srcOrd="11" destOrd="0" presId="urn:microsoft.com/office/officeart/2005/8/layout/default"/>
    <dgm:cxn modelId="{49CCD821-7BB5-4B3E-8CAB-1E32C096F195}" type="presParOf" srcId="{4D999559-19D5-460B-9928-0B9D885782C0}" destId="{172B9CF1-E4A7-4F13-ABD5-9A79BEECF2EB}" srcOrd="12" destOrd="0" presId="urn:microsoft.com/office/officeart/2005/8/layout/default"/>
    <dgm:cxn modelId="{2F5545FC-BD49-42D3-B63F-E4F4F4687F80}" type="presParOf" srcId="{4D999559-19D5-460B-9928-0B9D885782C0}" destId="{29D59D7A-22CD-4C0B-BCDE-413CCD20C730}" srcOrd="13" destOrd="0" presId="urn:microsoft.com/office/officeart/2005/8/layout/default"/>
    <dgm:cxn modelId="{0E917F31-AB52-4154-9E25-C075148D5868}" type="presParOf" srcId="{4D999559-19D5-460B-9928-0B9D885782C0}" destId="{F11526F3-EDB4-41CC-90F1-F8013DC224D5}" srcOrd="14" destOrd="0" presId="urn:microsoft.com/office/officeart/2005/8/layout/default"/>
    <dgm:cxn modelId="{D8A34DA0-C2AB-415D-AD40-4D4FA81816A5}" type="presParOf" srcId="{4D999559-19D5-460B-9928-0B9D885782C0}" destId="{70EA10BA-89A6-410D-BD5D-C9EB9FF954DF}" srcOrd="15" destOrd="0" presId="urn:microsoft.com/office/officeart/2005/8/layout/default"/>
    <dgm:cxn modelId="{EFEA2D9A-B517-4F23-887F-C4C0BE300C49}" type="presParOf" srcId="{4D999559-19D5-460B-9928-0B9D885782C0}" destId="{EA571C98-C30C-4C4B-B62D-312AF3B6DE5A}" srcOrd="16" destOrd="0" presId="urn:microsoft.com/office/officeart/2005/8/layout/default"/>
    <dgm:cxn modelId="{67AC7F26-4C98-490E-9622-1ED683308AA7}" type="presParOf" srcId="{4D999559-19D5-460B-9928-0B9D885782C0}" destId="{DB39DCB9-234B-4F1A-BD9F-AB1D04EE0AFB}" srcOrd="17" destOrd="0" presId="urn:microsoft.com/office/officeart/2005/8/layout/default"/>
    <dgm:cxn modelId="{51C0DFE1-0104-4A6E-96B7-EDA1030E804C}" type="presParOf" srcId="{4D999559-19D5-460B-9928-0B9D885782C0}" destId="{8A506F75-4197-49B4-9E3A-FB23E1E43E4D}" srcOrd="18" destOrd="0" presId="urn:microsoft.com/office/officeart/2005/8/layout/default"/>
    <dgm:cxn modelId="{31A44A52-54BE-4D33-BCE6-F417104BD9A7}" type="presParOf" srcId="{4D999559-19D5-460B-9928-0B9D885782C0}" destId="{101AE289-9C17-4B44-B296-1D0413DA288F}" srcOrd="19" destOrd="0" presId="urn:microsoft.com/office/officeart/2005/8/layout/default"/>
    <dgm:cxn modelId="{85A45B86-289B-4412-A404-82FB693BFE35}" type="presParOf" srcId="{4D999559-19D5-460B-9928-0B9D885782C0}" destId="{EDFAABD2-BE76-4F96-B225-17347C8E7E96}" srcOrd="20" destOrd="0" presId="urn:microsoft.com/office/officeart/2005/8/layout/default"/>
    <dgm:cxn modelId="{94E4CE8E-62C9-4524-A4FA-BF2EFE1B9880}" type="presParOf" srcId="{4D999559-19D5-460B-9928-0B9D885782C0}" destId="{501D6B38-8D6D-434B-91B9-59FF78795324}" srcOrd="21" destOrd="0" presId="urn:microsoft.com/office/officeart/2005/8/layout/default"/>
    <dgm:cxn modelId="{F1B1BA7F-F422-45A0-8578-C1EFF8B72D5B}" type="presParOf" srcId="{4D999559-19D5-460B-9928-0B9D885782C0}" destId="{AEAC338A-ACFD-4E2E-8083-5875076A0999}" srcOrd="22" destOrd="0" presId="urn:microsoft.com/office/officeart/2005/8/layout/default"/>
    <dgm:cxn modelId="{9CD6D361-8278-4E55-B644-F1C2BBE99494}" type="presParOf" srcId="{4D999559-19D5-460B-9928-0B9D885782C0}" destId="{34DBEBE5-9875-448C-B0D1-E4C88411DA6E}" srcOrd="23" destOrd="0" presId="urn:microsoft.com/office/officeart/2005/8/layout/default"/>
    <dgm:cxn modelId="{CD08DE40-F9A4-4740-BB7E-1B195C38A925}" type="presParOf" srcId="{4D999559-19D5-460B-9928-0B9D885782C0}" destId="{0F404AE9-2B8A-49CD-B0A9-D29D8DE3DD56}" srcOrd="24" destOrd="0" presId="urn:microsoft.com/office/officeart/2005/8/layout/default"/>
    <dgm:cxn modelId="{4E669F51-3510-4C1B-9B72-6D15042EF07B}" type="presParOf" srcId="{4D999559-19D5-460B-9928-0B9D885782C0}" destId="{5AE4BD05-9D95-4476-8AFA-D3DBEE0F0AEF}" srcOrd="25" destOrd="0" presId="urn:microsoft.com/office/officeart/2005/8/layout/default"/>
    <dgm:cxn modelId="{49A982B1-2846-477F-ABFE-D249DA09F943}" type="presParOf" srcId="{4D999559-19D5-460B-9928-0B9D885782C0}" destId="{8F47B45B-E008-4C6F-90E8-4358DAE31192}" srcOrd="26" destOrd="0" presId="urn:microsoft.com/office/officeart/2005/8/layout/default"/>
    <dgm:cxn modelId="{09A775F3-A06E-4DFD-8CD5-EB7B92215B7C}" type="presParOf" srcId="{4D999559-19D5-460B-9928-0B9D885782C0}" destId="{3AF53C6A-A280-4EF5-9484-54CC7906DBA5}" srcOrd="27" destOrd="0" presId="urn:microsoft.com/office/officeart/2005/8/layout/default"/>
    <dgm:cxn modelId="{55D18BA0-1E42-44DB-A3B4-F6290A860918}" type="presParOf" srcId="{4D999559-19D5-460B-9928-0B9D885782C0}" destId="{C32FF564-1F6D-47A5-B21C-BA03EE9E0460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/>
      <dgm:spPr/>
      <dgm:t>
        <a:bodyPr/>
        <a:lstStyle/>
        <a:p>
          <a:r>
            <a:rPr lang="en-IN" b="1" dirty="0"/>
            <a:t>37. </a:t>
          </a:r>
          <a:r>
            <a:rPr lang="en-IN" b="1" dirty="0" err="1"/>
            <a:t>List.Accumulate</a:t>
          </a:r>
          <a:endParaRPr lang="en-US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FD3F9AE5-93FF-4AEF-A77D-C0821C7E70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Performs an accumulation (like a fold operation) over a list.</a:t>
          </a:r>
        </a:p>
      </dgm:t>
    </dgm:pt>
    <dgm:pt modelId="{CCED497A-7B9F-45DC-861D-1414EC964181}" type="parTrans" cxnId="{7E7B5EF5-3CCC-4C9E-A1E0-7C76B43FEBF0}">
      <dgm:prSet/>
      <dgm:spPr/>
      <dgm:t>
        <a:bodyPr/>
        <a:lstStyle/>
        <a:p>
          <a:endParaRPr lang="en-IN"/>
        </a:p>
      </dgm:t>
    </dgm:pt>
    <dgm:pt modelId="{7370695D-7783-4F5D-857D-14D7383CF9F0}" type="sibTrans" cxnId="{7E7B5EF5-3CCC-4C9E-A1E0-7C76B43FEBF0}">
      <dgm:prSet/>
      <dgm:spPr/>
      <dgm:t>
        <a:bodyPr/>
        <a:lstStyle/>
        <a:p>
          <a:endParaRPr lang="en-IN"/>
        </a:p>
      </dgm:t>
    </dgm:pt>
    <dgm:pt modelId="{256C9C38-D658-4F54-A326-B7E37BB2FC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List.Accumulate({1, 2, 3, 4}, 0, (state, current) =&gt; state + current)</a:t>
          </a:r>
        </a:p>
      </dgm:t>
    </dgm:pt>
    <dgm:pt modelId="{C9A35BA6-4228-4E04-8636-7ECA20EFD229}" type="parTrans" cxnId="{9B9513B0-41E2-4F49-B5AB-9ABF885053FF}">
      <dgm:prSet/>
      <dgm:spPr/>
      <dgm:t>
        <a:bodyPr/>
        <a:lstStyle/>
        <a:p>
          <a:endParaRPr lang="en-IN"/>
        </a:p>
      </dgm:t>
    </dgm:pt>
    <dgm:pt modelId="{9463B550-FE5A-4B8B-A711-63FF06B9BCDA}" type="sibTrans" cxnId="{9B9513B0-41E2-4F49-B5AB-9ABF885053FF}">
      <dgm:prSet/>
      <dgm:spPr/>
      <dgm:t>
        <a:bodyPr/>
        <a:lstStyle/>
        <a:p>
          <a:endParaRPr lang="en-IN"/>
        </a:p>
      </dgm:t>
    </dgm:pt>
    <dgm:pt modelId="{5DD908F3-E31C-4C2B-AE39-BD98607910E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10</a:t>
          </a:r>
        </a:p>
      </dgm:t>
    </dgm:pt>
    <dgm:pt modelId="{A35A60CB-3CB1-474B-BA03-2C7BC7F2E5C7}" type="parTrans" cxnId="{45DD9EEA-E22F-407B-8278-8816EB51FD12}">
      <dgm:prSet/>
      <dgm:spPr/>
      <dgm:t>
        <a:bodyPr/>
        <a:lstStyle/>
        <a:p>
          <a:endParaRPr lang="en-IN"/>
        </a:p>
      </dgm:t>
    </dgm:pt>
    <dgm:pt modelId="{D612ADDB-917A-4BCA-935A-4373F93ACAB9}" type="sibTrans" cxnId="{45DD9EEA-E22F-407B-8278-8816EB51FD12}">
      <dgm:prSet/>
      <dgm:spPr/>
      <dgm:t>
        <a:bodyPr/>
        <a:lstStyle/>
        <a:p>
          <a:endParaRPr lang="en-IN"/>
        </a:p>
      </dgm:t>
    </dgm:pt>
    <dgm:pt modelId="{2DC0EC3B-D4BB-4054-A3DC-ED10F58979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 this function to aggregate values in a custom way, such as calculating running totals or applying a formula iteratively.</a:t>
          </a:r>
        </a:p>
      </dgm:t>
    </dgm:pt>
    <dgm:pt modelId="{79DEA1CB-4D4D-4F57-AE68-34C58FD4B177}" type="parTrans" cxnId="{96E7077D-89F9-42E3-95DF-1D714BEB6817}">
      <dgm:prSet/>
      <dgm:spPr/>
      <dgm:t>
        <a:bodyPr/>
        <a:lstStyle/>
        <a:p>
          <a:endParaRPr lang="en-IN"/>
        </a:p>
      </dgm:t>
    </dgm:pt>
    <dgm:pt modelId="{EBFC2898-940C-4E85-BD74-543A96A7DDBF}" type="sibTrans" cxnId="{96E7077D-89F9-42E3-95DF-1D714BEB6817}">
      <dgm:prSet/>
      <dgm:spPr/>
      <dgm:t>
        <a:bodyPr/>
        <a:lstStyle/>
        <a:p>
          <a:endParaRPr lang="en-IN"/>
        </a:p>
      </dgm:t>
    </dgm:pt>
    <dgm:pt modelId="{DBBDBA5B-AC69-427D-BB79-8EA352F2065C}">
      <dgm:prSet/>
      <dgm:spPr/>
      <dgm:t>
        <a:bodyPr/>
        <a:lstStyle/>
        <a:p>
          <a:r>
            <a:rPr lang="en-IN" b="1"/>
            <a:t>38. List.Buffer</a:t>
          </a:r>
        </a:p>
      </dgm:t>
    </dgm:pt>
    <dgm:pt modelId="{B6318C37-8FCA-43CB-A8F6-A747B1634DDB}" type="parTrans" cxnId="{D4E15D84-664A-4681-8727-C0EDE97714AB}">
      <dgm:prSet/>
      <dgm:spPr/>
      <dgm:t>
        <a:bodyPr/>
        <a:lstStyle/>
        <a:p>
          <a:endParaRPr lang="en-IN"/>
        </a:p>
      </dgm:t>
    </dgm:pt>
    <dgm:pt modelId="{DD7066DB-3025-40E8-87A5-2B1482E29368}" type="sibTrans" cxnId="{D4E15D84-664A-4681-8727-C0EDE97714AB}">
      <dgm:prSet/>
      <dgm:spPr/>
      <dgm:t>
        <a:bodyPr/>
        <a:lstStyle/>
        <a:p>
          <a:endParaRPr lang="en-IN"/>
        </a:p>
      </dgm:t>
    </dgm:pt>
    <dgm:pt modelId="{C128096F-F6B8-4F04-B806-DC9BA2B063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Buffers a list in memory to improve performance for repeated operations.</a:t>
          </a:r>
        </a:p>
      </dgm:t>
    </dgm:pt>
    <dgm:pt modelId="{E1F6E629-4FA7-45E4-89DD-B716C73426F5}" type="parTrans" cxnId="{CC164BD3-7B83-4E18-B44F-205CAECB21B0}">
      <dgm:prSet/>
      <dgm:spPr/>
      <dgm:t>
        <a:bodyPr/>
        <a:lstStyle/>
        <a:p>
          <a:endParaRPr lang="en-IN"/>
        </a:p>
      </dgm:t>
    </dgm:pt>
    <dgm:pt modelId="{D071D393-D47C-40A5-92A1-11143A347D65}" type="sibTrans" cxnId="{CC164BD3-7B83-4E18-B44F-205CAECB21B0}">
      <dgm:prSet/>
      <dgm:spPr/>
      <dgm:t>
        <a:bodyPr/>
        <a:lstStyle/>
        <a:p>
          <a:endParaRPr lang="en-IN"/>
        </a:p>
      </dgm:t>
    </dgm:pt>
    <dgm:pt modelId="{EB28E179-CA39-41D1-AE05-3381FE3B5A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Example</a:t>
          </a:r>
          <a:r>
            <a:rPr lang="en-IN"/>
            <a:t>: List.Buffer({1, 2, 3})</a:t>
          </a:r>
        </a:p>
      </dgm:t>
    </dgm:pt>
    <dgm:pt modelId="{2D13117C-B7EF-48B8-9569-62F91DEEC85F}" type="parTrans" cxnId="{D3EAE710-3839-498D-85D3-EA0B86C2AC0F}">
      <dgm:prSet/>
      <dgm:spPr/>
      <dgm:t>
        <a:bodyPr/>
        <a:lstStyle/>
        <a:p>
          <a:endParaRPr lang="en-IN"/>
        </a:p>
      </dgm:t>
    </dgm:pt>
    <dgm:pt modelId="{1CCFE669-5FED-4013-9E4F-527B5F0BCCD0}" type="sibTrans" cxnId="{D3EAE710-3839-498D-85D3-EA0B86C2AC0F}">
      <dgm:prSet/>
      <dgm:spPr/>
      <dgm:t>
        <a:bodyPr/>
        <a:lstStyle/>
        <a:p>
          <a:endParaRPr lang="en-IN"/>
        </a:p>
      </dgm:t>
    </dgm:pt>
    <dgm:pt modelId="{1D16180A-6B37-4743-A197-140CC7FD19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Result</a:t>
          </a:r>
          <a:r>
            <a:rPr lang="en-US"/>
            <a:t>: {1, 2, 3} (Buffered)</a:t>
          </a:r>
        </a:p>
      </dgm:t>
    </dgm:pt>
    <dgm:pt modelId="{8E40EC4D-230F-4F04-B020-3A3FEA75B87E}" type="parTrans" cxnId="{5547C272-6951-4FCD-B5D7-1AA1708F48B0}">
      <dgm:prSet/>
      <dgm:spPr/>
      <dgm:t>
        <a:bodyPr/>
        <a:lstStyle/>
        <a:p>
          <a:endParaRPr lang="en-IN"/>
        </a:p>
      </dgm:t>
    </dgm:pt>
    <dgm:pt modelId="{380A9F54-D7B1-4538-BEAE-D488EFBCF352}" type="sibTrans" cxnId="{5547C272-6951-4FCD-B5D7-1AA1708F48B0}">
      <dgm:prSet/>
      <dgm:spPr/>
      <dgm:t>
        <a:bodyPr/>
        <a:lstStyle/>
        <a:p>
          <a:endParaRPr lang="en-IN"/>
        </a:p>
      </dgm:t>
    </dgm:pt>
    <dgm:pt modelId="{96326E32-6E8A-4589-A3B8-F02B3841C58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Useful when you have a large list and want to ensure it doesn't get recomputed multiple times in your query.</a:t>
          </a:r>
        </a:p>
      </dgm:t>
    </dgm:pt>
    <dgm:pt modelId="{ACC3D398-BAB1-48D5-8353-2DE8184CE3F3}" type="parTrans" cxnId="{C110D13D-3ED4-4A22-90CF-873CB2867B65}">
      <dgm:prSet/>
      <dgm:spPr/>
      <dgm:t>
        <a:bodyPr/>
        <a:lstStyle/>
        <a:p>
          <a:endParaRPr lang="en-IN"/>
        </a:p>
      </dgm:t>
    </dgm:pt>
    <dgm:pt modelId="{7F84CD07-392E-486D-945F-2F4C8933C999}" type="sibTrans" cxnId="{C110D13D-3ED4-4A22-90CF-873CB2867B65}">
      <dgm:prSet/>
      <dgm:spPr/>
      <dgm:t>
        <a:bodyPr/>
        <a:lstStyle/>
        <a:p>
          <a:endParaRPr lang="en-IN"/>
        </a:p>
      </dgm:t>
    </dgm:pt>
    <dgm:pt modelId="{1344A9C0-612E-4B27-8F42-931402F93957}">
      <dgm:prSet/>
      <dgm:spPr/>
      <dgm:t>
        <a:bodyPr/>
        <a:lstStyle/>
        <a:p>
          <a:r>
            <a:rPr lang="en-IN" b="1"/>
            <a:t>39. List.Difference</a:t>
          </a:r>
        </a:p>
      </dgm:t>
    </dgm:pt>
    <dgm:pt modelId="{0F428DC5-3E87-4BD4-8090-73B6741A79D9}" type="parTrans" cxnId="{C704073A-F602-4BBF-97DF-4F12E7FF4D22}">
      <dgm:prSet/>
      <dgm:spPr/>
      <dgm:t>
        <a:bodyPr/>
        <a:lstStyle/>
        <a:p>
          <a:endParaRPr lang="en-IN"/>
        </a:p>
      </dgm:t>
    </dgm:pt>
    <dgm:pt modelId="{CC283CF5-CED1-4701-B0E3-40AE1E971853}" type="sibTrans" cxnId="{C704073A-F602-4BBF-97DF-4F12E7FF4D22}">
      <dgm:prSet/>
      <dgm:spPr/>
      <dgm:t>
        <a:bodyPr/>
        <a:lstStyle/>
        <a:p>
          <a:endParaRPr lang="en-IN"/>
        </a:p>
      </dgm:t>
    </dgm:pt>
    <dgm:pt modelId="{8835576B-6E12-487C-905B-7C5EC4E499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Returns the elements in the first list that are not in the second list.</a:t>
          </a:r>
        </a:p>
      </dgm:t>
    </dgm:pt>
    <dgm:pt modelId="{BDFA051A-0615-4C86-B6F5-4927A957A0A9}" type="parTrans" cxnId="{30C64F23-3DB2-4EFC-9292-41752671C331}">
      <dgm:prSet/>
      <dgm:spPr/>
      <dgm:t>
        <a:bodyPr/>
        <a:lstStyle/>
        <a:p>
          <a:endParaRPr lang="en-IN"/>
        </a:p>
      </dgm:t>
    </dgm:pt>
    <dgm:pt modelId="{20C39821-8433-4B1B-BB47-34452E93E4BD}" type="sibTrans" cxnId="{30C64F23-3DB2-4EFC-9292-41752671C331}">
      <dgm:prSet/>
      <dgm:spPr/>
      <dgm:t>
        <a:bodyPr/>
        <a:lstStyle/>
        <a:p>
          <a:endParaRPr lang="en-IN"/>
        </a:p>
      </dgm:t>
    </dgm:pt>
    <dgm:pt modelId="{33D3E5FE-ABAA-4EAC-86BB-3E7C50DE4C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</a:t>
          </a:r>
          <a:r>
            <a:rPr lang="en-US"/>
            <a:t>: List.Difference({1, 2, 3, 4}, {2, 4})</a:t>
          </a:r>
        </a:p>
      </dgm:t>
    </dgm:pt>
    <dgm:pt modelId="{C3D8ACE7-49C1-462D-B021-10BBE42ABDA8}" type="parTrans" cxnId="{9E51C5C4-9DC9-4009-B513-8EC1651071BC}">
      <dgm:prSet/>
      <dgm:spPr/>
      <dgm:t>
        <a:bodyPr/>
        <a:lstStyle/>
        <a:p>
          <a:endParaRPr lang="en-IN"/>
        </a:p>
      </dgm:t>
    </dgm:pt>
    <dgm:pt modelId="{ED6862BC-4946-4E99-9728-13D5E29BEFF8}" type="sibTrans" cxnId="{9E51C5C4-9DC9-4009-B513-8EC1651071BC}">
      <dgm:prSet/>
      <dgm:spPr/>
      <dgm:t>
        <a:bodyPr/>
        <a:lstStyle/>
        <a:p>
          <a:endParaRPr lang="en-IN"/>
        </a:p>
      </dgm:t>
    </dgm:pt>
    <dgm:pt modelId="{17F406DC-38D6-4C22-AFFA-F0882E72A3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Result</a:t>
          </a:r>
          <a:r>
            <a:rPr lang="en-IN"/>
            <a:t>: {1, 3}</a:t>
          </a:r>
        </a:p>
      </dgm:t>
    </dgm:pt>
    <dgm:pt modelId="{3008E830-E911-4EE8-80F1-EBD26EDFC257}" type="parTrans" cxnId="{5E4C4C69-78D0-406F-A9E3-AF73465B5222}">
      <dgm:prSet/>
      <dgm:spPr/>
      <dgm:t>
        <a:bodyPr/>
        <a:lstStyle/>
        <a:p>
          <a:endParaRPr lang="en-IN"/>
        </a:p>
      </dgm:t>
    </dgm:pt>
    <dgm:pt modelId="{17692FD4-FF55-4438-8D66-511A8C492D9F}" type="sibTrans" cxnId="{5E4C4C69-78D0-406F-A9E3-AF73465B5222}">
      <dgm:prSet/>
      <dgm:spPr/>
      <dgm:t>
        <a:bodyPr/>
        <a:lstStyle/>
        <a:p>
          <a:endParaRPr lang="en-IN"/>
        </a:p>
      </dgm:t>
    </dgm:pt>
    <dgm:pt modelId="{11817A7A-5CAD-41B3-8A70-C825AC855B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Use case</a:t>
          </a:r>
          <a:r>
            <a:rPr lang="en-US"/>
            <a:t>: Helps to find elements unique to one list, such as identifying customers who didn’t purchase specific products.</a:t>
          </a:r>
        </a:p>
      </dgm:t>
    </dgm:pt>
    <dgm:pt modelId="{250C223A-895C-4BD8-93C9-D54339E7F6AC}" type="parTrans" cxnId="{DB5D510F-8B64-4E3E-BA29-8EE0517BD6B4}">
      <dgm:prSet/>
      <dgm:spPr/>
      <dgm:t>
        <a:bodyPr/>
        <a:lstStyle/>
        <a:p>
          <a:endParaRPr lang="en-IN"/>
        </a:p>
      </dgm:t>
    </dgm:pt>
    <dgm:pt modelId="{01394EFA-CEE2-44B2-9CFD-7D3C9B39EDCE}" type="sibTrans" cxnId="{DB5D510F-8B64-4E3E-BA29-8EE0517BD6B4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326D0ED1-62BC-432D-A235-3328D97099CE}" type="pres">
      <dgm:prSet presAssocID="{FD3F9AE5-93FF-4AEF-A77D-C0821C7E702C}" presName="node" presStyleLbl="node1" presStyleIdx="1" presStyleCnt="15">
        <dgm:presLayoutVars>
          <dgm:bulletEnabled val="1"/>
        </dgm:presLayoutVars>
      </dgm:prSet>
      <dgm:spPr/>
    </dgm:pt>
    <dgm:pt modelId="{DACAD282-5683-460B-A949-A47885066F9B}" type="pres">
      <dgm:prSet presAssocID="{7370695D-7783-4F5D-857D-14D7383CF9F0}" presName="sibTrans" presStyleCnt="0"/>
      <dgm:spPr/>
    </dgm:pt>
    <dgm:pt modelId="{1C3BE259-DC39-417F-957A-A2F410E706C3}" type="pres">
      <dgm:prSet presAssocID="{256C9C38-D658-4F54-A326-B7E37BB2FCB1}" presName="node" presStyleLbl="node1" presStyleIdx="2" presStyleCnt="15">
        <dgm:presLayoutVars>
          <dgm:bulletEnabled val="1"/>
        </dgm:presLayoutVars>
      </dgm:prSet>
      <dgm:spPr/>
    </dgm:pt>
    <dgm:pt modelId="{00EA3817-5DD2-4531-AE07-54D01796C45B}" type="pres">
      <dgm:prSet presAssocID="{9463B550-FE5A-4B8B-A711-63FF06B9BCDA}" presName="sibTrans" presStyleCnt="0"/>
      <dgm:spPr/>
    </dgm:pt>
    <dgm:pt modelId="{FE211849-356A-4279-BE34-6BECCD9C310B}" type="pres">
      <dgm:prSet presAssocID="{5DD908F3-E31C-4C2B-AE39-BD98607910EE}" presName="node" presStyleLbl="node1" presStyleIdx="3" presStyleCnt="15">
        <dgm:presLayoutVars>
          <dgm:bulletEnabled val="1"/>
        </dgm:presLayoutVars>
      </dgm:prSet>
      <dgm:spPr/>
    </dgm:pt>
    <dgm:pt modelId="{C277FB3A-7985-4B04-9CA8-103B6ECC1DAE}" type="pres">
      <dgm:prSet presAssocID="{D612ADDB-917A-4BCA-935A-4373F93ACAB9}" presName="sibTrans" presStyleCnt="0"/>
      <dgm:spPr/>
    </dgm:pt>
    <dgm:pt modelId="{C3A8D530-7515-4873-80C7-8F0A4B7309F7}" type="pres">
      <dgm:prSet presAssocID="{2DC0EC3B-D4BB-4054-A3DC-ED10F58979B1}" presName="node" presStyleLbl="node1" presStyleIdx="4" presStyleCnt="15">
        <dgm:presLayoutVars>
          <dgm:bulletEnabled val="1"/>
        </dgm:presLayoutVars>
      </dgm:prSet>
      <dgm:spPr/>
    </dgm:pt>
    <dgm:pt modelId="{E06C1504-5B08-45BF-9C64-768EA0C50A48}" type="pres">
      <dgm:prSet presAssocID="{EBFC2898-940C-4E85-BD74-543A96A7DDBF}" presName="sibTrans" presStyleCnt="0"/>
      <dgm:spPr/>
    </dgm:pt>
    <dgm:pt modelId="{7ACD2CA3-C67E-4F92-8B5A-7C627EC5D575}" type="pres">
      <dgm:prSet presAssocID="{DBBDBA5B-AC69-427D-BB79-8EA352F2065C}" presName="node" presStyleLbl="node1" presStyleIdx="5" presStyleCnt="15">
        <dgm:presLayoutVars>
          <dgm:bulletEnabled val="1"/>
        </dgm:presLayoutVars>
      </dgm:prSet>
      <dgm:spPr/>
    </dgm:pt>
    <dgm:pt modelId="{5E01B33B-9294-4F89-B7AB-ED98AC55C8AB}" type="pres">
      <dgm:prSet presAssocID="{DD7066DB-3025-40E8-87A5-2B1482E29368}" presName="sibTrans" presStyleCnt="0"/>
      <dgm:spPr/>
    </dgm:pt>
    <dgm:pt modelId="{3FE8004C-1CD1-43BB-BEBE-C3A15D0C2B34}" type="pres">
      <dgm:prSet presAssocID="{C128096F-F6B8-4F04-B806-DC9BA2B063AA}" presName="node" presStyleLbl="node1" presStyleIdx="6" presStyleCnt="15">
        <dgm:presLayoutVars>
          <dgm:bulletEnabled val="1"/>
        </dgm:presLayoutVars>
      </dgm:prSet>
      <dgm:spPr/>
    </dgm:pt>
    <dgm:pt modelId="{8608F42B-E76D-40BB-9AF9-F5243A678E6D}" type="pres">
      <dgm:prSet presAssocID="{D071D393-D47C-40A5-92A1-11143A347D65}" presName="sibTrans" presStyleCnt="0"/>
      <dgm:spPr/>
    </dgm:pt>
    <dgm:pt modelId="{3C2652F6-D971-4488-91F2-E02A3AABEA90}" type="pres">
      <dgm:prSet presAssocID="{EB28E179-CA39-41D1-AE05-3381FE3B5AAC}" presName="node" presStyleLbl="node1" presStyleIdx="7" presStyleCnt="15">
        <dgm:presLayoutVars>
          <dgm:bulletEnabled val="1"/>
        </dgm:presLayoutVars>
      </dgm:prSet>
      <dgm:spPr/>
    </dgm:pt>
    <dgm:pt modelId="{6F49E0E1-1DC3-4583-A76C-B8B1C988F12F}" type="pres">
      <dgm:prSet presAssocID="{1CCFE669-5FED-4013-9E4F-527B5F0BCCD0}" presName="sibTrans" presStyleCnt="0"/>
      <dgm:spPr/>
    </dgm:pt>
    <dgm:pt modelId="{4D3B7AB1-D437-41FE-A33B-14EB27CAED03}" type="pres">
      <dgm:prSet presAssocID="{1D16180A-6B37-4743-A197-140CC7FD1956}" presName="node" presStyleLbl="node1" presStyleIdx="8" presStyleCnt="15">
        <dgm:presLayoutVars>
          <dgm:bulletEnabled val="1"/>
        </dgm:presLayoutVars>
      </dgm:prSet>
      <dgm:spPr/>
    </dgm:pt>
    <dgm:pt modelId="{14384ECF-7270-46AA-BF25-30893704D7D6}" type="pres">
      <dgm:prSet presAssocID="{380A9F54-D7B1-4538-BEAE-D488EFBCF352}" presName="sibTrans" presStyleCnt="0"/>
      <dgm:spPr/>
    </dgm:pt>
    <dgm:pt modelId="{6B2EE7F8-C0C1-48CB-B018-8F6CE99521D1}" type="pres">
      <dgm:prSet presAssocID="{96326E32-6E8A-4589-A3B8-F02B3841C582}" presName="node" presStyleLbl="node1" presStyleIdx="9" presStyleCnt="15">
        <dgm:presLayoutVars>
          <dgm:bulletEnabled val="1"/>
        </dgm:presLayoutVars>
      </dgm:prSet>
      <dgm:spPr/>
    </dgm:pt>
    <dgm:pt modelId="{8D72EDA1-B2D4-4A8F-B3C5-720CD3FBAAB5}" type="pres">
      <dgm:prSet presAssocID="{7F84CD07-392E-486D-945F-2F4C8933C999}" presName="sibTrans" presStyleCnt="0"/>
      <dgm:spPr/>
    </dgm:pt>
    <dgm:pt modelId="{D2B7DF1C-6990-40B7-8662-D3221B84AC53}" type="pres">
      <dgm:prSet presAssocID="{1344A9C0-612E-4B27-8F42-931402F93957}" presName="node" presStyleLbl="node1" presStyleIdx="10" presStyleCnt="15">
        <dgm:presLayoutVars>
          <dgm:bulletEnabled val="1"/>
        </dgm:presLayoutVars>
      </dgm:prSet>
      <dgm:spPr/>
    </dgm:pt>
    <dgm:pt modelId="{A72BB067-4FCD-4525-898E-55F9F88F233E}" type="pres">
      <dgm:prSet presAssocID="{CC283CF5-CED1-4701-B0E3-40AE1E971853}" presName="sibTrans" presStyleCnt="0"/>
      <dgm:spPr/>
    </dgm:pt>
    <dgm:pt modelId="{C810FB33-1BAE-4DE5-A845-6FAF06947A69}" type="pres">
      <dgm:prSet presAssocID="{8835576B-6E12-487C-905B-7C5EC4E49948}" presName="node" presStyleLbl="node1" presStyleIdx="11" presStyleCnt="15">
        <dgm:presLayoutVars>
          <dgm:bulletEnabled val="1"/>
        </dgm:presLayoutVars>
      </dgm:prSet>
      <dgm:spPr/>
    </dgm:pt>
    <dgm:pt modelId="{144983FA-0EDC-42A4-BA76-91A2E753ACF8}" type="pres">
      <dgm:prSet presAssocID="{20C39821-8433-4B1B-BB47-34452E93E4BD}" presName="sibTrans" presStyleCnt="0"/>
      <dgm:spPr/>
    </dgm:pt>
    <dgm:pt modelId="{CFB95828-B564-4F86-9E2C-DE4698CB5840}" type="pres">
      <dgm:prSet presAssocID="{33D3E5FE-ABAA-4EAC-86BB-3E7C50DE4C9C}" presName="node" presStyleLbl="node1" presStyleIdx="12" presStyleCnt="15">
        <dgm:presLayoutVars>
          <dgm:bulletEnabled val="1"/>
        </dgm:presLayoutVars>
      </dgm:prSet>
      <dgm:spPr/>
    </dgm:pt>
    <dgm:pt modelId="{53E76B4A-9A0C-48E4-8873-C71FB470AE18}" type="pres">
      <dgm:prSet presAssocID="{ED6862BC-4946-4E99-9728-13D5E29BEFF8}" presName="sibTrans" presStyleCnt="0"/>
      <dgm:spPr/>
    </dgm:pt>
    <dgm:pt modelId="{5AA14479-B0A3-445B-8B50-7AAE4943E732}" type="pres">
      <dgm:prSet presAssocID="{17F406DC-38D6-4C22-AFFA-F0882E72A3D0}" presName="node" presStyleLbl="node1" presStyleIdx="13" presStyleCnt="15">
        <dgm:presLayoutVars>
          <dgm:bulletEnabled val="1"/>
        </dgm:presLayoutVars>
      </dgm:prSet>
      <dgm:spPr/>
    </dgm:pt>
    <dgm:pt modelId="{193DE3C3-C6B8-4D14-B049-B7E6EDE16E42}" type="pres">
      <dgm:prSet presAssocID="{17692FD4-FF55-4438-8D66-511A8C492D9F}" presName="sibTrans" presStyleCnt="0"/>
      <dgm:spPr/>
    </dgm:pt>
    <dgm:pt modelId="{B9538ED5-0F0B-4356-B982-FF01D7DF9218}" type="pres">
      <dgm:prSet presAssocID="{11817A7A-5CAD-41B3-8A70-C825AC855B15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AE65401-E96C-4AAC-9B90-85223FC33174}" type="presOf" srcId="{2DC0EC3B-D4BB-4054-A3DC-ED10F58979B1}" destId="{C3A8D530-7515-4873-80C7-8F0A4B7309F7}" srcOrd="0" destOrd="0" presId="urn:microsoft.com/office/officeart/2005/8/layout/default"/>
    <dgm:cxn modelId="{DB5D510F-8B64-4E3E-BA29-8EE0517BD6B4}" srcId="{C54F5361-285B-42E6-8F81-A7C032D9CAFF}" destId="{11817A7A-5CAD-41B3-8A70-C825AC855B15}" srcOrd="14" destOrd="0" parTransId="{250C223A-895C-4BD8-93C9-D54339E7F6AC}" sibTransId="{01394EFA-CEE2-44B2-9CFD-7D3C9B39EDCE}"/>
    <dgm:cxn modelId="{D3EAE710-3839-498D-85D3-EA0B86C2AC0F}" srcId="{C54F5361-285B-42E6-8F81-A7C032D9CAFF}" destId="{EB28E179-CA39-41D1-AE05-3381FE3B5AAC}" srcOrd="7" destOrd="0" parTransId="{2D13117C-B7EF-48B8-9569-62F91DEEC85F}" sibTransId="{1CCFE669-5FED-4013-9E4F-527B5F0BCCD0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30C64F23-3DB2-4EFC-9292-41752671C331}" srcId="{C54F5361-285B-42E6-8F81-A7C032D9CAFF}" destId="{8835576B-6E12-487C-905B-7C5EC4E49948}" srcOrd="11" destOrd="0" parTransId="{BDFA051A-0615-4C86-B6F5-4927A957A0A9}" sibTransId="{20C39821-8433-4B1B-BB47-34452E93E4BD}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9CEF0736-B0E3-4475-BA25-CDBE0CEAA998}" type="presOf" srcId="{EB28E179-CA39-41D1-AE05-3381FE3B5AAC}" destId="{3C2652F6-D971-4488-91F2-E02A3AABEA90}" srcOrd="0" destOrd="0" presId="urn:microsoft.com/office/officeart/2005/8/layout/default"/>
    <dgm:cxn modelId="{C704073A-F602-4BBF-97DF-4F12E7FF4D22}" srcId="{C54F5361-285B-42E6-8F81-A7C032D9CAFF}" destId="{1344A9C0-612E-4B27-8F42-931402F93957}" srcOrd="10" destOrd="0" parTransId="{0F428DC5-3E87-4BD4-8090-73B6741A79D9}" sibTransId="{CC283CF5-CED1-4701-B0E3-40AE1E971853}"/>
    <dgm:cxn modelId="{C110D13D-3ED4-4A22-90CF-873CB2867B65}" srcId="{C54F5361-285B-42E6-8F81-A7C032D9CAFF}" destId="{96326E32-6E8A-4589-A3B8-F02B3841C582}" srcOrd="9" destOrd="0" parTransId="{ACC3D398-BAB1-48D5-8353-2DE8184CE3F3}" sibTransId="{7F84CD07-392E-486D-945F-2F4C8933C999}"/>
    <dgm:cxn modelId="{5E4C4C69-78D0-406F-A9E3-AF73465B5222}" srcId="{C54F5361-285B-42E6-8F81-A7C032D9CAFF}" destId="{17F406DC-38D6-4C22-AFFA-F0882E72A3D0}" srcOrd="13" destOrd="0" parTransId="{3008E830-E911-4EE8-80F1-EBD26EDFC257}" sibTransId="{17692FD4-FF55-4438-8D66-511A8C492D9F}"/>
    <dgm:cxn modelId="{766FD86A-6787-42C8-B772-BA132F12C684}" type="presOf" srcId="{1D16180A-6B37-4743-A197-140CC7FD1956}" destId="{4D3B7AB1-D437-41FE-A33B-14EB27CAED03}" srcOrd="0" destOrd="0" presId="urn:microsoft.com/office/officeart/2005/8/layout/default"/>
    <dgm:cxn modelId="{42E5094D-3993-4C70-A9F8-9E2C1CECC560}" type="presOf" srcId="{C128096F-F6B8-4F04-B806-DC9BA2B063AA}" destId="{3FE8004C-1CD1-43BB-BEBE-C3A15D0C2B34}" srcOrd="0" destOrd="0" presId="urn:microsoft.com/office/officeart/2005/8/layout/default"/>
    <dgm:cxn modelId="{F84C6572-4348-4737-980C-ECDFBB927061}" type="presOf" srcId="{DBBDBA5B-AC69-427D-BB79-8EA352F2065C}" destId="{7ACD2CA3-C67E-4F92-8B5A-7C627EC5D575}" srcOrd="0" destOrd="0" presId="urn:microsoft.com/office/officeart/2005/8/layout/default"/>
    <dgm:cxn modelId="{5547C272-6951-4FCD-B5D7-1AA1708F48B0}" srcId="{C54F5361-285B-42E6-8F81-A7C032D9CAFF}" destId="{1D16180A-6B37-4743-A197-140CC7FD1956}" srcOrd="8" destOrd="0" parTransId="{8E40EC4D-230F-4F04-B020-3A3FEA75B87E}" sibTransId="{380A9F54-D7B1-4538-BEAE-D488EFBCF352}"/>
    <dgm:cxn modelId="{96E7077D-89F9-42E3-95DF-1D714BEB6817}" srcId="{C54F5361-285B-42E6-8F81-A7C032D9CAFF}" destId="{2DC0EC3B-D4BB-4054-A3DC-ED10F58979B1}" srcOrd="4" destOrd="0" parTransId="{79DEA1CB-4D4D-4F57-AE68-34C58FD4B177}" sibTransId="{EBFC2898-940C-4E85-BD74-543A96A7DDBF}"/>
    <dgm:cxn modelId="{2221357D-0BCB-45A1-9029-2A367A0056DB}" type="presOf" srcId="{256C9C38-D658-4F54-A326-B7E37BB2FCB1}" destId="{1C3BE259-DC39-417F-957A-A2F410E706C3}" srcOrd="0" destOrd="0" presId="urn:microsoft.com/office/officeart/2005/8/layout/default"/>
    <dgm:cxn modelId="{D4E15D84-664A-4681-8727-C0EDE97714AB}" srcId="{C54F5361-285B-42E6-8F81-A7C032D9CAFF}" destId="{DBBDBA5B-AC69-427D-BB79-8EA352F2065C}" srcOrd="5" destOrd="0" parTransId="{B6318C37-8FCA-43CB-A8F6-A747B1634DDB}" sibTransId="{DD7066DB-3025-40E8-87A5-2B1482E29368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C4F2A29E-714D-45A9-9C5E-4C0A88A88277}" type="presOf" srcId="{FD3F9AE5-93FF-4AEF-A77D-C0821C7E702C}" destId="{326D0ED1-62BC-432D-A235-3328D97099CE}" srcOrd="0" destOrd="0" presId="urn:microsoft.com/office/officeart/2005/8/layout/default"/>
    <dgm:cxn modelId="{ABE707AC-496C-4B3B-992B-71076D124554}" type="presOf" srcId="{1344A9C0-612E-4B27-8F42-931402F93957}" destId="{D2B7DF1C-6990-40B7-8662-D3221B84AC53}" srcOrd="0" destOrd="0" presId="urn:microsoft.com/office/officeart/2005/8/layout/default"/>
    <dgm:cxn modelId="{9B9513B0-41E2-4F49-B5AB-9ABF885053FF}" srcId="{C54F5361-285B-42E6-8F81-A7C032D9CAFF}" destId="{256C9C38-D658-4F54-A326-B7E37BB2FCB1}" srcOrd="2" destOrd="0" parTransId="{C9A35BA6-4228-4E04-8636-7ECA20EFD229}" sibTransId="{9463B550-FE5A-4B8B-A711-63FF06B9BCDA}"/>
    <dgm:cxn modelId="{76DDA9BC-61FD-48ED-9933-347DA4D07EE6}" type="presOf" srcId="{17F406DC-38D6-4C22-AFFA-F0882E72A3D0}" destId="{5AA14479-B0A3-445B-8B50-7AAE4943E732}" srcOrd="0" destOrd="0" presId="urn:microsoft.com/office/officeart/2005/8/layout/default"/>
    <dgm:cxn modelId="{9E51C5C4-9DC9-4009-B513-8EC1651071BC}" srcId="{C54F5361-285B-42E6-8F81-A7C032D9CAFF}" destId="{33D3E5FE-ABAA-4EAC-86BB-3E7C50DE4C9C}" srcOrd="12" destOrd="0" parTransId="{C3D8ACE7-49C1-462D-B021-10BBE42ABDA8}" sibTransId="{ED6862BC-4946-4E99-9728-13D5E29BEFF8}"/>
    <dgm:cxn modelId="{E84B00C5-9853-48DB-9FC0-26B48D6B104D}" type="presOf" srcId="{8835576B-6E12-487C-905B-7C5EC4E49948}" destId="{C810FB33-1BAE-4DE5-A845-6FAF06947A69}" srcOrd="0" destOrd="0" presId="urn:microsoft.com/office/officeart/2005/8/layout/default"/>
    <dgm:cxn modelId="{E2A2ACC9-D2C2-416D-B3E0-5EB43E77AFA0}" type="presOf" srcId="{33D3E5FE-ABAA-4EAC-86BB-3E7C50DE4C9C}" destId="{CFB95828-B564-4F86-9E2C-DE4698CB5840}" srcOrd="0" destOrd="0" presId="urn:microsoft.com/office/officeart/2005/8/layout/default"/>
    <dgm:cxn modelId="{25492ECB-7D22-462B-B0ED-F9AAFC476813}" type="presOf" srcId="{11817A7A-5CAD-41B3-8A70-C825AC855B15}" destId="{B9538ED5-0F0B-4356-B982-FF01D7DF9218}" srcOrd="0" destOrd="0" presId="urn:microsoft.com/office/officeart/2005/8/layout/default"/>
    <dgm:cxn modelId="{CC164BD3-7B83-4E18-B44F-205CAECB21B0}" srcId="{C54F5361-285B-42E6-8F81-A7C032D9CAFF}" destId="{C128096F-F6B8-4F04-B806-DC9BA2B063AA}" srcOrd="6" destOrd="0" parTransId="{E1F6E629-4FA7-45E4-89DD-B716C73426F5}" sibTransId="{D071D393-D47C-40A5-92A1-11143A347D65}"/>
    <dgm:cxn modelId="{45DD9EEA-E22F-407B-8278-8816EB51FD12}" srcId="{C54F5361-285B-42E6-8F81-A7C032D9CAFF}" destId="{5DD908F3-E31C-4C2B-AE39-BD98607910EE}" srcOrd="3" destOrd="0" parTransId="{A35A60CB-3CB1-474B-BA03-2C7BC7F2E5C7}" sibTransId="{D612ADDB-917A-4BCA-935A-4373F93ACAB9}"/>
    <dgm:cxn modelId="{547AA2EA-C659-4EDD-B45E-E2993012C925}" type="presOf" srcId="{5DD908F3-E31C-4C2B-AE39-BD98607910EE}" destId="{FE211849-356A-4279-BE34-6BECCD9C310B}" srcOrd="0" destOrd="0" presId="urn:microsoft.com/office/officeart/2005/8/layout/default"/>
    <dgm:cxn modelId="{719A3EF3-977F-4A57-8992-64E3C49BFE39}" type="presOf" srcId="{96326E32-6E8A-4589-A3B8-F02B3841C582}" destId="{6B2EE7F8-C0C1-48CB-B018-8F6CE99521D1}" srcOrd="0" destOrd="0" presId="urn:microsoft.com/office/officeart/2005/8/layout/default"/>
    <dgm:cxn modelId="{7E7B5EF5-3CCC-4C9E-A1E0-7C76B43FEBF0}" srcId="{C54F5361-285B-42E6-8F81-A7C032D9CAFF}" destId="{FD3F9AE5-93FF-4AEF-A77D-C0821C7E702C}" srcOrd="1" destOrd="0" parTransId="{CCED497A-7B9F-45DC-861D-1414EC964181}" sibTransId="{7370695D-7783-4F5D-857D-14D7383CF9F0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DF61E8CD-9E22-42EC-B56B-80F348AF2D29}" type="presParOf" srcId="{4D999559-19D5-460B-9928-0B9D885782C0}" destId="{326D0ED1-62BC-432D-A235-3328D97099CE}" srcOrd="2" destOrd="0" presId="urn:microsoft.com/office/officeart/2005/8/layout/default"/>
    <dgm:cxn modelId="{C33D6491-C650-41EB-A70C-D6BA9DB50AE9}" type="presParOf" srcId="{4D999559-19D5-460B-9928-0B9D885782C0}" destId="{DACAD282-5683-460B-A949-A47885066F9B}" srcOrd="3" destOrd="0" presId="urn:microsoft.com/office/officeart/2005/8/layout/default"/>
    <dgm:cxn modelId="{11A8E4E8-1110-4325-BF0B-A4FB0193A616}" type="presParOf" srcId="{4D999559-19D5-460B-9928-0B9D885782C0}" destId="{1C3BE259-DC39-417F-957A-A2F410E706C3}" srcOrd="4" destOrd="0" presId="urn:microsoft.com/office/officeart/2005/8/layout/default"/>
    <dgm:cxn modelId="{EA1B8268-985D-4AB6-9E9B-0952AA2CE186}" type="presParOf" srcId="{4D999559-19D5-460B-9928-0B9D885782C0}" destId="{00EA3817-5DD2-4531-AE07-54D01796C45B}" srcOrd="5" destOrd="0" presId="urn:microsoft.com/office/officeart/2005/8/layout/default"/>
    <dgm:cxn modelId="{6BE3EA2E-393E-442B-99A1-065455AE5106}" type="presParOf" srcId="{4D999559-19D5-460B-9928-0B9D885782C0}" destId="{FE211849-356A-4279-BE34-6BECCD9C310B}" srcOrd="6" destOrd="0" presId="urn:microsoft.com/office/officeart/2005/8/layout/default"/>
    <dgm:cxn modelId="{7A1F94F5-C78D-46C5-A8EA-58ED3F2AABD1}" type="presParOf" srcId="{4D999559-19D5-460B-9928-0B9D885782C0}" destId="{C277FB3A-7985-4B04-9CA8-103B6ECC1DAE}" srcOrd="7" destOrd="0" presId="urn:microsoft.com/office/officeart/2005/8/layout/default"/>
    <dgm:cxn modelId="{4D2B33B6-0024-4500-9476-D27B0F92CBC6}" type="presParOf" srcId="{4D999559-19D5-460B-9928-0B9D885782C0}" destId="{C3A8D530-7515-4873-80C7-8F0A4B7309F7}" srcOrd="8" destOrd="0" presId="urn:microsoft.com/office/officeart/2005/8/layout/default"/>
    <dgm:cxn modelId="{86ED6F18-EC27-4093-AF8F-12D8530D6DBE}" type="presParOf" srcId="{4D999559-19D5-460B-9928-0B9D885782C0}" destId="{E06C1504-5B08-45BF-9C64-768EA0C50A48}" srcOrd="9" destOrd="0" presId="urn:microsoft.com/office/officeart/2005/8/layout/default"/>
    <dgm:cxn modelId="{1788453E-B350-479B-95AD-29353D978CA5}" type="presParOf" srcId="{4D999559-19D5-460B-9928-0B9D885782C0}" destId="{7ACD2CA3-C67E-4F92-8B5A-7C627EC5D575}" srcOrd="10" destOrd="0" presId="urn:microsoft.com/office/officeart/2005/8/layout/default"/>
    <dgm:cxn modelId="{573C1ECF-F4B3-4B13-AC0A-5BF2DD6CDA95}" type="presParOf" srcId="{4D999559-19D5-460B-9928-0B9D885782C0}" destId="{5E01B33B-9294-4F89-B7AB-ED98AC55C8AB}" srcOrd="11" destOrd="0" presId="urn:microsoft.com/office/officeart/2005/8/layout/default"/>
    <dgm:cxn modelId="{2F4DBF66-7340-4172-90DC-A722BF3869C2}" type="presParOf" srcId="{4D999559-19D5-460B-9928-0B9D885782C0}" destId="{3FE8004C-1CD1-43BB-BEBE-C3A15D0C2B34}" srcOrd="12" destOrd="0" presId="urn:microsoft.com/office/officeart/2005/8/layout/default"/>
    <dgm:cxn modelId="{5A0EA551-3B3B-404D-8ADF-DE3DDD467F49}" type="presParOf" srcId="{4D999559-19D5-460B-9928-0B9D885782C0}" destId="{8608F42B-E76D-40BB-9AF9-F5243A678E6D}" srcOrd="13" destOrd="0" presId="urn:microsoft.com/office/officeart/2005/8/layout/default"/>
    <dgm:cxn modelId="{B67A5024-19D6-4878-AB1A-7CFD64A7025F}" type="presParOf" srcId="{4D999559-19D5-460B-9928-0B9D885782C0}" destId="{3C2652F6-D971-4488-91F2-E02A3AABEA90}" srcOrd="14" destOrd="0" presId="urn:microsoft.com/office/officeart/2005/8/layout/default"/>
    <dgm:cxn modelId="{DD31CC17-79E1-468F-ACDE-D5F3E1AC0F3B}" type="presParOf" srcId="{4D999559-19D5-460B-9928-0B9D885782C0}" destId="{6F49E0E1-1DC3-4583-A76C-B8B1C988F12F}" srcOrd="15" destOrd="0" presId="urn:microsoft.com/office/officeart/2005/8/layout/default"/>
    <dgm:cxn modelId="{FAF12EDB-07AE-4640-8573-3BC7E6A92567}" type="presParOf" srcId="{4D999559-19D5-460B-9928-0B9D885782C0}" destId="{4D3B7AB1-D437-41FE-A33B-14EB27CAED03}" srcOrd="16" destOrd="0" presId="urn:microsoft.com/office/officeart/2005/8/layout/default"/>
    <dgm:cxn modelId="{5340FF24-5258-446B-88E9-233DEEA7EB1F}" type="presParOf" srcId="{4D999559-19D5-460B-9928-0B9D885782C0}" destId="{14384ECF-7270-46AA-BF25-30893704D7D6}" srcOrd="17" destOrd="0" presId="urn:microsoft.com/office/officeart/2005/8/layout/default"/>
    <dgm:cxn modelId="{69C6AC96-7144-417D-9D19-7FD93A1F09CE}" type="presParOf" srcId="{4D999559-19D5-460B-9928-0B9D885782C0}" destId="{6B2EE7F8-C0C1-48CB-B018-8F6CE99521D1}" srcOrd="18" destOrd="0" presId="urn:microsoft.com/office/officeart/2005/8/layout/default"/>
    <dgm:cxn modelId="{CFD124E5-74DB-4A2D-8E32-24851C135BB0}" type="presParOf" srcId="{4D999559-19D5-460B-9928-0B9D885782C0}" destId="{8D72EDA1-B2D4-4A8F-B3C5-720CD3FBAAB5}" srcOrd="19" destOrd="0" presId="urn:microsoft.com/office/officeart/2005/8/layout/default"/>
    <dgm:cxn modelId="{0D4DB270-AEED-42DB-BB1C-55098F7C16B1}" type="presParOf" srcId="{4D999559-19D5-460B-9928-0B9D885782C0}" destId="{D2B7DF1C-6990-40B7-8662-D3221B84AC53}" srcOrd="20" destOrd="0" presId="urn:microsoft.com/office/officeart/2005/8/layout/default"/>
    <dgm:cxn modelId="{BA2FFE01-0A82-4ECD-9F1F-4CF4FD42225F}" type="presParOf" srcId="{4D999559-19D5-460B-9928-0B9D885782C0}" destId="{A72BB067-4FCD-4525-898E-55F9F88F233E}" srcOrd="21" destOrd="0" presId="urn:microsoft.com/office/officeart/2005/8/layout/default"/>
    <dgm:cxn modelId="{4CA7C290-C164-428E-A215-24BAC56F2518}" type="presParOf" srcId="{4D999559-19D5-460B-9928-0B9D885782C0}" destId="{C810FB33-1BAE-4DE5-A845-6FAF06947A69}" srcOrd="22" destOrd="0" presId="urn:microsoft.com/office/officeart/2005/8/layout/default"/>
    <dgm:cxn modelId="{4C3830CB-802F-4A6B-B503-81DE15D34CD8}" type="presParOf" srcId="{4D999559-19D5-460B-9928-0B9D885782C0}" destId="{144983FA-0EDC-42A4-BA76-91A2E753ACF8}" srcOrd="23" destOrd="0" presId="urn:microsoft.com/office/officeart/2005/8/layout/default"/>
    <dgm:cxn modelId="{1C507676-91BE-47E9-A2DB-3D2B32622159}" type="presParOf" srcId="{4D999559-19D5-460B-9928-0B9D885782C0}" destId="{CFB95828-B564-4F86-9E2C-DE4698CB5840}" srcOrd="24" destOrd="0" presId="urn:microsoft.com/office/officeart/2005/8/layout/default"/>
    <dgm:cxn modelId="{677AB0BB-834B-43EF-B2FC-D68AF645888F}" type="presParOf" srcId="{4D999559-19D5-460B-9928-0B9D885782C0}" destId="{53E76B4A-9A0C-48E4-8873-C71FB470AE18}" srcOrd="25" destOrd="0" presId="urn:microsoft.com/office/officeart/2005/8/layout/default"/>
    <dgm:cxn modelId="{43E5A27C-40F6-4EDF-9E4D-B25E7B6BDC4A}" type="presParOf" srcId="{4D999559-19D5-460B-9928-0B9D885782C0}" destId="{5AA14479-B0A3-445B-8B50-7AAE4943E732}" srcOrd="26" destOrd="0" presId="urn:microsoft.com/office/officeart/2005/8/layout/default"/>
    <dgm:cxn modelId="{D4221CCE-50D0-4A90-875D-9F118A9CC907}" type="presParOf" srcId="{4D999559-19D5-460B-9928-0B9D885782C0}" destId="{193DE3C3-C6B8-4D14-B049-B7E6EDE16E42}" srcOrd="27" destOrd="0" presId="urn:microsoft.com/office/officeart/2005/8/layout/default"/>
    <dgm:cxn modelId="{332AD548-623E-4F0F-9562-464029B6D788}" type="presParOf" srcId="{4D999559-19D5-460B-9928-0B9D885782C0}" destId="{B9538ED5-0F0B-4356-B982-FF01D7DF9218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22. List.TransformMany</a:t>
          </a:r>
          <a:endParaRPr lang="en-US" sz="1300" kern="1200"/>
        </a:p>
      </dsp:txBody>
      <dsp:txXfrm>
        <a:off x="3594" y="229666"/>
        <a:ext cx="1946002" cy="1167601"/>
      </dsp:txXfrm>
    </dsp:sp>
    <dsp:sp modelId="{1CF45ED4-AB06-42C3-B1CB-E393F3AE1BFF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Transforms a list of lists into a single list by applying a transformation function to each element of each list.</a:t>
          </a:r>
        </a:p>
      </dsp:txBody>
      <dsp:txXfrm>
        <a:off x="2144196" y="229666"/>
        <a:ext cx="1946002" cy="1167601"/>
      </dsp:txXfrm>
    </dsp:sp>
    <dsp:sp modelId="{4A86C4C2-03D6-4A37-B5F0-6AE0CA77742A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List.TransformMany({{1, 2}, {3, 4}}, each { _ * 2 })</a:t>
          </a:r>
        </a:p>
      </dsp:txBody>
      <dsp:txXfrm>
        <a:off x="4284798" y="229666"/>
        <a:ext cx="1946002" cy="1167601"/>
      </dsp:txXfrm>
    </dsp:sp>
    <dsp:sp modelId="{313F17EE-1071-4EB4-B248-3D9305126743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{2, 4, 6, 8}</a:t>
          </a:r>
        </a:p>
      </dsp:txBody>
      <dsp:txXfrm>
        <a:off x="6425401" y="229666"/>
        <a:ext cx="1946002" cy="1167601"/>
      </dsp:txXfrm>
    </dsp:sp>
    <dsp:sp modelId="{4DC81D71-5330-4026-B620-A2E84B28B1E4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have nested lists and need to apply a transformation to all elements in all lists, like multiplying every element by a constant.</a:t>
          </a:r>
        </a:p>
      </dsp:txBody>
      <dsp:txXfrm>
        <a:off x="8566003" y="229666"/>
        <a:ext cx="1946002" cy="1167601"/>
      </dsp:txXfrm>
    </dsp:sp>
    <dsp:sp modelId="{D07056F0-FFEA-486F-9C05-72991745F52F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23. List.ReplaceValue</a:t>
          </a:r>
        </a:p>
      </dsp:txBody>
      <dsp:txXfrm>
        <a:off x="3594" y="1591868"/>
        <a:ext cx="1946002" cy="1167601"/>
      </dsp:txXfrm>
    </dsp:sp>
    <dsp:sp modelId="{70208CA8-BE26-4A2C-9702-E0EC64F33D77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Replaces occurrences of a value in a list with another value.</a:t>
          </a:r>
        </a:p>
      </dsp:txBody>
      <dsp:txXfrm>
        <a:off x="2144196" y="1591868"/>
        <a:ext cx="1946002" cy="1167601"/>
      </dsp:txXfrm>
    </dsp:sp>
    <dsp:sp modelId="{A86E6586-00B2-44E4-A9CF-CE43FC65BEA2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List.ReplaceValue({1, 2, 3, 2}, 2, 5)</a:t>
          </a:r>
        </a:p>
      </dsp:txBody>
      <dsp:txXfrm>
        <a:off x="4284798" y="1591868"/>
        <a:ext cx="1946002" cy="1167601"/>
      </dsp:txXfrm>
    </dsp:sp>
    <dsp:sp modelId="{C0F0A432-F2F2-4F82-9E17-ECFEB0125A1D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{1, 5, 3, 5}</a:t>
          </a:r>
        </a:p>
      </dsp:txBody>
      <dsp:txXfrm>
        <a:off x="6425401" y="1591868"/>
        <a:ext cx="1946002" cy="1167601"/>
      </dsp:txXfrm>
    </dsp:sp>
    <dsp:sp modelId="{4E934725-A7E2-478A-A6C5-405E2DAE13CA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want to replace specific values in a list, such as changing all occurrences of 2 to 5.</a:t>
          </a:r>
        </a:p>
      </dsp:txBody>
      <dsp:txXfrm>
        <a:off x="8566003" y="1591868"/>
        <a:ext cx="1946002" cy="1167601"/>
      </dsp:txXfrm>
    </dsp:sp>
    <dsp:sp modelId="{AF6967B0-C55A-42DD-9E6D-01B578275732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24. List.Partition</a:t>
          </a:r>
        </a:p>
      </dsp:txBody>
      <dsp:txXfrm>
        <a:off x="3594" y="2954069"/>
        <a:ext cx="1946002" cy="1167601"/>
      </dsp:txXfrm>
    </dsp:sp>
    <dsp:sp modelId="{0BE0CC2D-5C2C-4A81-9294-86723C25AB76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Partitions a list into sublists based on a given condition.</a:t>
          </a:r>
        </a:p>
      </dsp:txBody>
      <dsp:txXfrm>
        <a:off x="2144196" y="2954069"/>
        <a:ext cx="1946002" cy="1167601"/>
      </dsp:txXfrm>
    </dsp:sp>
    <dsp:sp modelId="{39DA29E2-DA3D-4638-83A5-554260F5B5B6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List.Partition({1, 2, 3, 4, 5}, each _ &gt; 3)</a:t>
          </a:r>
        </a:p>
      </dsp:txBody>
      <dsp:txXfrm>
        <a:off x="4284798" y="2954069"/>
        <a:ext cx="1946002" cy="1167601"/>
      </dsp:txXfrm>
    </dsp:sp>
    <dsp:sp modelId="{5CBCC4F3-EAB1-4443-8790-CF48AEE3FF02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{{4, 5}, {1, 2, 3}}</a:t>
          </a:r>
        </a:p>
      </dsp:txBody>
      <dsp:txXfrm>
        <a:off x="6425401" y="2954069"/>
        <a:ext cx="1946002" cy="1167601"/>
      </dsp:txXfrm>
    </dsp:sp>
    <dsp:sp modelId="{141B565C-893A-457E-A524-D5C064DDD6ED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Useful for separating elements that meet a certain condition (e.g., partitioning numbers greater than 3 into one list and the rest into another).</a:t>
          </a:r>
        </a:p>
      </dsp:txBody>
      <dsp:txXfrm>
        <a:off x="8566003" y="2954069"/>
        <a:ext cx="1946002" cy="11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25. List.RemoveAt</a:t>
          </a:r>
          <a:endParaRPr lang="en-US" sz="1200" kern="1200"/>
        </a:p>
      </dsp:txBody>
      <dsp:txXfrm>
        <a:off x="3594" y="229666"/>
        <a:ext cx="1946002" cy="1167601"/>
      </dsp:txXfrm>
    </dsp:sp>
    <dsp:sp modelId="{56CE535E-1DCC-4826-920B-5E668E55B88C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Description</a:t>
          </a:r>
          <a:r>
            <a:rPr lang="en-US" sz="1200" kern="1200"/>
            <a:t>: Removes an element at a specified index in a list.</a:t>
          </a:r>
        </a:p>
      </dsp:txBody>
      <dsp:txXfrm>
        <a:off x="2144196" y="229666"/>
        <a:ext cx="1946002" cy="1167601"/>
      </dsp:txXfrm>
    </dsp:sp>
    <dsp:sp modelId="{B25762F9-1BBD-46AB-8FD8-7443E3A7CB2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Example</a:t>
          </a:r>
          <a:r>
            <a:rPr lang="en-US" sz="1200" kern="1200"/>
            <a:t>: List.RemoveAt({1, 2, 3, 4}, 2)</a:t>
          </a:r>
        </a:p>
      </dsp:txBody>
      <dsp:txXfrm>
        <a:off x="4284798" y="229666"/>
        <a:ext cx="1946002" cy="1167601"/>
      </dsp:txXfrm>
    </dsp:sp>
    <dsp:sp modelId="{D717DD65-3E1F-49F5-ADA8-953FF59E59DC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/>
            <a:t>Result</a:t>
          </a:r>
          <a:r>
            <a:rPr lang="en-IN" sz="1200" kern="1200"/>
            <a:t>: {1, 2, 4}</a:t>
          </a:r>
        </a:p>
      </dsp:txBody>
      <dsp:txXfrm>
        <a:off x="6425401" y="229666"/>
        <a:ext cx="1946002" cy="1167601"/>
      </dsp:txXfrm>
    </dsp:sp>
    <dsp:sp modelId="{E9D03EFB-98E7-42CD-8DB0-8597D9E3A20C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Use case</a:t>
          </a:r>
          <a:r>
            <a:rPr lang="en-US" sz="1200" kern="1200"/>
            <a:t>: Use this when you need to remove an element from a list by its position (e.g., removing the third item from the list).</a:t>
          </a:r>
        </a:p>
      </dsp:txBody>
      <dsp:txXfrm>
        <a:off x="8566003" y="229666"/>
        <a:ext cx="1946002" cy="1167601"/>
      </dsp:txXfrm>
    </dsp:sp>
    <dsp:sp modelId="{FE806263-891F-418B-ABC4-9491508C66B0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26. List.IndexOf</a:t>
          </a:r>
        </a:p>
      </dsp:txBody>
      <dsp:txXfrm>
        <a:off x="3594" y="1591868"/>
        <a:ext cx="1946002" cy="1167601"/>
      </dsp:txXfrm>
    </dsp:sp>
    <dsp:sp modelId="{A23D7D57-45DC-4C46-A02A-FCEB370F12B8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Description</a:t>
          </a:r>
          <a:r>
            <a:rPr lang="en-US" sz="1200" kern="1200"/>
            <a:t>: Finds the index of a specified value in a list.</a:t>
          </a:r>
        </a:p>
      </dsp:txBody>
      <dsp:txXfrm>
        <a:off x="2144196" y="1591868"/>
        <a:ext cx="1946002" cy="1167601"/>
      </dsp:txXfrm>
    </dsp:sp>
    <dsp:sp modelId="{F254B99F-CD28-4E06-AAF7-C918EAB474F4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Example</a:t>
          </a:r>
          <a:r>
            <a:rPr lang="en-US" sz="1200" kern="1200"/>
            <a:t>: List.IndexOf({1, 2, 3, 4}, 3)</a:t>
          </a:r>
        </a:p>
      </dsp:txBody>
      <dsp:txXfrm>
        <a:off x="4284798" y="1591868"/>
        <a:ext cx="1946002" cy="1167601"/>
      </dsp:txXfrm>
    </dsp:sp>
    <dsp:sp modelId="{F8261DD1-6419-4FD0-8B3D-B354613165BE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/>
            <a:t>Result</a:t>
          </a:r>
          <a:r>
            <a:rPr lang="en-IN" sz="1200" kern="1200"/>
            <a:t>: 2</a:t>
          </a:r>
        </a:p>
      </dsp:txBody>
      <dsp:txXfrm>
        <a:off x="6425401" y="1591868"/>
        <a:ext cx="1946002" cy="1167601"/>
      </dsp:txXfrm>
    </dsp:sp>
    <dsp:sp modelId="{29D574FC-5E32-49A1-84EF-FED9430674E4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Use case</a:t>
          </a:r>
          <a:r>
            <a:rPr lang="en-US" sz="1200" kern="1200"/>
            <a:t>: When you want to find the position of an item within a list, like finding the index of a particular value.</a:t>
          </a:r>
        </a:p>
      </dsp:txBody>
      <dsp:txXfrm>
        <a:off x="8566003" y="1591868"/>
        <a:ext cx="1946002" cy="1167601"/>
      </dsp:txXfrm>
    </dsp:sp>
    <dsp:sp modelId="{DCC9D276-978A-4DB6-8213-4B67E1CB2590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27. List.ContainsAny</a:t>
          </a:r>
        </a:p>
      </dsp:txBody>
      <dsp:txXfrm>
        <a:off x="3594" y="2954069"/>
        <a:ext cx="1946002" cy="1167601"/>
      </dsp:txXfrm>
    </dsp:sp>
    <dsp:sp modelId="{C894C3FE-5628-48F3-A9D5-B4C17C4E67D7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Description</a:t>
          </a:r>
          <a:r>
            <a:rPr lang="en-US" sz="1200" kern="1200"/>
            <a:t>: Checks if any of the elements from one list are contained in another list.</a:t>
          </a:r>
        </a:p>
      </dsp:txBody>
      <dsp:txXfrm>
        <a:off x="2144196" y="2954069"/>
        <a:ext cx="1946002" cy="1167601"/>
      </dsp:txXfrm>
    </dsp:sp>
    <dsp:sp modelId="{3725BC03-1CAA-45EB-BAC6-AF32343CE646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200" b="1" kern="1200"/>
            <a:t>Example</a:t>
          </a:r>
          <a:r>
            <a:rPr lang="fr-FR" sz="1200" kern="1200"/>
            <a:t>: List.ContainsAny({1, 2, 3}, {3, 4, 5})</a:t>
          </a:r>
        </a:p>
      </dsp:txBody>
      <dsp:txXfrm>
        <a:off x="4284798" y="2954069"/>
        <a:ext cx="1946002" cy="1167601"/>
      </dsp:txXfrm>
    </dsp:sp>
    <dsp:sp modelId="{B32ED767-78F9-4DBD-A969-38CB411417AC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/>
            <a:t>Result</a:t>
          </a:r>
          <a:r>
            <a:rPr lang="en-IN" sz="1200" kern="1200"/>
            <a:t>: true</a:t>
          </a:r>
        </a:p>
      </dsp:txBody>
      <dsp:txXfrm>
        <a:off x="6425401" y="2954069"/>
        <a:ext cx="1946002" cy="1167601"/>
      </dsp:txXfrm>
    </dsp:sp>
    <dsp:sp modelId="{1CEAC85D-1879-45BC-A61F-DE1F9EB560C6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Use case</a:t>
          </a:r>
          <a:r>
            <a:rPr lang="en-US" sz="1200" kern="1200"/>
            <a:t>: Use this when you want to check if any items in one list exist in another list, such as checking if any IDs from a selected list exist in a list of customers.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28. List.RemoveItems</a:t>
          </a:r>
          <a:endParaRPr lang="en-US" sz="1300" kern="1200"/>
        </a:p>
      </dsp:txBody>
      <dsp:txXfrm>
        <a:off x="3594" y="229666"/>
        <a:ext cx="1946002" cy="1167601"/>
      </dsp:txXfrm>
    </dsp:sp>
    <dsp:sp modelId="{90F95B36-10C1-485F-B43E-5A392254C246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Removes all instances of the specified items from a list.</a:t>
          </a:r>
        </a:p>
      </dsp:txBody>
      <dsp:txXfrm>
        <a:off x="2144196" y="229666"/>
        <a:ext cx="1946002" cy="1167601"/>
      </dsp:txXfrm>
    </dsp:sp>
    <dsp:sp modelId="{28425F30-EBD0-41FC-A2E4-98B857A45AF8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List.RemoveItems({1, 2, 3, 4, 5}, {2, 4})</a:t>
          </a:r>
        </a:p>
      </dsp:txBody>
      <dsp:txXfrm>
        <a:off x="4284798" y="229666"/>
        <a:ext cx="1946002" cy="1167601"/>
      </dsp:txXfrm>
    </dsp:sp>
    <dsp:sp modelId="{AF16AC0A-154D-4092-9FF4-F7AF7F67B609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{1, 3, 5}</a:t>
          </a:r>
        </a:p>
      </dsp:txBody>
      <dsp:txXfrm>
        <a:off x="6425401" y="229666"/>
        <a:ext cx="1946002" cy="1167601"/>
      </dsp:txXfrm>
    </dsp:sp>
    <dsp:sp modelId="{1FD847F0-FEDC-4C6C-9883-E4F9C0DFD372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want to remove specific values from a list, such as eliminating certain categories or numbers.</a:t>
          </a:r>
        </a:p>
      </dsp:txBody>
      <dsp:txXfrm>
        <a:off x="8566003" y="229666"/>
        <a:ext cx="1946002" cy="1167601"/>
      </dsp:txXfrm>
    </dsp:sp>
    <dsp:sp modelId="{F2154DA0-6303-48CE-AF3E-86E8F5CC4862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29. List.GenerateSequence</a:t>
          </a:r>
        </a:p>
      </dsp:txBody>
      <dsp:txXfrm>
        <a:off x="3594" y="1591868"/>
        <a:ext cx="1946002" cy="1167601"/>
      </dsp:txXfrm>
    </dsp:sp>
    <dsp:sp modelId="{ADEF8DDC-D8E9-4C46-BAD4-C7FCF55F170F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Generates a sequence of values based on a starting value, step, and length.</a:t>
          </a:r>
        </a:p>
      </dsp:txBody>
      <dsp:txXfrm>
        <a:off x="2144196" y="1591868"/>
        <a:ext cx="1946002" cy="1167601"/>
      </dsp:txXfrm>
    </dsp:sp>
    <dsp:sp modelId="{E2F73D01-05F4-467B-8615-B120F74C59B0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List.GenerateSequence(1, 2, 5)</a:t>
          </a:r>
        </a:p>
      </dsp:txBody>
      <dsp:txXfrm>
        <a:off x="4284798" y="1591868"/>
        <a:ext cx="1946002" cy="1167601"/>
      </dsp:txXfrm>
    </dsp:sp>
    <dsp:sp modelId="{85D08A08-8293-4C98-98C6-C3F85634B59F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{1, 3, 5, 7, 9}</a:t>
          </a:r>
        </a:p>
      </dsp:txBody>
      <dsp:txXfrm>
        <a:off x="6425401" y="1591868"/>
        <a:ext cx="1946002" cy="1167601"/>
      </dsp:txXfrm>
    </dsp:sp>
    <dsp:sp modelId="{B3089C5A-47E9-4688-ACBC-3549E85C5707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a sequence of values that follows a specific step (e.g., generating a list of even numbers).</a:t>
          </a:r>
        </a:p>
      </dsp:txBody>
      <dsp:txXfrm>
        <a:off x="8566003" y="1591868"/>
        <a:ext cx="1946002" cy="1167601"/>
      </dsp:txXfrm>
    </dsp:sp>
    <dsp:sp modelId="{5F8DC025-D98F-4B1B-B681-2E8C86971EDF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30. List.AnyTrue</a:t>
          </a:r>
        </a:p>
      </dsp:txBody>
      <dsp:txXfrm>
        <a:off x="3594" y="2954069"/>
        <a:ext cx="1946002" cy="1167601"/>
      </dsp:txXfrm>
    </dsp:sp>
    <dsp:sp modelId="{6386F67D-F383-44BE-A338-98870A3E3188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Checks if any value in a list satisfies a condition.</a:t>
          </a:r>
        </a:p>
      </dsp:txBody>
      <dsp:txXfrm>
        <a:off x="2144196" y="2954069"/>
        <a:ext cx="1946002" cy="1167601"/>
      </dsp:txXfrm>
    </dsp:sp>
    <dsp:sp modelId="{B935B05B-44EB-4BE8-BABE-2CC27CB0101C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List.AnyTrue({false, true, false})</a:t>
          </a:r>
        </a:p>
      </dsp:txBody>
      <dsp:txXfrm>
        <a:off x="4284798" y="2954069"/>
        <a:ext cx="1946002" cy="1167601"/>
      </dsp:txXfrm>
    </dsp:sp>
    <dsp:sp modelId="{B7CB03BA-DA68-4F19-9AAC-5FAB3AE03B10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true</a:t>
          </a:r>
        </a:p>
      </dsp:txBody>
      <dsp:txXfrm>
        <a:off x="6425401" y="2954069"/>
        <a:ext cx="1946002" cy="1167601"/>
      </dsp:txXfrm>
    </dsp:sp>
    <dsp:sp modelId="{78BDA26B-0867-4556-957E-25DC1A7E3B92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to check if any condition in a list is true, for instance, checking if any customer’s account is active.</a:t>
          </a:r>
        </a:p>
      </dsp:txBody>
      <dsp:txXfrm>
        <a:off x="8566003" y="2954069"/>
        <a:ext cx="1946002" cy="11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31. List.AllTrue</a:t>
          </a:r>
          <a:endParaRPr lang="en-US" sz="1300" kern="1200"/>
        </a:p>
      </dsp:txBody>
      <dsp:txXfrm>
        <a:off x="3594" y="229666"/>
        <a:ext cx="1946002" cy="1167601"/>
      </dsp:txXfrm>
    </dsp:sp>
    <dsp:sp modelId="{CE3EDE5B-635A-4F50-BAF9-FD3F25F263A8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Checks if all values in a list satisfy a condition.</a:t>
          </a:r>
        </a:p>
      </dsp:txBody>
      <dsp:txXfrm>
        <a:off x="2144196" y="229666"/>
        <a:ext cx="1946002" cy="1167601"/>
      </dsp:txXfrm>
    </dsp:sp>
    <dsp:sp modelId="{171714D7-06CB-4C24-9E4E-FAD6B0AC4581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List.AllTrue({true, true, false})</a:t>
          </a:r>
        </a:p>
      </dsp:txBody>
      <dsp:txXfrm>
        <a:off x="4284798" y="229666"/>
        <a:ext cx="1946002" cy="1167601"/>
      </dsp:txXfrm>
    </dsp:sp>
    <dsp:sp modelId="{96A64838-1811-403F-AE1C-E364F9472307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false</a:t>
          </a:r>
        </a:p>
      </dsp:txBody>
      <dsp:txXfrm>
        <a:off x="6425401" y="229666"/>
        <a:ext cx="1946002" cy="1167601"/>
      </dsp:txXfrm>
    </dsp:sp>
    <dsp:sp modelId="{790B7360-89E5-4055-8327-0B92D4117F54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to check if all values in a list meet a certain condition, such as checking if all items are available in stock.</a:t>
          </a:r>
        </a:p>
      </dsp:txBody>
      <dsp:txXfrm>
        <a:off x="8566003" y="229666"/>
        <a:ext cx="1946002" cy="1167601"/>
      </dsp:txXfrm>
    </dsp:sp>
    <dsp:sp modelId="{3453139C-3E9B-492F-80C7-FF3276C4184E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32. List.Union</a:t>
          </a:r>
        </a:p>
      </dsp:txBody>
      <dsp:txXfrm>
        <a:off x="3594" y="1591868"/>
        <a:ext cx="1946002" cy="1167601"/>
      </dsp:txXfrm>
    </dsp:sp>
    <dsp:sp modelId="{53696FA2-42D7-4203-AC1C-4FB4007D296E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Combines multiple lists into one and removes duplicate values.</a:t>
          </a:r>
        </a:p>
      </dsp:txBody>
      <dsp:txXfrm>
        <a:off x="2144196" y="1591868"/>
        <a:ext cx="1946002" cy="1167601"/>
      </dsp:txXfrm>
    </dsp:sp>
    <dsp:sp modelId="{2738E616-AF98-453F-AFA4-8731727D7DB7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List.Union({{1, 2, 3}, {3, 4, 5}})</a:t>
          </a:r>
        </a:p>
      </dsp:txBody>
      <dsp:txXfrm>
        <a:off x="4284798" y="1591868"/>
        <a:ext cx="1946002" cy="1167601"/>
      </dsp:txXfrm>
    </dsp:sp>
    <dsp:sp modelId="{ADBCE54D-A2C1-4748-86E4-53183A179EAB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{1, 2, 3, 4, 5}</a:t>
          </a:r>
        </a:p>
      </dsp:txBody>
      <dsp:txXfrm>
        <a:off x="6425401" y="1591868"/>
        <a:ext cx="1946002" cy="1167601"/>
      </dsp:txXfrm>
    </dsp:sp>
    <dsp:sp modelId="{980019E3-F985-434C-B8B6-207E1A519868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to merge multiple lists and ensure there are no duplicate values.</a:t>
          </a:r>
        </a:p>
      </dsp:txBody>
      <dsp:txXfrm>
        <a:off x="8566003" y="1591868"/>
        <a:ext cx="1946002" cy="1167601"/>
      </dsp:txXfrm>
    </dsp:sp>
    <dsp:sp modelId="{F18A2502-17AE-4CCE-8634-36CBC61B0442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33. List.Intersect</a:t>
          </a:r>
        </a:p>
      </dsp:txBody>
      <dsp:txXfrm>
        <a:off x="3594" y="2954069"/>
        <a:ext cx="1946002" cy="1167601"/>
      </dsp:txXfrm>
    </dsp:sp>
    <dsp:sp modelId="{DD3FF94C-78AD-40DF-8397-09A3BA6B4BF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Finds common elements between two or more lists.</a:t>
          </a:r>
        </a:p>
      </dsp:txBody>
      <dsp:txXfrm>
        <a:off x="2144196" y="2954069"/>
        <a:ext cx="1946002" cy="1167601"/>
      </dsp:txXfrm>
    </dsp:sp>
    <dsp:sp modelId="{33C36D35-8276-444B-BE98-61FD971FB2DF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List.Intersect({{1, 2, 3}, {2, 3, 4}})</a:t>
          </a:r>
        </a:p>
      </dsp:txBody>
      <dsp:txXfrm>
        <a:off x="4284798" y="2954069"/>
        <a:ext cx="1946002" cy="1167601"/>
      </dsp:txXfrm>
    </dsp:sp>
    <dsp:sp modelId="{DB114E09-5728-4B6D-A7DF-3D87452190DE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{2, 3}</a:t>
          </a:r>
        </a:p>
      </dsp:txBody>
      <dsp:txXfrm>
        <a:off x="6425401" y="2954069"/>
        <a:ext cx="1946002" cy="1167601"/>
      </dsp:txXfrm>
    </dsp:sp>
    <dsp:sp modelId="{DE42D974-A1BF-4858-A0B1-C22CC90EA3E4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to find shared elements across multiple lists, such as finding common products in two inventories.</a:t>
          </a:r>
        </a:p>
      </dsp:txBody>
      <dsp:txXfrm>
        <a:off x="8566003" y="2954069"/>
        <a:ext cx="1946002" cy="11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34. List.Difference</a:t>
          </a:r>
          <a:endParaRPr lang="en-US" sz="1300" kern="1200"/>
        </a:p>
      </dsp:txBody>
      <dsp:txXfrm>
        <a:off x="3594" y="229666"/>
        <a:ext cx="1946002" cy="1167601"/>
      </dsp:txXfrm>
    </dsp:sp>
    <dsp:sp modelId="{E6F48593-CE53-4861-A84A-CE36209CF081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Returns the elements of the first list that are not in the second list.</a:t>
          </a:r>
        </a:p>
      </dsp:txBody>
      <dsp:txXfrm>
        <a:off x="2144196" y="229666"/>
        <a:ext cx="1946002" cy="1167601"/>
      </dsp:txXfrm>
    </dsp:sp>
    <dsp:sp modelId="{A191CDB6-1543-48CB-9D4C-6E802C4368D5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List.Difference({1, 2, 3, 4}, {2, 3})</a:t>
          </a:r>
        </a:p>
      </dsp:txBody>
      <dsp:txXfrm>
        <a:off x="4284798" y="229666"/>
        <a:ext cx="1946002" cy="1167601"/>
      </dsp:txXfrm>
    </dsp:sp>
    <dsp:sp modelId="{3C56CB67-12CF-44E3-88B5-EF928FAEEDA3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{1, 4}</a:t>
          </a:r>
        </a:p>
      </dsp:txBody>
      <dsp:txXfrm>
        <a:off x="6425401" y="229666"/>
        <a:ext cx="1946002" cy="1167601"/>
      </dsp:txXfrm>
    </dsp:sp>
    <dsp:sp modelId="{6AC0A04D-018B-4E10-8F6D-F639D99B6F9C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 this when you want to identify values in one list that don't exist in another, such as finding customers who have not purchased a product.</a:t>
          </a:r>
        </a:p>
      </dsp:txBody>
      <dsp:txXfrm>
        <a:off x="8566003" y="229666"/>
        <a:ext cx="1946002" cy="1167601"/>
      </dsp:txXfrm>
    </dsp:sp>
    <dsp:sp modelId="{50397E4D-875E-4875-BA0E-12349379CF77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35. List.SplitAt</a:t>
          </a:r>
        </a:p>
      </dsp:txBody>
      <dsp:txXfrm>
        <a:off x="3594" y="1591868"/>
        <a:ext cx="1946002" cy="1167601"/>
      </dsp:txXfrm>
    </dsp:sp>
    <dsp:sp modelId="{172B9CF1-E4A7-4F13-ABD5-9A79BEECF2EB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Splits a list at a specified index.</a:t>
          </a:r>
        </a:p>
      </dsp:txBody>
      <dsp:txXfrm>
        <a:off x="2144196" y="1591868"/>
        <a:ext cx="1946002" cy="1167601"/>
      </dsp:txXfrm>
    </dsp:sp>
    <dsp:sp modelId="{F11526F3-EDB4-41CC-90F1-F8013DC224D5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List.SplitAt({1, 2, 3, 4, 5}, 3)</a:t>
          </a:r>
        </a:p>
      </dsp:txBody>
      <dsp:txXfrm>
        <a:off x="4284798" y="1591868"/>
        <a:ext cx="1946002" cy="1167601"/>
      </dsp:txXfrm>
    </dsp:sp>
    <dsp:sp modelId="{EA571C98-C30C-4C4B-B62D-312AF3B6DE5A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{{1, 2, 3}, {4, 5}}</a:t>
          </a:r>
        </a:p>
      </dsp:txBody>
      <dsp:txXfrm>
        <a:off x="6425401" y="1591868"/>
        <a:ext cx="1946002" cy="1167601"/>
      </dsp:txXfrm>
    </dsp:sp>
    <dsp:sp modelId="{8A506F75-4197-49B4-9E3A-FB23E1E43E4D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When you need to split a list into two parts, for example, splitting a list of transactions into past and future transactions.</a:t>
          </a:r>
        </a:p>
      </dsp:txBody>
      <dsp:txXfrm>
        <a:off x="8566003" y="1591868"/>
        <a:ext cx="1946002" cy="1167601"/>
      </dsp:txXfrm>
    </dsp:sp>
    <dsp:sp modelId="{EDFAABD2-BE76-4F96-B225-17347C8E7E96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36. List.RemoveNulls</a:t>
          </a:r>
        </a:p>
      </dsp:txBody>
      <dsp:txXfrm>
        <a:off x="3594" y="2954069"/>
        <a:ext cx="1946002" cy="1167601"/>
      </dsp:txXfrm>
    </dsp:sp>
    <dsp:sp modelId="{AEAC338A-ACFD-4E2E-8083-5875076A0999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Removes null values from a list.</a:t>
          </a:r>
        </a:p>
      </dsp:txBody>
      <dsp:txXfrm>
        <a:off x="2144196" y="2954069"/>
        <a:ext cx="1946002" cy="1167601"/>
      </dsp:txXfrm>
    </dsp:sp>
    <dsp:sp modelId="{0F404AE9-2B8A-49CD-B0A9-D29D8DE3DD56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List.RemoveNulls({1, null, 2, null, 3})</a:t>
          </a:r>
        </a:p>
      </dsp:txBody>
      <dsp:txXfrm>
        <a:off x="4284798" y="2954069"/>
        <a:ext cx="1946002" cy="1167601"/>
      </dsp:txXfrm>
    </dsp:sp>
    <dsp:sp modelId="{8F47B45B-E008-4C6F-90E8-4358DAE31192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{1, 2, 3}</a:t>
          </a:r>
        </a:p>
      </dsp:txBody>
      <dsp:txXfrm>
        <a:off x="6425401" y="2954069"/>
        <a:ext cx="1946002" cy="1167601"/>
      </dsp:txXfrm>
    </dsp:sp>
    <dsp:sp modelId="{C32FF564-1F6D-47A5-B21C-BA03EE9E0460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 this when you want to clean your list by removing null values that might affect your analysis.</a:t>
          </a:r>
        </a:p>
      </dsp:txBody>
      <dsp:txXfrm>
        <a:off x="8566003" y="2954069"/>
        <a:ext cx="1946002" cy="1167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37. </a:t>
          </a:r>
          <a:r>
            <a:rPr lang="en-IN" sz="1300" b="1" kern="1200" dirty="0" err="1"/>
            <a:t>List.Accumulate</a:t>
          </a:r>
          <a:endParaRPr lang="en-US" sz="1300" kern="1200" dirty="0"/>
        </a:p>
      </dsp:txBody>
      <dsp:txXfrm>
        <a:off x="3594" y="229666"/>
        <a:ext cx="1946002" cy="1167601"/>
      </dsp:txXfrm>
    </dsp:sp>
    <dsp:sp modelId="{326D0ED1-62BC-432D-A235-3328D97099CE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Performs an accumulation (like a fold operation) over a list.</a:t>
          </a:r>
        </a:p>
      </dsp:txBody>
      <dsp:txXfrm>
        <a:off x="2144196" y="229666"/>
        <a:ext cx="1946002" cy="1167601"/>
      </dsp:txXfrm>
    </dsp:sp>
    <dsp:sp modelId="{1C3BE259-DC39-417F-957A-A2F410E706C3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List.Accumulate({1, 2, 3, 4}, 0, (state, current) =&gt; state + current)</a:t>
          </a:r>
        </a:p>
      </dsp:txBody>
      <dsp:txXfrm>
        <a:off x="4284798" y="229666"/>
        <a:ext cx="1946002" cy="1167601"/>
      </dsp:txXfrm>
    </dsp:sp>
    <dsp:sp modelId="{FE211849-356A-4279-BE34-6BECCD9C310B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10</a:t>
          </a:r>
        </a:p>
      </dsp:txBody>
      <dsp:txXfrm>
        <a:off x="6425401" y="229666"/>
        <a:ext cx="1946002" cy="1167601"/>
      </dsp:txXfrm>
    </dsp:sp>
    <dsp:sp modelId="{C3A8D530-7515-4873-80C7-8F0A4B7309F7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 this function to aggregate values in a custom way, such as calculating running totals or applying a formula iteratively.</a:t>
          </a:r>
        </a:p>
      </dsp:txBody>
      <dsp:txXfrm>
        <a:off x="8566003" y="229666"/>
        <a:ext cx="1946002" cy="1167601"/>
      </dsp:txXfrm>
    </dsp:sp>
    <dsp:sp modelId="{7ACD2CA3-C67E-4F92-8B5A-7C627EC5D575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38. List.Buffer</a:t>
          </a:r>
        </a:p>
      </dsp:txBody>
      <dsp:txXfrm>
        <a:off x="3594" y="1591868"/>
        <a:ext cx="1946002" cy="1167601"/>
      </dsp:txXfrm>
    </dsp:sp>
    <dsp:sp modelId="{3FE8004C-1CD1-43BB-BEBE-C3A15D0C2B34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Buffers a list in memory to improve performance for repeated operations.</a:t>
          </a:r>
        </a:p>
      </dsp:txBody>
      <dsp:txXfrm>
        <a:off x="2144196" y="1591868"/>
        <a:ext cx="1946002" cy="1167601"/>
      </dsp:txXfrm>
    </dsp:sp>
    <dsp:sp modelId="{3C2652F6-D971-4488-91F2-E02A3AABEA90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Example</a:t>
          </a:r>
          <a:r>
            <a:rPr lang="en-IN" sz="1300" kern="1200"/>
            <a:t>: List.Buffer({1, 2, 3})</a:t>
          </a:r>
        </a:p>
      </dsp:txBody>
      <dsp:txXfrm>
        <a:off x="4284798" y="1591868"/>
        <a:ext cx="1946002" cy="1167601"/>
      </dsp:txXfrm>
    </dsp:sp>
    <dsp:sp modelId="{4D3B7AB1-D437-41FE-A33B-14EB27CAED03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Result</a:t>
          </a:r>
          <a:r>
            <a:rPr lang="en-US" sz="1300" kern="1200"/>
            <a:t>: {1, 2, 3} (Buffered)</a:t>
          </a:r>
        </a:p>
      </dsp:txBody>
      <dsp:txXfrm>
        <a:off x="6425401" y="1591868"/>
        <a:ext cx="1946002" cy="1167601"/>
      </dsp:txXfrm>
    </dsp:sp>
    <dsp:sp modelId="{6B2EE7F8-C0C1-48CB-B018-8F6CE99521D1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Useful when you have a large list and want to ensure it doesn't get recomputed multiple times in your query.</a:t>
          </a:r>
        </a:p>
      </dsp:txBody>
      <dsp:txXfrm>
        <a:off x="8566003" y="1591868"/>
        <a:ext cx="1946002" cy="1167601"/>
      </dsp:txXfrm>
    </dsp:sp>
    <dsp:sp modelId="{D2B7DF1C-6990-40B7-8662-D3221B84AC53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39. List.Difference</a:t>
          </a:r>
        </a:p>
      </dsp:txBody>
      <dsp:txXfrm>
        <a:off x="3594" y="2954069"/>
        <a:ext cx="1946002" cy="1167601"/>
      </dsp:txXfrm>
    </dsp:sp>
    <dsp:sp modelId="{C810FB33-1BAE-4DE5-A845-6FAF06947A69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Description</a:t>
          </a:r>
          <a:r>
            <a:rPr lang="en-US" sz="1300" kern="1200"/>
            <a:t>: Returns the elements in the first list that are not in the second list.</a:t>
          </a:r>
        </a:p>
      </dsp:txBody>
      <dsp:txXfrm>
        <a:off x="2144196" y="2954069"/>
        <a:ext cx="1946002" cy="1167601"/>
      </dsp:txXfrm>
    </dsp:sp>
    <dsp:sp modelId="{CFB95828-B564-4F86-9E2C-DE4698CB5840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Example</a:t>
          </a:r>
          <a:r>
            <a:rPr lang="en-US" sz="1300" kern="1200"/>
            <a:t>: List.Difference({1, 2, 3, 4}, {2, 4})</a:t>
          </a:r>
        </a:p>
      </dsp:txBody>
      <dsp:txXfrm>
        <a:off x="4284798" y="2954069"/>
        <a:ext cx="1946002" cy="1167601"/>
      </dsp:txXfrm>
    </dsp:sp>
    <dsp:sp modelId="{5AA14479-B0A3-445B-8B50-7AAE4943E732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Result</a:t>
          </a:r>
          <a:r>
            <a:rPr lang="en-IN" sz="1300" kern="1200"/>
            <a:t>: {1, 3}</a:t>
          </a:r>
        </a:p>
      </dsp:txBody>
      <dsp:txXfrm>
        <a:off x="6425401" y="2954069"/>
        <a:ext cx="1946002" cy="1167601"/>
      </dsp:txXfrm>
    </dsp:sp>
    <dsp:sp modelId="{B9538ED5-0F0B-4356-B982-FF01D7DF9218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/>
            <a:t>Use case</a:t>
          </a:r>
          <a:r>
            <a:rPr lang="en-US" sz="1300" kern="1200"/>
            <a:t>: Helps to find elements unique to one list, such as identifying customers who didn’t purchase specific products.</a:t>
          </a:r>
        </a:p>
      </dsp:txBody>
      <dsp:txXfrm>
        <a:off x="8566003" y="2954069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76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3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3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01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5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3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4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A60999-2C18-BE5D-5C5F-AA3C58D99B9C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Query List Functions: Part 2</a:t>
            </a:r>
          </a:p>
        </p:txBody>
      </p:sp>
    </p:spTree>
    <p:extLst>
      <p:ext uri="{BB962C8B-B14F-4D97-AF65-F5344CB8AC3E}">
        <p14:creationId xmlns:p14="http://schemas.microsoft.com/office/powerpoint/2010/main" val="3617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63639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68473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233205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44302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5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23281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9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62309"/>
              </p:ext>
            </p:extLst>
          </p:nvPr>
        </p:nvGraphicFramePr>
        <p:xfrm>
          <a:off x="914400" y="10445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073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1298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Prajapati</dc:creator>
  <cp:lastModifiedBy>Krishna Prajapati</cp:lastModifiedBy>
  <cp:revision>1</cp:revision>
  <dcterms:created xsi:type="dcterms:W3CDTF">2025-01-15T11:09:31Z</dcterms:created>
  <dcterms:modified xsi:type="dcterms:W3CDTF">2025-01-15T12:25:34Z</dcterms:modified>
</cp:coreProperties>
</file>