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7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3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48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53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73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55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5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8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580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736193-EDE3-4BB5-AE5F-E6E5472AB8BE}" type="datetimeFigureOut">
              <a:rPr lang="en-US" smtClean="0"/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48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101010 data lines to infinity">
            <a:extLst>
              <a:ext uri="{FF2B5EF4-FFF2-40B4-BE49-F238E27FC236}">
                <a16:creationId xmlns:a16="http://schemas.microsoft.com/office/drawing/2014/main" id="{2A3119ED-4394-312A-BFFC-8F4A702DECD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A60999-2C18-BE5D-5C5F-AA3C58D99B9C}"/>
              </a:ext>
            </a:extLst>
          </p:cNvPr>
          <p:cNvSpPr txBox="1"/>
          <p:nvPr/>
        </p:nvSpPr>
        <p:spPr>
          <a:xfrm>
            <a:off x="-806837" y="3429000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spc="-120" baseline="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Power Query Table Functions Part 2</a:t>
            </a:r>
          </a:p>
        </p:txBody>
      </p:sp>
    </p:spTree>
    <p:extLst>
      <p:ext uri="{BB962C8B-B14F-4D97-AF65-F5344CB8AC3E}">
        <p14:creationId xmlns:p14="http://schemas.microsoft.com/office/powerpoint/2010/main" val="3617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D3DB-B4E9-70D5-40CB-A04F1F014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772" y="957533"/>
            <a:ext cx="10952670" cy="54605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Description:</a:t>
            </a:r>
            <a:br>
              <a:rPr lang="en-US" dirty="0"/>
            </a:br>
            <a:r>
              <a:rPr lang="en-US" altLang="en-US" dirty="0"/>
              <a:t>Aggregates tables in table[column] into multiple columns containing aggregate values for the tables. </a:t>
            </a:r>
          </a:p>
          <a:p>
            <a:endParaRPr lang="en-US" dirty="0"/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Result:</a:t>
            </a:r>
          </a:p>
          <a:p>
            <a:endParaRPr lang="en-IN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Use Cases: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Summarizing nested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Consolidating detailed data into summary metrics.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BB63F-F970-65DF-8BDE-4F6EE8B28008}"/>
              </a:ext>
            </a:extLst>
          </p:cNvPr>
          <p:cNvSpPr txBox="1"/>
          <p:nvPr/>
        </p:nvSpPr>
        <p:spPr>
          <a:xfrm>
            <a:off x="1759788" y="439947"/>
            <a:ext cx="891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1. </a:t>
            </a:r>
            <a:r>
              <a:rPr lang="en-IN" sz="2800" b="1" dirty="0" err="1"/>
              <a:t>Table.AggregateTableColumn</a:t>
            </a:r>
            <a:endParaRPr lang="en-IN" sz="2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587B7D-375E-B41C-B498-66D1E45D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90" y="1459425"/>
            <a:ext cx="8713578" cy="2435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AB00E-2CF0-F8CB-55CC-CBC5D309D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801" y="4104979"/>
            <a:ext cx="8024555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4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17B709-FE7F-1073-A9B6-5957E67B5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5E31-2550-AF17-C4D7-9B67F6D9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2" y="987724"/>
            <a:ext cx="10640381" cy="533543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Description:</a:t>
            </a:r>
            <a:br>
              <a:rPr lang="en-US" dirty="0"/>
            </a:br>
            <a:r>
              <a:rPr lang="en-US" dirty="0"/>
              <a:t>Returns a table with a subset of rows, skipping rows alternately.</a:t>
            </a: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Result:</a:t>
            </a:r>
          </a:p>
          <a:p>
            <a:endParaRPr lang="en-IN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Use Cases:</a:t>
            </a:r>
            <a:endParaRPr lang="en-US" altLang="en-US" sz="21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100" dirty="0"/>
              <a:t>Sampling data from a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100" dirty="0"/>
              <a:t>Creating subsets for testing.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D8CDB-9C98-4555-7D22-779441EC1817}"/>
              </a:ext>
            </a:extLst>
          </p:cNvPr>
          <p:cNvSpPr txBox="1"/>
          <p:nvPr/>
        </p:nvSpPr>
        <p:spPr>
          <a:xfrm>
            <a:off x="1759788" y="439947"/>
            <a:ext cx="891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2. </a:t>
            </a:r>
            <a:r>
              <a:rPr lang="en-IN" sz="2800" b="1" dirty="0" err="1"/>
              <a:t>Table.AlternateRows</a:t>
            </a:r>
            <a:endParaRPr lang="en-IN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E9ED6B-8FD1-D021-DEDC-B619FD51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935" y="1453658"/>
            <a:ext cx="6165461" cy="19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80DE743-29FF-C3E5-0A0D-267EF9D6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597" y="3416168"/>
            <a:ext cx="5684136" cy="217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3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A39E-5BB2-76DC-E554-10060D4B0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4469-CC9D-AF0B-1039-AAAE535F9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6" y="785004"/>
            <a:ext cx="10554117" cy="586596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Description:</a:t>
            </a:r>
            <a:br>
              <a:rPr lang="en-US" dirty="0"/>
            </a:br>
            <a:r>
              <a:rPr lang="en-US" altLang="en-US" dirty="0"/>
              <a:t>Returns the approximate number of rows in the table, or an error if the data source doesn't support approximation. </a:t>
            </a:r>
          </a:p>
          <a:p>
            <a:endParaRPr lang="en-US" dirty="0"/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Result: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 Cases: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Quick row count for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Optimizing performance when precision is not necessary.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73D6D-3930-C44B-3C07-26177CE807F9}"/>
              </a:ext>
            </a:extLst>
          </p:cNvPr>
          <p:cNvSpPr txBox="1"/>
          <p:nvPr/>
        </p:nvSpPr>
        <p:spPr>
          <a:xfrm>
            <a:off x="1759788" y="439947"/>
            <a:ext cx="891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3. </a:t>
            </a:r>
            <a:r>
              <a:rPr lang="en-IN" sz="2800" b="1" dirty="0" err="1"/>
              <a:t>Table.ApproximateRowCount</a:t>
            </a:r>
            <a:endParaRPr lang="en-IN" sz="2800" b="1"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B3B55A35-4AD7-57DF-E485-E91CE11AD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782" y="1773717"/>
            <a:ext cx="592455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42D69ECF-7C37-13E8-B1CD-90AAF6FB3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3" y="3550759"/>
            <a:ext cx="9358884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72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1B79E-45EC-4B94-EEB4-547E2645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87DE7-6C51-64A9-4F74-531C33D50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6" y="785004"/>
            <a:ext cx="11015932" cy="586596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Description:</a:t>
            </a:r>
            <a:br>
              <a:rPr lang="en-US" dirty="0"/>
            </a:br>
            <a:r>
              <a:rPr lang="en-US" dirty="0"/>
              <a:t>Loads the table into memory to optimize subsequent transformations.</a:t>
            </a: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Result: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 Cases: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Improving performance when reusing the same data multiple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Avoiding redundant recalculations.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B4B29-6EBF-2072-D0B7-0F60D54BA23B}"/>
              </a:ext>
            </a:extLst>
          </p:cNvPr>
          <p:cNvSpPr txBox="1"/>
          <p:nvPr/>
        </p:nvSpPr>
        <p:spPr>
          <a:xfrm>
            <a:off x="1759788" y="439947"/>
            <a:ext cx="891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4. </a:t>
            </a:r>
            <a:r>
              <a:rPr lang="en-IN" sz="2800" b="1" dirty="0" err="1"/>
              <a:t>Table.Buffer</a:t>
            </a:r>
            <a:endParaRPr lang="en-IN" sz="2800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B9727B-F60D-1089-4D33-050009B6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30" y="1232757"/>
            <a:ext cx="6502340" cy="26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3419857-20E0-0ECB-4BE8-B2755CF4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500" y="3899139"/>
            <a:ext cx="3859243" cy="190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6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368</TotalTime>
  <Words>178</Words>
  <Application>Microsoft Office PowerPoint</Application>
  <PresentationFormat>Widescreen</PresentationFormat>
  <Paragraphs>68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Tw Cen MT</vt:lpstr>
      <vt:lpstr>Tw Cen MT Condensed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Prajapati</dc:creator>
  <cp:lastModifiedBy>Krishna Prajapati</cp:lastModifiedBy>
  <cp:revision>14</cp:revision>
  <dcterms:created xsi:type="dcterms:W3CDTF">2025-01-15T11:09:31Z</dcterms:created>
  <dcterms:modified xsi:type="dcterms:W3CDTF">2025-01-18T08:23:03Z</dcterms:modified>
</cp:coreProperties>
</file>