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8" r:id="rId3"/>
    <p:sldId id="259" r:id="rId4"/>
    <p:sldId id="260" r:id="rId5"/>
    <p:sldId id="261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7AFCB8B-3E06-488A-9E9B-28F27AC1A50F}" v="8" dt="2025-01-15T12:25:32.367"/>
    <p1510:client id="{AB0446AA-BEDC-4E91-8971-06DA74877953}" v="10" dt="2025-01-16T06:40:48.206"/>
    <p1510:client id="{F6E6BACD-B2A7-4FED-9B30-FD723664EC29}" v="263" dt="2025-01-16T10:07:25.3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rishna Prajapati" userId="bea6a3d7-1adf-41a4-85e0-620d5f15a9a1" providerId="ADAL" clId="{AB0446AA-BEDC-4E91-8971-06DA74877953}"/>
    <pc:docChg chg="delSld modSld">
      <pc:chgData name="Krishna Prajapati" userId="bea6a3d7-1adf-41a4-85e0-620d5f15a9a1" providerId="ADAL" clId="{AB0446AA-BEDC-4E91-8971-06DA74877953}" dt="2025-01-16T06:40:55.049" v="12" actId="14100"/>
      <pc:docMkLst>
        <pc:docMk/>
      </pc:docMkLst>
      <pc:sldChg chg="modSp mod">
        <pc:chgData name="Krishna Prajapati" userId="bea6a3d7-1adf-41a4-85e0-620d5f15a9a1" providerId="ADAL" clId="{AB0446AA-BEDC-4E91-8971-06DA74877953}" dt="2025-01-15T12:27:15.317" v="1" actId="20577"/>
        <pc:sldMkLst>
          <pc:docMk/>
          <pc:sldMk cId="3617161112" sldId="256"/>
        </pc:sldMkLst>
        <pc:spChg chg="mod">
          <ac:chgData name="Krishna Prajapati" userId="bea6a3d7-1adf-41a4-85e0-620d5f15a9a1" providerId="ADAL" clId="{AB0446AA-BEDC-4E91-8971-06DA74877953}" dt="2025-01-15T12:27:15.317" v="1" actId="20577"/>
          <ac:spMkLst>
            <pc:docMk/>
            <pc:sldMk cId="3617161112" sldId="256"/>
            <ac:spMk id="6" creationId="{ECA60999-2C18-BE5D-5C5F-AA3C58D99B9C}"/>
          </ac:spMkLst>
        </pc:spChg>
      </pc:sldChg>
      <pc:sldChg chg="modSp">
        <pc:chgData name="Krishna Prajapati" userId="bea6a3d7-1adf-41a4-85e0-620d5f15a9a1" providerId="ADAL" clId="{AB0446AA-BEDC-4E91-8971-06DA74877953}" dt="2025-01-15T12:27:36.892" v="2"/>
        <pc:sldMkLst>
          <pc:docMk/>
          <pc:sldMk cId="805949893" sldId="258"/>
        </pc:sldMkLst>
        <pc:graphicFrameChg chg="mod">
          <ac:chgData name="Krishna Prajapati" userId="bea6a3d7-1adf-41a4-85e0-620d5f15a9a1" providerId="ADAL" clId="{AB0446AA-BEDC-4E91-8971-06DA74877953}" dt="2025-01-15T12:27:36.892" v="2"/>
          <ac:graphicFrameMkLst>
            <pc:docMk/>
            <pc:sldMk cId="805949893" sldId="258"/>
            <ac:graphicFrameMk id="20" creationId="{550A4821-F32D-84FE-1A8B-54008D30F85C}"/>
          </ac:graphicFrameMkLst>
        </pc:graphicFrameChg>
      </pc:sldChg>
      <pc:sldChg chg="modSp">
        <pc:chgData name="Krishna Prajapati" userId="bea6a3d7-1adf-41a4-85e0-620d5f15a9a1" providerId="ADAL" clId="{AB0446AA-BEDC-4E91-8971-06DA74877953}" dt="2025-01-15T12:27:50.499" v="3"/>
        <pc:sldMkLst>
          <pc:docMk/>
          <pc:sldMk cId="3644343622" sldId="259"/>
        </pc:sldMkLst>
        <pc:graphicFrameChg chg="mod">
          <ac:chgData name="Krishna Prajapati" userId="bea6a3d7-1adf-41a4-85e0-620d5f15a9a1" providerId="ADAL" clId="{AB0446AA-BEDC-4E91-8971-06DA74877953}" dt="2025-01-15T12:27:50.499" v="3"/>
          <ac:graphicFrameMkLst>
            <pc:docMk/>
            <pc:sldMk cId="3644343622" sldId="259"/>
            <ac:graphicFrameMk id="20" creationId="{550A4821-F32D-84FE-1A8B-54008D30F85C}"/>
          </ac:graphicFrameMkLst>
        </pc:graphicFrameChg>
      </pc:sldChg>
      <pc:sldChg chg="modSp">
        <pc:chgData name="Krishna Prajapati" userId="bea6a3d7-1adf-41a4-85e0-620d5f15a9a1" providerId="ADAL" clId="{AB0446AA-BEDC-4E91-8971-06DA74877953}" dt="2025-01-15T12:28:14.573" v="5"/>
        <pc:sldMkLst>
          <pc:docMk/>
          <pc:sldMk cId="3758182400" sldId="260"/>
        </pc:sldMkLst>
        <pc:graphicFrameChg chg="mod">
          <ac:chgData name="Krishna Prajapati" userId="bea6a3d7-1adf-41a4-85e0-620d5f15a9a1" providerId="ADAL" clId="{AB0446AA-BEDC-4E91-8971-06DA74877953}" dt="2025-01-15T12:28:14.573" v="5"/>
          <ac:graphicFrameMkLst>
            <pc:docMk/>
            <pc:sldMk cId="3758182400" sldId="260"/>
            <ac:graphicFrameMk id="20" creationId="{550A4821-F32D-84FE-1A8B-54008D30F85C}"/>
          </ac:graphicFrameMkLst>
        </pc:graphicFrameChg>
      </pc:sldChg>
      <pc:sldChg chg="modSp">
        <pc:chgData name="Krishna Prajapati" userId="bea6a3d7-1adf-41a4-85e0-620d5f15a9a1" providerId="ADAL" clId="{AB0446AA-BEDC-4E91-8971-06DA74877953}" dt="2025-01-15T12:29:34.866" v="6"/>
        <pc:sldMkLst>
          <pc:docMk/>
          <pc:sldMk cId="3101508634" sldId="261"/>
        </pc:sldMkLst>
        <pc:graphicFrameChg chg="mod">
          <ac:chgData name="Krishna Prajapati" userId="bea6a3d7-1adf-41a4-85e0-620d5f15a9a1" providerId="ADAL" clId="{AB0446AA-BEDC-4E91-8971-06DA74877953}" dt="2025-01-15T12:29:34.866" v="6"/>
          <ac:graphicFrameMkLst>
            <pc:docMk/>
            <pc:sldMk cId="3101508634" sldId="261"/>
            <ac:graphicFrameMk id="20" creationId="{550A4821-F32D-84FE-1A8B-54008D30F85C}"/>
          </ac:graphicFrameMkLst>
        </pc:graphicFrameChg>
      </pc:sldChg>
      <pc:sldChg chg="modSp mod">
        <pc:chgData name="Krishna Prajapati" userId="bea6a3d7-1adf-41a4-85e0-620d5f15a9a1" providerId="ADAL" clId="{AB0446AA-BEDC-4E91-8971-06DA74877953}" dt="2025-01-16T06:40:55.049" v="12" actId="14100"/>
        <pc:sldMkLst>
          <pc:docMk/>
          <pc:sldMk cId="115691333" sldId="262"/>
        </pc:sldMkLst>
        <pc:graphicFrameChg chg="mod">
          <ac:chgData name="Krishna Prajapati" userId="bea6a3d7-1adf-41a4-85e0-620d5f15a9a1" providerId="ADAL" clId="{AB0446AA-BEDC-4E91-8971-06DA74877953}" dt="2025-01-16T06:40:55.049" v="12" actId="14100"/>
          <ac:graphicFrameMkLst>
            <pc:docMk/>
            <pc:sldMk cId="115691333" sldId="262"/>
            <ac:graphicFrameMk id="20" creationId="{550A4821-F32D-84FE-1A8B-54008D30F85C}"/>
          </ac:graphicFrameMkLst>
        </pc:graphicFrameChg>
      </pc:sldChg>
      <pc:sldChg chg="del">
        <pc:chgData name="Krishna Prajapati" userId="bea6a3d7-1adf-41a4-85e0-620d5f15a9a1" providerId="ADAL" clId="{AB0446AA-BEDC-4E91-8971-06DA74877953}" dt="2025-01-15T12:30:05.122" v="8" actId="47"/>
        <pc:sldMkLst>
          <pc:docMk/>
          <pc:sldMk cId="2007073388" sldId="263"/>
        </pc:sldMkLst>
      </pc:sldChg>
    </pc:docChg>
  </pc:docChgLst>
  <pc:docChgLst>
    <pc:chgData name="Krishna Prajapati" userId="bea6a3d7-1adf-41a4-85e0-620d5f15a9a1" providerId="ADAL" clId="{F6E6BACD-B2A7-4FED-9B30-FD723664EC29}"/>
    <pc:docChg chg="undo custSel addSld delSld modSld">
      <pc:chgData name="Krishna Prajapati" userId="bea6a3d7-1adf-41a4-85e0-620d5f15a9a1" providerId="ADAL" clId="{F6E6BACD-B2A7-4FED-9B30-FD723664EC29}" dt="2025-01-16T10:07:25.366" v="318" actId="255"/>
      <pc:docMkLst>
        <pc:docMk/>
      </pc:docMkLst>
      <pc:sldChg chg="addSp delSp modSp mod setBg setClrOvrMap delDesignElem">
        <pc:chgData name="Krishna Prajapati" userId="bea6a3d7-1adf-41a4-85e0-620d5f15a9a1" providerId="ADAL" clId="{F6E6BACD-B2A7-4FED-9B30-FD723664EC29}" dt="2025-01-16T10:05:08.982" v="303" actId="26606"/>
        <pc:sldMkLst>
          <pc:docMk/>
          <pc:sldMk cId="3617161112" sldId="256"/>
        </pc:sldMkLst>
        <pc:spChg chg="mod ord">
          <ac:chgData name="Krishna Prajapati" userId="bea6a3d7-1adf-41a4-85e0-620d5f15a9a1" providerId="ADAL" clId="{F6E6BACD-B2A7-4FED-9B30-FD723664EC29}" dt="2025-01-16T10:05:08.982" v="303" actId="26606"/>
          <ac:spMkLst>
            <pc:docMk/>
            <pc:sldMk cId="3617161112" sldId="256"/>
            <ac:spMk id="6" creationId="{ECA60999-2C18-BE5D-5C5F-AA3C58D99B9C}"/>
          </ac:spMkLst>
        </pc:spChg>
        <pc:spChg chg="add del">
          <ac:chgData name="Krishna Prajapati" userId="bea6a3d7-1adf-41a4-85e0-620d5f15a9a1" providerId="ADAL" clId="{F6E6BACD-B2A7-4FED-9B30-FD723664EC29}" dt="2025-01-16T06:45:43.294" v="30"/>
          <ac:spMkLst>
            <pc:docMk/>
            <pc:sldMk cId="3617161112" sldId="256"/>
            <ac:spMk id="9" creationId="{C6EDEBB9-8437-4875-ABEA-0AEDE2C90D72}"/>
          </ac:spMkLst>
        </pc:spChg>
        <pc:spChg chg="add del">
          <ac:chgData name="Krishna Prajapati" userId="bea6a3d7-1adf-41a4-85e0-620d5f15a9a1" providerId="ADAL" clId="{F6E6BACD-B2A7-4FED-9B30-FD723664EC29}" dt="2025-01-16T06:44:44.450" v="7" actId="26606"/>
          <ac:spMkLst>
            <pc:docMk/>
            <pc:sldMk cId="3617161112" sldId="256"/>
            <ac:spMk id="11" creationId="{C1239C2C-571C-4567-8CC9-3DEECC2332F7}"/>
          </ac:spMkLst>
        </pc:spChg>
        <pc:spChg chg="add del">
          <ac:chgData name="Krishna Prajapati" userId="bea6a3d7-1adf-41a4-85e0-620d5f15a9a1" providerId="ADAL" clId="{F6E6BACD-B2A7-4FED-9B30-FD723664EC29}" dt="2025-01-16T06:44:40.859" v="1" actId="26606"/>
          <ac:spMkLst>
            <pc:docMk/>
            <pc:sldMk cId="3617161112" sldId="256"/>
            <ac:spMk id="12" creationId="{FDF8837B-BAE2-489A-8F93-69216307D5A5}"/>
          </ac:spMkLst>
        </pc:spChg>
        <pc:spChg chg="add del">
          <ac:chgData name="Krishna Prajapati" userId="bea6a3d7-1adf-41a4-85e0-620d5f15a9a1" providerId="ADAL" clId="{F6E6BACD-B2A7-4FED-9B30-FD723664EC29}" dt="2025-01-16T06:44:41.944" v="3" actId="26606"/>
          <ac:spMkLst>
            <pc:docMk/>
            <pc:sldMk cId="3617161112" sldId="256"/>
            <ac:spMk id="17" creationId="{7AF0FCDC-7BF8-4C15-B0DF-39495ABCCC49}"/>
          </ac:spMkLst>
        </pc:spChg>
        <pc:spChg chg="add del">
          <ac:chgData name="Krishna Prajapati" userId="bea6a3d7-1adf-41a4-85e0-620d5f15a9a1" providerId="ADAL" clId="{F6E6BACD-B2A7-4FED-9B30-FD723664EC29}" dt="2025-01-16T06:44:41.944" v="3" actId="26606"/>
          <ac:spMkLst>
            <pc:docMk/>
            <pc:sldMk cId="3617161112" sldId="256"/>
            <ac:spMk id="19" creationId="{D83D09F1-D65C-4360-A042-A28A88B8D12E}"/>
          </ac:spMkLst>
        </pc:spChg>
        <pc:spChg chg="add del">
          <ac:chgData name="Krishna Prajapati" userId="bea6a3d7-1adf-41a4-85e0-620d5f15a9a1" providerId="ADAL" clId="{F6E6BACD-B2A7-4FED-9B30-FD723664EC29}" dt="2025-01-16T06:45:06.968" v="24" actId="26606"/>
          <ac:spMkLst>
            <pc:docMk/>
            <pc:sldMk cId="3617161112" sldId="256"/>
            <ac:spMk id="21" creationId="{FDF8837B-BAE2-489A-8F93-69216307D5A5}"/>
          </ac:spMkLst>
        </pc:spChg>
        <pc:spChg chg="add del">
          <ac:chgData name="Krishna Prajapati" userId="bea6a3d7-1adf-41a4-85e0-620d5f15a9a1" providerId="ADAL" clId="{F6E6BACD-B2A7-4FED-9B30-FD723664EC29}" dt="2025-01-16T06:44:42.919" v="5" actId="26606"/>
          <ac:spMkLst>
            <pc:docMk/>
            <pc:sldMk cId="3617161112" sldId="256"/>
            <ac:spMk id="22" creationId="{FDF8837B-BAE2-489A-8F93-69216307D5A5}"/>
          </ac:spMkLst>
        </pc:spChg>
        <pc:spChg chg="add del">
          <ac:chgData name="Krishna Prajapati" userId="bea6a3d7-1adf-41a4-85e0-620d5f15a9a1" providerId="ADAL" clId="{F6E6BACD-B2A7-4FED-9B30-FD723664EC29}" dt="2025-01-16T06:45:27.120" v="26"/>
          <ac:spMkLst>
            <pc:docMk/>
            <pc:sldMk cId="3617161112" sldId="256"/>
            <ac:spMk id="33" creationId="{15572A79-1801-44EB-BDC2-BAEE6B473DE8}"/>
          </ac:spMkLst>
        </pc:spChg>
        <pc:spChg chg="add del">
          <ac:chgData name="Krishna Prajapati" userId="bea6a3d7-1adf-41a4-85e0-620d5f15a9a1" providerId="ADAL" clId="{F6E6BACD-B2A7-4FED-9B30-FD723664EC29}" dt="2025-01-16T10:05:08.982" v="303" actId="26606"/>
          <ac:spMkLst>
            <pc:docMk/>
            <pc:sldMk cId="3617161112" sldId="256"/>
            <ac:spMk id="42" creationId="{95DB57EE-F280-4C39-98FB-CD03D3A20A38}"/>
          </ac:spMkLst>
        </pc:spChg>
        <pc:spChg chg="add del">
          <ac:chgData name="Krishna Prajapati" userId="bea6a3d7-1adf-41a4-85e0-620d5f15a9a1" providerId="ADAL" clId="{F6E6BACD-B2A7-4FED-9B30-FD723664EC29}" dt="2025-01-16T10:04:56.822" v="288" actId="26606"/>
          <ac:spMkLst>
            <pc:docMk/>
            <pc:sldMk cId="3617161112" sldId="256"/>
            <ac:spMk id="44" creationId="{95DB57EE-F280-4C39-98FB-CD03D3A20A38}"/>
          </ac:spMkLst>
        </pc:spChg>
        <pc:spChg chg="add del">
          <ac:chgData name="Krishna Prajapati" userId="bea6a3d7-1adf-41a4-85e0-620d5f15a9a1" providerId="ADAL" clId="{F6E6BACD-B2A7-4FED-9B30-FD723664EC29}" dt="2025-01-16T10:05:03.354" v="294" actId="26606"/>
          <ac:spMkLst>
            <pc:docMk/>
            <pc:sldMk cId="3617161112" sldId="256"/>
            <ac:spMk id="45" creationId="{E58348C3-6249-4952-AA86-C63DB35EA9F2}"/>
          </ac:spMkLst>
        </pc:spChg>
        <pc:spChg chg="add del">
          <ac:chgData name="Krishna Prajapati" userId="bea6a3d7-1adf-41a4-85e0-620d5f15a9a1" providerId="ADAL" clId="{F6E6BACD-B2A7-4FED-9B30-FD723664EC29}" dt="2025-01-16T10:05:05.239" v="298" actId="26606"/>
          <ac:spMkLst>
            <pc:docMk/>
            <pc:sldMk cId="3617161112" sldId="256"/>
            <ac:spMk id="48" creationId="{A6073935-E043-4801-AF06-06093A9145F7}"/>
          </ac:spMkLst>
        </pc:spChg>
        <pc:spChg chg="add del">
          <ac:chgData name="Krishna Prajapati" userId="bea6a3d7-1adf-41a4-85e0-620d5f15a9a1" providerId="ADAL" clId="{F6E6BACD-B2A7-4FED-9B30-FD723664EC29}" dt="2025-01-16T10:05:05.239" v="298" actId="26606"/>
          <ac:spMkLst>
            <pc:docMk/>
            <pc:sldMk cId="3617161112" sldId="256"/>
            <ac:spMk id="57" creationId="{8D6B9972-4A81-4223-9901-0E559A1D5E59}"/>
          </ac:spMkLst>
        </pc:spChg>
        <pc:spChg chg="add del">
          <ac:chgData name="Krishna Prajapati" userId="bea6a3d7-1adf-41a4-85e0-620d5f15a9a1" providerId="ADAL" clId="{F6E6BACD-B2A7-4FED-9B30-FD723664EC29}" dt="2025-01-16T10:05:07.551" v="300" actId="26606"/>
          <ac:spMkLst>
            <pc:docMk/>
            <pc:sldMk cId="3617161112" sldId="256"/>
            <ac:spMk id="59" creationId="{260615AE-7DBC-4FF7-9107-9FE957695B02}"/>
          </ac:spMkLst>
        </pc:spChg>
        <pc:spChg chg="add del">
          <ac:chgData name="Krishna Prajapati" userId="bea6a3d7-1adf-41a4-85e0-620d5f15a9a1" providerId="ADAL" clId="{F6E6BACD-B2A7-4FED-9B30-FD723664EC29}" dt="2025-01-16T10:05:08.954" v="302" actId="26606"/>
          <ac:spMkLst>
            <pc:docMk/>
            <pc:sldMk cId="3617161112" sldId="256"/>
            <ac:spMk id="61" creationId="{95DB57EE-F280-4C39-98FB-CD03D3A20A38}"/>
          </ac:spMkLst>
        </pc:spChg>
        <pc:grpChg chg="add del">
          <ac:chgData name="Krishna Prajapati" userId="bea6a3d7-1adf-41a4-85e0-620d5f15a9a1" providerId="ADAL" clId="{F6E6BACD-B2A7-4FED-9B30-FD723664EC29}" dt="2025-01-16T10:00:53.589" v="282" actId="26606"/>
          <ac:grpSpMkLst>
            <pc:docMk/>
            <pc:sldMk cId="3617161112" sldId="256"/>
            <ac:grpSpMk id="28" creationId="{0A3EF779-83DD-4EB0-9F4C-7304381A2870}"/>
          </ac:grpSpMkLst>
        </pc:grpChg>
        <pc:grpChg chg="add del">
          <ac:chgData name="Krishna Prajapati" userId="bea6a3d7-1adf-41a4-85e0-620d5f15a9a1" providerId="ADAL" clId="{F6E6BACD-B2A7-4FED-9B30-FD723664EC29}" dt="2025-01-16T10:05:00.194" v="290" actId="26606"/>
          <ac:grpSpMkLst>
            <pc:docMk/>
            <pc:sldMk cId="3617161112" sldId="256"/>
            <ac:grpSpMk id="46" creationId="{503816F2-40D5-4C23-AF57-063E3923610A}"/>
          </ac:grpSpMkLst>
        </pc:grpChg>
        <pc:grpChg chg="add del">
          <ac:chgData name="Krishna Prajapati" userId="bea6a3d7-1adf-41a4-85e0-620d5f15a9a1" providerId="ADAL" clId="{F6E6BACD-B2A7-4FED-9B30-FD723664EC29}" dt="2025-01-16T10:04:48.795" v="284" actId="26606"/>
          <ac:grpSpMkLst>
            <pc:docMk/>
            <pc:sldMk cId="3617161112" sldId="256"/>
            <ac:grpSpMk id="47" creationId="{503816F2-40D5-4C23-AF57-063E3923610A}"/>
          </ac:grpSpMkLst>
        </pc:grpChg>
        <pc:grpChg chg="add del">
          <ac:chgData name="Krishna Prajapati" userId="bea6a3d7-1adf-41a4-85e0-620d5f15a9a1" providerId="ADAL" clId="{F6E6BACD-B2A7-4FED-9B30-FD723664EC29}" dt="2025-01-16T10:05:03.354" v="294" actId="26606"/>
          <ac:grpSpMkLst>
            <pc:docMk/>
            <pc:sldMk cId="3617161112" sldId="256"/>
            <ac:grpSpMk id="49" creationId="{DE6174AD-DBB0-43E6-98C2-738DB3A15244}"/>
          </ac:grpSpMkLst>
        </pc:grpChg>
        <pc:grpChg chg="add del">
          <ac:chgData name="Krishna Prajapati" userId="bea6a3d7-1adf-41a4-85e0-620d5f15a9a1" providerId="ADAL" clId="{F6E6BACD-B2A7-4FED-9B30-FD723664EC29}" dt="2025-01-16T10:05:05.239" v="298" actId="26606"/>
          <ac:grpSpMkLst>
            <pc:docMk/>
            <pc:sldMk cId="3617161112" sldId="256"/>
            <ac:grpSpMk id="56" creationId="{8AC26FF4-D6F9-4A94-A837-D051A101EDD3}"/>
          </ac:grpSpMkLst>
        </pc:grpChg>
        <pc:grpChg chg="add">
          <ac:chgData name="Krishna Prajapati" userId="bea6a3d7-1adf-41a4-85e0-620d5f15a9a1" providerId="ADAL" clId="{F6E6BACD-B2A7-4FED-9B30-FD723664EC29}" dt="2025-01-16T10:05:08.982" v="303" actId="26606"/>
          <ac:grpSpMkLst>
            <pc:docMk/>
            <pc:sldMk cId="3617161112" sldId="256"/>
            <ac:grpSpMk id="63" creationId="{503816F2-40D5-4C23-AF57-063E3923610A}"/>
          </ac:grpSpMkLst>
        </pc:grpChg>
        <pc:picChg chg="add del">
          <ac:chgData name="Krishna Prajapati" userId="bea6a3d7-1adf-41a4-85e0-620d5f15a9a1" providerId="ADAL" clId="{F6E6BACD-B2A7-4FED-9B30-FD723664EC29}" dt="2025-01-16T06:44:40.859" v="1" actId="26606"/>
          <ac:picMkLst>
            <pc:docMk/>
            <pc:sldMk cId="3617161112" sldId="256"/>
            <ac:picMk id="8" creationId="{0DABDB82-5A9D-4A56-936B-581EA61D46E0}"/>
          </ac:picMkLst>
        </pc:picChg>
        <pc:picChg chg="add del">
          <ac:chgData name="Krishna Prajapati" userId="bea6a3d7-1adf-41a4-85e0-620d5f15a9a1" providerId="ADAL" clId="{F6E6BACD-B2A7-4FED-9B30-FD723664EC29}" dt="2025-01-16T06:45:51.727" v="31" actId="478"/>
          <ac:picMkLst>
            <pc:docMk/>
            <pc:sldMk cId="3617161112" sldId="256"/>
            <ac:picMk id="10" creationId="{79285B60-0A6C-8155-1CA1-BB8B822E1E57}"/>
          </ac:picMkLst>
        </pc:picChg>
        <pc:picChg chg="add del">
          <ac:chgData name="Krishna Prajapati" userId="bea6a3d7-1adf-41a4-85e0-620d5f15a9a1" providerId="ADAL" clId="{F6E6BACD-B2A7-4FED-9B30-FD723664EC29}" dt="2025-01-16T06:44:44.450" v="7" actId="26606"/>
          <ac:picMkLst>
            <pc:docMk/>
            <pc:sldMk cId="3617161112" sldId="256"/>
            <ac:picMk id="13" creationId="{58A5B991-5EC2-4BD6-9C3B-238D6B879C85}"/>
          </ac:picMkLst>
        </pc:picChg>
        <pc:picChg chg="add del">
          <ac:chgData name="Krishna Prajapati" userId="bea6a3d7-1adf-41a4-85e0-620d5f15a9a1" providerId="ADAL" clId="{F6E6BACD-B2A7-4FED-9B30-FD723664EC29}" dt="2025-01-16T06:44:44.450" v="7" actId="26606"/>
          <ac:picMkLst>
            <pc:docMk/>
            <pc:sldMk cId="3617161112" sldId="256"/>
            <ac:picMk id="15" creationId="{3E79E7FF-00E7-4390-BFFA-3909D074A700}"/>
          </ac:picMkLst>
        </pc:picChg>
        <pc:picChg chg="add del">
          <ac:chgData name="Krishna Prajapati" userId="bea6a3d7-1adf-41a4-85e0-620d5f15a9a1" providerId="ADAL" clId="{F6E6BACD-B2A7-4FED-9B30-FD723664EC29}" dt="2025-01-16T06:44:41.944" v="3" actId="26606"/>
          <ac:picMkLst>
            <pc:docMk/>
            <pc:sldMk cId="3617161112" sldId="256"/>
            <ac:picMk id="20" creationId="{92A03CD5-1376-48A8-7364-A3F89159E515}"/>
          </ac:picMkLst>
        </pc:picChg>
        <pc:picChg chg="add del">
          <ac:chgData name="Krishna Prajapati" userId="bea6a3d7-1adf-41a4-85e0-620d5f15a9a1" providerId="ADAL" clId="{F6E6BACD-B2A7-4FED-9B30-FD723664EC29}" dt="2025-01-16T06:44:42.919" v="5" actId="26606"/>
          <ac:picMkLst>
            <pc:docMk/>
            <pc:sldMk cId="3617161112" sldId="256"/>
            <ac:picMk id="23" creationId="{0DABDB82-5A9D-4A56-936B-581EA61D46E0}"/>
          </ac:picMkLst>
        </pc:picChg>
        <pc:picChg chg="add del mod ord">
          <ac:chgData name="Krishna Prajapati" userId="bea6a3d7-1adf-41a4-85e0-620d5f15a9a1" providerId="ADAL" clId="{F6E6BACD-B2A7-4FED-9B30-FD723664EC29}" dt="2025-01-16T06:45:28.360" v="27" actId="478"/>
          <ac:picMkLst>
            <pc:docMk/>
            <pc:sldMk cId="3617161112" sldId="256"/>
            <ac:picMk id="25" creationId="{0DABDB82-5A9D-4A56-936B-581EA61D46E0}"/>
          </ac:picMkLst>
        </pc:picChg>
        <pc:picChg chg="add mod ord">
          <ac:chgData name="Krishna Prajapati" userId="bea6a3d7-1adf-41a4-85e0-620d5f15a9a1" providerId="ADAL" clId="{F6E6BACD-B2A7-4FED-9B30-FD723664EC29}" dt="2025-01-16T10:05:08.982" v="303" actId="26606"/>
          <ac:picMkLst>
            <pc:docMk/>
            <pc:sldMk cId="3617161112" sldId="256"/>
            <ac:picMk id="27" creationId="{2A3119ED-4394-312A-BFFC-8F4A702DECD6}"/>
          </ac:picMkLst>
        </pc:picChg>
        <pc:picChg chg="add del">
          <ac:chgData name="Krishna Prajapati" userId="bea6a3d7-1adf-41a4-85e0-620d5f15a9a1" providerId="ADAL" clId="{F6E6BACD-B2A7-4FED-9B30-FD723664EC29}" dt="2025-01-16T06:45:27.120" v="26"/>
          <ac:picMkLst>
            <pc:docMk/>
            <pc:sldMk cId="3617161112" sldId="256"/>
            <ac:picMk id="31" creationId="{6441B39E-9CEC-491F-9A5D-487DED644F38}"/>
          </ac:picMkLst>
        </pc:picChg>
        <pc:cxnChg chg="add del">
          <ac:chgData name="Krishna Prajapati" userId="bea6a3d7-1adf-41a4-85e0-620d5f15a9a1" providerId="ADAL" clId="{F6E6BACD-B2A7-4FED-9B30-FD723664EC29}" dt="2025-01-16T06:44:40.859" v="1" actId="26606"/>
          <ac:cxnSpMkLst>
            <pc:docMk/>
            <pc:sldMk cId="3617161112" sldId="256"/>
            <ac:cxnSpMk id="14" creationId="{B48BEE9B-A2F4-4BF3-9EAD-16E1A7FC2DC6}"/>
          </ac:cxnSpMkLst>
        </pc:cxnChg>
        <pc:cxnChg chg="add del">
          <ac:chgData name="Krishna Prajapati" userId="bea6a3d7-1adf-41a4-85e0-620d5f15a9a1" providerId="ADAL" clId="{F6E6BACD-B2A7-4FED-9B30-FD723664EC29}" dt="2025-01-16T06:44:41.944" v="3" actId="26606"/>
          <ac:cxnSpMkLst>
            <pc:docMk/>
            <pc:sldMk cId="3617161112" sldId="256"/>
            <ac:cxnSpMk id="16" creationId="{DFE3C79B-5339-404D-AD57-DEFDC8C11353}"/>
          </ac:cxnSpMkLst>
        </pc:cxnChg>
        <pc:cxnChg chg="add del">
          <ac:chgData name="Krishna Prajapati" userId="bea6a3d7-1adf-41a4-85e0-620d5f15a9a1" providerId="ADAL" clId="{F6E6BACD-B2A7-4FED-9B30-FD723664EC29}" dt="2025-01-16T06:44:41.944" v="3" actId="26606"/>
          <ac:cxnSpMkLst>
            <pc:docMk/>
            <pc:sldMk cId="3617161112" sldId="256"/>
            <ac:cxnSpMk id="18" creationId="{04646B48-D72A-4B29-9974-5196657AF1A8}"/>
          </ac:cxnSpMkLst>
        </pc:cxnChg>
        <pc:cxnChg chg="add del">
          <ac:chgData name="Krishna Prajapati" userId="bea6a3d7-1adf-41a4-85e0-620d5f15a9a1" providerId="ADAL" clId="{F6E6BACD-B2A7-4FED-9B30-FD723664EC29}" dt="2025-01-16T06:44:42.919" v="5" actId="26606"/>
          <ac:cxnSpMkLst>
            <pc:docMk/>
            <pc:sldMk cId="3617161112" sldId="256"/>
            <ac:cxnSpMk id="24" creationId="{B48BEE9B-A2F4-4BF3-9EAD-16E1A7FC2DC6}"/>
          </ac:cxnSpMkLst>
        </pc:cxnChg>
        <pc:cxnChg chg="add del">
          <ac:chgData name="Krishna Prajapati" userId="bea6a3d7-1adf-41a4-85e0-620d5f15a9a1" providerId="ADAL" clId="{F6E6BACD-B2A7-4FED-9B30-FD723664EC29}" dt="2025-01-16T06:45:06.968" v="24" actId="26606"/>
          <ac:cxnSpMkLst>
            <pc:docMk/>
            <pc:sldMk cId="3617161112" sldId="256"/>
            <ac:cxnSpMk id="26" creationId="{B48BEE9B-A2F4-4BF3-9EAD-16E1A7FC2DC6}"/>
          </ac:cxnSpMkLst>
        </pc:cxnChg>
        <pc:cxnChg chg="add del">
          <ac:chgData name="Krishna Prajapati" userId="bea6a3d7-1adf-41a4-85e0-620d5f15a9a1" providerId="ADAL" clId="{F6E6BACD-B2A7-4FED-9B30-FD723664EC29}" dt="2025-01-16T06:45:27.120" v="26"/>
          <ac:cxnSpMkLst>
            <pc:docMk/>
            <pc:sldMk cId="3617161112" sldId="256"/>
            <ac:cxnSpMk id="35" creationId="{7FD37111-10AC-4926-81AC-9AD3968FD1C0}"/>
          </ac:cxnSpMkLst>
        </pc:cxnChg>
      </pc:sldChg>
      <pc:sldChg chg="addSp modSp mod setBg">
        <pc:chgData name="Krishna Prajapati" userId="bea6a3d7-1adf-41a4-85e0-620d5f15a9a1" providerId="ADAL" clId="{F6E6BACD-B2A7-4FED-9B30-FD723664EC29}" dt="2025-01-16T10:05:46.877" v="307"/>
        <pc:sldMkLst>
          <pc:docMk/>
          <pc:sldMk cId="805949893" sldId="258"/>
        </pc:sldMkLst>
        <pc:graphicFrameChg chg="mod modGraphic">
          <ac:chgData name="Krishna Prajapati" userId="bea6a3d7-1adf-41a4-85e0-620d5f15a9a1" providerId="ADAL" clId="{F6E6BACD-B2A7-4FED-9B30-FD723664EC29}" dt="2025-01-16T10:05:21.426" v="306" actId="26606"/>
          <ac:graphicFrameMkLst>
            <pc:docMk/>
            <pc:sldMk cId="805949893" sldId="258"/>
            <ac:graphicFrameMk id="20" creationId="{550A4821-F32D-84FE-1A8B-54008D30F85C}"/>
          </ac:graphicFrameMkLst>
        </pc:graphicFrameChg>
        <pc:picChg chg="add mod">
          <ac:chgData name="Krishna Prajapati" userId="bea6a3d7-1adf-41a4-85e0-620d5f15a9a1" providerId="ADAL" clId="{F6E6BACD-B2A7-4FED-9B30-FD723664EC29}" dt="2025-01-16T10:05:15.882" v="304"/>
          <ac:picMkLst>
            <pc:docMk/>
            <pc:sldMk cId="805949893" sldId="258"/>
            <ac:picMk id="2" creationId="{A3429FE7-EB50-AFA0-29B6-A9AF4C513F36}"/>
          </ac:picMkLst>
        </pc:picChg>
      </pc:sldChg>
      <pc:sldChg chg="modSp mod setBg">
        <pc:chgData name="Krishna Prajapati" userId="bea6a3d7-1adf-41a4-85e0-620d5f15a9a1" providerId="ADAL" clId="{F6E6BACD-B2A7-4FED-9B30-FD723664EC29}" dt="2025-01-16T10:06:36.804" v="311" actId="255"/>
        <pc:sldMkLst>
          <pc:docMk/>
          <pc:sldMk cId="3644343622" sldId="259"/>
        </pc:sldMkLst>
        <pc:graphicFrameChg chg="mod">
          <ac:chgData name="Krishna Prajapati" userId="bea6a3d7-1adf-41a4-85e0-620d5f15a9a1" providerId="ADAL" clId="{F6E6BACD-B2A7-4FED-9B30-FD723664EC29}" dt="2025-01-16T10:06:36.804" v="311" actId="255"/>
          <ac:graphicFrameMkLst>
            <pc:docMk/>
            <pc:sldMk cId="3644343622" sldId="259"/>
            <ac:graphicFrameMk id="20" creationId="{550A4821-F32D-84FE-1A8B-54008D30F85C}"/>
          </ac:graphicFrameMkLst>
        </pc:graphicFrameChg>
      </pc:sldChg>
      <pc:sldChg chg="modSp mod setBg">
        <pc:chgData name="Krishna Prajapati" userId="bea6a3d7-1adf-41a4-85e0-620d5f15a9a1" providerId="ADAL" clId="{F6E6BACD-B2A7-4FED-9B30-FD723664EC29}" dt="2025-01-16T10:06:24.671" v="310" actId="255"/>
        <pc:sldMkLst>
          <pc:docMk/>
          <pc:sldMk cId="3758182400" sldId="260"/>
        </pc:sldMkLst>
        <pc:graphicFrameChg chg="mod">
          <ac:chgData name="Krishna Prajapati" userId="bea6a3d7-1adf-41a4-85e0-620d5f15a9a1" providerId="ADAL" clId="{F6E6BACD-B2A7-4FED-9B30-FD723664EC29}" dt="2025-01-16T10:06:24.671" v="310" actId="255"/>
          <ac:graphicFrameMkLst>
            <pc:docMk/>
            <pc:sldMk cId="3758182400" sldId="260"/>
            <ac:graphicFrameMk id="20" creationId="{550A4821-F32D-84FE-1A8B-54008D30F85C}"/>
          </ac:graphicFrameMkLst>
        </pc:graphicFrameChg>
      </pc:sldChg>
      <pc:sldChg chg="modSp mod setBg">
        <pc:chgData name="Krishna Prajapati" userId="bea6a3d7-1adf-41a4-85e0-620d5f15a9a1" providerId="ADAL" clId="{F6E6BACD-B2A7-4FED-9B30-FD723664EC29}" dt="2025-01-16T10:06:47.038" v="313"/>
        <pc:sldMkLst>
          <pc:docMk/>
          <pc:sldMk cId="3101508634" sldId="261"/>
        </pc:sldMkLst>
        <pc:graphicFrameChg chg="mod">
          <ac:chgData name="Krishna Prajapati" userId="bea6a3d7-1adf-41a4-85e0-620d5f15a9a1" providerId="ADAL" clId="{F6E6BACD-B2A7-4FED-9B30-FD723664EC29}" dt="2025-01-16T10:06:43.714" v="312" actId="255"/>
          <ac:graphicFrameMkLst>
            <pc:docMk/>
            <pc:sldMk cId="3101508634" sldId="261"/>
            <ac:graphicFrameMk id="20" creationId="{550A4821-F32D-84FE-1A8B-54008D30F85C}"/>
          </ac:graphicFrameMkLst>
        </pc:graphicFrameChg>
      </pc:sldChg>
      <pc:sldChg chg="addSp delSp modSp del mod">
        <pc:chgData name="Krishna Prajapati" userId="bea6a3d7-1adf-41a4-85e0-620d5f15a9a1" providerId="ADAL" clId="{F6E6BACD-B2A7-4FED-9B30-FD723664EC29}" dt="2025-01-16T09:44:46.166" v="193" actId="47"/>
        <pc:sldMkLst>
          <pc:docMk/>
          <pc:sldMk cId="115691333" sldId="262"/>
        </pc:sldMkLst>
        <pc:graphicFrameChg chg="mod">
          <ac:chgData name="Krishna Prajapati" userId="bea6a3d7-1adf-41a4-85e0-620d5f15a9a1" providerId="ADAL" clId="{F6E6BACD-B2A7-4FED-9B30-FD723664EC29}" dt="2025-01-16T09:44:35.275" v="190"/>
          <ac:graphicFrameMkLst>
            <pc:docMk/>
            <pc:sldMk cId="115691333" sldId="262"/>
            <ac:graphicFrameMk id="20" creationId="{550A4821-F32D-84FE-1A8B-54008D30F85C}"/>
          </ac:graphicFrameMkLst>
        </pc:graphicFrameChg>
        <pc:picChg chg="add del mod">
          <ac:chgData name="Krishna Prajapati" userId="bea6a3d7-1adf-41a4-85e0-620d5f15a9a1" providerId="ADAL" clId="{F6E6BACD-B2A7-4FED-9B30-FD723664EC29}" dt="2025-01-16T09:44:44.646" v="192" actId="21"/>
          <ac:picMkLst>
            <pc:docMk/>
            <pc:sldMk cId="115691333" sldId="262"/>
            <ac:picMk id="3" creationId="{734E7FD9-7158-4C82-6CA8-26F8FBCA11AB}"/>
          </ac:picMkLst>
        </pc:picChg>
      </pc:sldChg>
      <pc:sldChg chg="addSp modSp add mod setBg">
        <pc:chgData name="Krishna Prajapati" userId="bea6a3d7-1adf-41a4-85e0-620d5f15a9a1" providerId="ADAL" clId="{F6E6BACD-B2A7-4FED-9B30-FD723664EC29}" dt="2025-01-16T10:07:02.526" v="316"/>
        <pc:sldMkLst>
          <pc:docMk/>
          <pc:sldMk cId="863984592" sldId="263"/>
        </pc:sldMkLst>
        <pc:graphicFrameChg chg="mod">
          <ac:chgData name="Krishna Prajapati" userId="bea6a3d7-1adf-41a4-85e0-620d5f15a9a1" providerId="ADAL" clId="{F6E6BACD-B2A7-4FED-9B30-FD723664EC29}" dt="2025-01-16T10:06:57.113" v="315"/>
          <ac:graphicFrameMkLst>
            <pc:docMk/>
            <pc:sldMk cId="863984592" sldId="263"/>
            <ac:graphicFrameMk id="20" creationId="{550A4821-F32D-84FE-1A8B-54008D30F85C}"/>
          </ac:graphicFrameMkLst>
        </pc:graphicFrameChg>
        <pc:picChg chg="add mod">
          <ac:chgData name="Krishna Prajapati" userId="bea6a3d7-1adf-41a4-85e0-620d5f15a9a1" providerId="ADAL" clId="{F6E6BACD-B2A7-4FED-9B30-FD723664EC29}" dt="2025-01-16T09:47:54.590" v="227" actId="1076"/>
          <ac:picMkLst>
            <pc:docMk/>
            <pc:sldMk cId="863984592" sldId="263"/>
            <ac:picMk id="3" creationId="{734E7FD9-7158-4C82-6CA8-26F8FBCA11AB}"/>
          </ac:picMkLst>
        </pc:picChg>
      </pc:sldChg>
      <pc:sldChg chg="delSp modSp add del mod">
        <pc:chgData name="Krishna Prajapati" userId="bea6a3d7-1adf-41a4-85e0-620d5f15a9a1" providerId="ADAL" clId="{F6E6BACD-B2A7-4FED-9B30-FD723664EC29}" dt="2025-01-16T09:50:33.046" v="246" actId="2696"/>
        <pc:sldMkLst>
          <pc:docMk/>
          <pc:sldMk cId="31675461" sldId="264"/>
        </pc:sldMkLst>
        <pc:graphicFrameChg chg="mod">
          <ac:chgData name="Krishna Prajapati" userId="bea6a3d7-1adf-41a4-85e0-620d5f15a9a1" providerId="ADAL" clId="{F6E6BACD-B2A7-4FED-9B30-FD723664EC29}" dt="2025-01-16T09:50:26.034" v="245" actId="478"/>
          <ac:graphicFrameMkLst>
            <pc:docMk/>
            <pc:sldMk cId="31675461" sldId="264"/>
            <ac:graphicFrameMk id="20" creationId="{550A4821-F32D-84FE-1A8B-54008D30F85C}"/>
          </ac:graphicFrameMkLst>
        </pc:graphicFrameChg>
        <pc:picChg chg="del">
          <ac:chgData name="Krishna Prajapati" userId="bea6a3d7-1adf-41a4-85e0-620d5f15a9a1" providerId="ADAL" clId="{F6E6BACD-B2A7-4FED-9B30-FD723664EC29}" dt="2025-01-16T09:48:59.360" v="242" actId="478"/>
          <ac:picMkLst>
            <pc:docMk/>
            <pc:sldMk cId="31675461" sldId="264"/>
            <ac:picMk id="3" creationId="{734E7FD9-7158-4C82-6CA8-26F8FBCA11AB}"/>
          </ac:picMkLst>
        </pc:picChg>
      </pc:sldChg>
      <pc:sldChg chg="delSp modSp add mod setBg">
        <pc:chgData name="Krishna Prajapati" userId="bea6a3d7-1adf-41a4-85e0-620d5f15a9a1" providerId="ADAL" clId="{F6E6BACD-B2A7-4FED-9B30-FD723664EC29}" dt="2025-01-16T10:07:25.366" v="318" actId="255"/>
        <pc:sldMkLst>
          <pc:docMk/>
          <pc:sldMk cId="3960578883" sldId="264"/>
        </pc:sldMkLst>
        <pc:graphicFrameChg chg="mod">
          <ac:chgData name="Krishna Prajapati" userId="bea6a3d7-1adf-41a4-85e0-620d5f15a9a1" providerId="ADAL" clId="{F6E6BACD-B2A7-4FED-9B30-FD723664EC29}" dt="2025-01-16T10:07:25.366" v="318" actId="255"/>
          <ac:graphicFrameMkLst>
            <pc:docMk/>
            <pc:sldMk cId="3960578883" sldId="264"/>
            <ac:graphicFrameMk id="20" creationId="{550A4821-F32D-84FE-1A8B-54008D30F85C}"/>
          </ac:graphicFrameMkLst>
        </pc:graphicFrameChg>
        <pc:picChg chg="del">
          <ac:chgData name="Krishna Prajapati" userId="bea6a3d7-1adf-41a4-85e0-620d5f15a9a1" providerId="ADAL" clId="{F6E6BACD-B2A7-4FED-9B30-FD723664EC29}" dt="2025-01-16T09:52:50.641" v="248" actId="478"/>
          <ac:picMkLst>
            <pc:docMk/>
            <pc:sldMk cId="3960578883" sldId="264"/>
            <ac:picMk id="3" creationId="{734E7FD9-7158-4C82-6CA8-26F8FBCA11AB}"/>
          </ac:picMkLst>
        </pc:picChg>
      </pc:sldChg>
    </pc:docChg>
  </pc:docChgLst>
  <pc:docChgLst>
    <pc:chgData name="Krishna Prajapati" userId="bea6a3d7-1adf-41a4-85e0-620d5f15a9a1" providerId="ADAL" clId="{77AFCB8B-3E06-488A-9E9B-28F27AC1A50F}"/>
    <pc:docChg chg="undo custSel addSld delSld modSld sldOrd">
      <pc:chgData name="Krishna Prajapati" userId="bea6a3d7-1adf-41a4-85e0-620d5f15a9a1" providerId="ADAL" clId="{77AFCB8B-3E06-488A-9E9B-28F27AC1A50F}" dt="2025-01-15T12:25:32.367" v="22"/>
      <pc:docMkLst>
        <pc:docMk/>
      </pc:docMkLst>
      <pc:sldChg chg="modSp mod">
        <pc:chgData name="Krishna Prajapati" userId="bea6a3d7-1adf-41a4-85e0-620d5f15a9a1" providerId="ADAL" clId="{77AFCB8B-3E06-488A-9E9B-28F27AC1A50F}" dt="2025-01-15T12:22:57.405" v="11" actId="20577"/>
        <pc:sldMkLst>
          <pc:docMk/>
          <pc:sldMk cId="3617161112" sldId="256"/>
        </pc:sldMkLst>
        <pc:spChg chg="mod">
          <ac:chgData name="Krishna Prajapati" userId="bea6a3d7-1adf-41a4-85e0-620d5f15a9a1" providerId="ADAL" clId="{77AFCB8B-3E06-488A-9E9B-28F27AC1A50F}" dt="2025-01-15T12:22:57.405" v="11" actId="20577"/>
          <ac:spMkLst>
            <pc:docMk/>
            <pc:sldMk cId="3617161112" sldId="256"/>
            <ac:spMk id="6" creationId="{ECA60999-2C18-BE5D-5C5F-AA3C58D99B9C}"/>
          </ac:spMkLst>
        </pc:spChg>
      </pc:sldChg>
      <pc:sldChg chg="del ord">
        <pc:chgData name="Krishna Prajapati" userId="bea6a3d7-1adf-41a4-85e0-620d5f15a9a1" providerId="ADAL" clId="{77AFCB8B-3E06-488A-9E9B-28F27AC1A50F}" dt="2025-01-15T12:21:12.174" v="6" actId="47"/>
        <pc:sldMkLst>
          <pc:docMk/>
          <pc:sldMk cId="685842373" sldId="257"/>
        </pc:sldMkLst>
      </pc:sldChg>
      <pc:sldChg chg="modSp add del">
        <pc:chgData name="Krishna Prajapati" userId="bea6a3d7-1adf-41a4-85e0-620d5f15a9a1" providerId="ADAL" clId="{77AFCB8B-3E06-488A-9E9B-28F27AC1A50F}" dt="2025-01-15T12:22:48.918" v="9"/>
        <pc:sldMkLst>
          <pc:docMk/>
          <pc:sldMk cId="805949893" sldId="258"/>
        </pc:sldMkLst>
        <pc:graphicFrameChg chg="mod">
          <ac:chgData name="Krishna Prajapati" userId="bea6a3d7-1adf-41a4-85e0-620d5f15a9a1" providerId="ADAL" clId="{77AFCB8B-3E06-488A-9E9B-28F27AC1A50F}" dt="2025-01-15T12:22:48.918" v="9"/>
          <ac:graphicFrameMkLst>
            <pc:docMk/>
            <pc:sldMk cId="805949893" sldId="258"/>
            <ac:graphicFrameMk id="20" creationId="{550A4821-F32D-84FE-1A8B-54008D30F85C}"/>
          </ac:graphicFrameMkLst>
        </pc:graphicFrameChg>
      </pc:sldChg>
      <pc:sldChg chg="del">
        <pc:chgData name="Krishna Prajapati" userId="bea6a3d7-1adf-41a4-85e0-620d5f15a9a1" providerId="ADAL" clId="{77AFCB8B-3E06-488A-9E9B-28F27AC1A50F}" dt="2025-01-15T12:21:11.038" v="1" actId="47"/>
        <pc:sldMkLst>
          <pc:docMk/>
          <pc:sldMk cId="2569934883" sldId="259"/>
        </pc:sldMkLst>
      </pc:sldChg>
      <pc:sldChg chg="modSp add">
        <pc:chgData name="Krishna Prajapati" userId="bea6a3d7-1adf-41a4-85e0-620d5f15a9a1" providerId="ADAL" clId="{77AFCB8B-3E06-488A-9E9B-28F27AC1A50F}" dt="2025-01-15T12:23:17.923" v="13"/>
        <pc:sldMkLst>
          <pc:docMk/>
          <pc:sldMk cId="3644343622" sldId="259"/>
        </pc:sldMkLst>
        <pc:graphicFrameChg chg="mod">
          <ac:chgData name="Krishna Prajapati" userId="bea6a3d7-1adf-41a4-85e0-620d5f15a9a1" providerId="ADAL" clId="{77AFCB8B-3E06-488A-9E9B-28F27AC1A50F}" dt="2025-01-15T12:23:17.923" v="13"/>
          <ac:graphicFrameMkLst>
            <pc:docMk/>
            <pc:sldMk cId="3644343622" sldId="259"/>
            <ac:graphicFrameMk id="20" creationId="{550A4821-F32D-84FE-1A8B-54008D30F85C}"/>
          </ac:graphicFrameMkLst>
        </pc:graphicFrameChg>
      </pc:sldChg>
      <pc:sldChg chg="del">
        <pc:chgData name="Krishna Prajapati" userId="bea6a3d7-1adf-41a4-85e0-620d5f15a9a1" providerId="ADAL" clId="{77AFCB8B-3E06-488A-9E9B-28F27AC1A50F}" dt="2025-01-15T12:21:11.463" v="2" actId="47"/>
        <pc:sldMkLst>
          <pc:docMk/>
          <pc:sldMk cId="1105512230" sldId="260"/>
        </pc:sldMkLst>
      </pc:sldChg>
      <pc:sldChg chg="modSp add">
        <pc:chgData name="Krishna Prajapati" userId="bea6a3d7-1adf-41a4-85e0-620d5f15a9a1" providerId="ADAL" clId="{77AFCB8B-3E06-488A-9E9B-28F27AC1A50F}" dt="2025-01-15T12:23:43.192" v="16"/>
        <pc:sldMkLst>
          <pc:docMk/>
          <pc:sldMk cId="3758182400" sldId="260"/>
        </pc:sldMkLst>
        <pc:graphicFrameChg chg="mod">
          <ac:chgData name="Krishna Prajapati" userId="bea6a3d7-1adf-41a4-85e0-620d5f15a9a1" providerId="ADAL" clId="{77AFCB8B-3E06-488A-9E9B-28F27AC1A50F}" dt="2025-01-15T12:23:43.192" v="16"/>
          <ac:graphicFrameMkLst>
            <pc:docMk/>
            <pc:sldMk cId="3758182400" sldId="260"/>
            <ac:graphicFrameMk id="20" creationId="{550A4821-F32D-84FE-1A8B-54008D30F85C}"/>
          </ac:graphicFrameMkLst>
        </pc:graphicFrameChg>
      </pc:sldChg>
      <pc:sldChg chg="del">
        <pc:chgData name="Krishna Prajapati" userId="bea6a3d7-1adf-41a4-85e0-620d5f15a9a1" providerId="ADAL" clId="{77AFCB8B-3E06-488A-9E9B-28F27AC1A50F}" dt="2025-01-15T12:21:11.677" v="3" actId="47"/>
        <pc:sldMkLst>
          <pc:docMk/>
          <pc:sldMk cId="345063908" sldId="261"/>
        </pc:sldMkLst>
      </pc:sldChg>
      <pc:sldChg chg="modSp add">
        <pc:chgData name="Krishna Prajapati" userId="bea6a3d7-1adf-41a4-85e0-620d5f15a9a1" providerId="ADAL" clId="{77AFCB8B-3E06-488A-9E9B-28F27AC1A50F}" dt="2025-01-15T12:24:05.299" v="18"/>
        <pc:sldMkLst>
          <pc:docMk/>
          <pc:sldMk cId="3101508634" sldId="261"/>
        </pc:sldMkLst>
        <pc:graphicFrameChg chg="mod">
          <ac:chgData name="Krishna Prajapati" userId="bea6a3d7-1adf-41a4-85e0-620d5f15a9a1" providerId="ADAL" clId="{77AFCB8B-3E06-488A-9E9B-28F27AC1A50F}" dt="2025-01-15T12:24:05.299" v="18"/>
          <ac:graphicFrameMkLst>
            <pc:docMk/>
            <pc:sldMk cId="3101508634" sldId="261"/>
            <ac:graphicFrameMk id="20" creationId="{550A4821-F32D-84FE-1A8B-54008D30F85C}"/>
          </ac:graphicFrameMkLst>
        </pc:graphicFrameChg>
      </pc:sldChg>
      <pc:sldChg chg="modSp add">
        <pc:chgData name="Krishna Prajapati" userId="bea6a3d7-1adf-41a4-85e0-620d5f15a9a1" providerId="ADAL" clId="{77AFCB8B-3E06-488A-9E9B-28F27AC1A50F}" dt="2025-01-15T12:24:39.410" v="20"/>
        <pc:sldMkLst>
          <pc:docMk/>
          <pc:sldMk cId="115691333" sldId="262"/>
        </pc:sldMkLst>
        <pc:graphicFrameChg chg="mod">
          <ac:chgData name="Krishna Prajapati" userId="bea6a3d7-1adf-41a4-85e0-620d5f15a9a1" providerId="ADAL" clId="{77AFCB8B-3E06-488A-9E9B-28F27AC1A50F}" dt="2025-01-15T12:24:39.410" v="20"/>
          <ac:graphicFrameMkLst>
            <pc:docMk/>
            <pc:sldMk cId="115691333" sldId="262"/>
            <ac:graphicFrameMk id="20" creationId="{550A4821-F32D-84FE-1A8B-54008D30F85C}"/>
          </ac:graphicFrameMkLst>
        </pc:graphicFrameChg>
      </pc:sldChg>
      <pc:sldChg chg="del">
        <pc:chgData name="Krishna Prajapati" userId="bea6a3d7-1adf-41a4-85e0-620d5f15a9a1" providerId="ADAL" clId="{77AFCB8B-3E06-488A-9E9B-28F27AC1A50F}" dt="2025-01-15T12:21:11.860" v="4" actId="47"/>
        <pc:sldMkLst>
          <pc:docMk/>
          <pc:sldMk cId="1725170728" sldId="262"/>
        </pc:sldMkLst>
      </pc:sldChg>
      <pc:sldChg chg="del">
        <pc:chgData name="Krishna Prajapati" userId="bea6a3d7-1adf-41a4-85e0-620d5f15a9a1" providerId="ADAL" clId="{77AFCB8B-3E06-488A-9E9B-28F27AC1A50F}" dt="2025-01-15T12:21:12.036" v="5" actId="47"/>
        <pc:sldMkLst>
          <pc:docMk/>
          <pc:sldMk cId="1547077090" sldId="263"/>
        </pc:sldMkLst>
      </pc:sldChg>
      <pc:sldChg chg="modSp add">
        <pc:chgData name="Krishna Prajapati" userId="bea6a3d7-1adf-41a4-85e0-620d5f15a9a1" providerId="ADAL" clId="{77AFCB8B-3E06-488A-9E9B-28F27AC1A50F}" dt="2025-01-15T12:25:32.367" v="22"/>
        <pc:sldMkLst>
          <pc:docMk/>
          <pc:sldMk cId="2007073388" sldId="263"/>
        </pc:sldMkLst>
        <pc:graphicFrameChg chg="mod">
          <ac:chgData name="Krishna Prajapati" userId="bea6a3d7-1adf-41a4-85e0-620d5f15a9a1" providerId="ADAL" clId="{77AFCB8B-3E06-488A-9E9B-28F27AC1A50F}" dt="2025-01-15T12:25:32.367" v="22"/>
          <ac:graphicFrameMkLst>
            <pc:docMk/>
            <pc:sldMk cId="2007073388" sldId="263"/>
            <ac:graphicFrameMk id="20" creationId="{550A4821-F32D-84FE-1A8B-54008D30F85C}"/>
          </ac:graphicFrameMkLst>
        </pc:graphicFrame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54F5361-285B-42E6-8F81-A7C032D9CAFF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858D758D-C9DA-4221-8831-DADF75F6DB97}">
      <dgm:prSet custT="1"/>
      <dgm:spPr/>
      <dgm:t>
        <a:bodyPr/>
        <a:lstStyle/>
        <a:p>
          <a:r>
            <a:rPr lang="en-IN" sz="1400" b="1"/>
            <a:t>1. Record.Field</a:t>
          </a:r>
          <a:endParaRPr lang="en-US" sz="1400" dirty="0"/>
        </a:p>
      </dgm:t>
    </dgm:pt>
    <dgm:pt modelId="{E51EAC58-5F25-453A-AAC0-6382B2449A9F}" type="parTrans" cxnId="{A24E0D8F-6753-4028-B4BE-10AA5A1851B9}">
      <dgm:prSet/>
      <dgm:spPr/>
      <dgm:t>
        <a:bodyPr/>
        <a:lstStyle/>
        <a:p>
          <a:endParaRPr lang="en-US"/>
        </a:p>
      </dgm:t>
    </dgm:pt>
    <dgm:pt modelId="{773D25EE-8080-43B2-ADB7-03E0CE8B0BE4}" type="sibTrans" cxnId="{A24E0D8F-6753-4028-B4BE-10AA5A1851B9}">
      <dgm:prSet/>
      <dgm:spPr/>
      <dgm:t>
        <a:bodyPr/>
        <a:lstStyle/>
        <a:p>
          <a:endParaRPr lang="en-US"/>
        </a:p>
      </dgm:t>
    </dgm:pt>
    <dgm:pt modelId="{57494688-57A3-4A18-83FC-785F8C588428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400" b="1"/>
            <a:t>Description</a:t>
          </a:r>
          <a:r>
            <a:rPr lang="en-US" sz="1400"/>
            <a:t>: Retrieves the value of a specified field from a record.</a:t>
          </a:r>
          <a:endParaRPr lang="en-US" sz="1400" dirty="0"/>
        </a:p>
      </dgm:t>
    </dgm:pt>
    <dgm:pt modelId="{DFBF976C-BEC5-452D-B2D8-B30F5E6CC5B6}" type="parTrans" cxnId="{3606BDA3-DF6B-4F49-839B-1AFE0BD29BD8}">
      <dgm:prSet/>
      <dgm:spPr/>
      <dgm:t>
        <a:bodyPr/>
        <a:lstStyle/>
        <a:p>
          <a:endParaRPr lang="en-IN"/>
        </a:p>
      </dgm:t>
    </dgm:pt>
    <dgm:pt modelId="{61C3F9B4-CC82-457F-82A5-FA7C66596E49}" type="sibTrans" cxnId="{3606BDA3-DF6B-4F49-839B-1AFE0BD29BD8}">
      <dgm:prSet/>
      <dgm:spPr/>
      <dgm:t>
        <a:bodyPr/>
        <a:lstStyle/>
        <a:p>
          <a:endParaRPr lang="en-IN"/>
        </a:p>
      </dgm:t>
    </dgm:pt>
    <dgm:pt modelId="{FEA8E9DB-2E41-4A88-A413-8472E2F65605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400" b="1"/>
            <a:t>Example</a:t>
          </a:r>
          <a:r>
            <a:rPr lang="en-US" sz="1400"/>
            <a:t>: Record.Field([Name="John", Age=30], "Age")</a:t>
          </a:r>
        </a:p>
      </dgm:t>
    </dgm:pt>
    <dgm:pt modelId="{65ABFCAF-A790-4234-A555-7ED4AE47B85B}" type="parTrans" cxnId="{484FD8B9-A0FC-4222-BD89-6C2D61531783}">
      <dgm:prSet/>
      <dgm:spPr/>
      <dgm:t>
        <a:bodyPr/>
        <a:lstStyle/>
        <a:p>
          <a:endParaRPr lang="en-IN"/>
        </a:p>
      </dgm:t>
    </dgm:pt>
    <dgm:pt modelId="{371DE98A-DD3D-4685-A640-2571441BA018}" type="sibTrans" cxnId="{484FD8B9-A0FC-4222-BD89-6C2D61531783}">
      <dgm:prSet/>
      <dgm:spPr/>
      <dgm:t>
        <a:bodyPr/>
        <a:lstStyle/>
        <a:p>
          <a:endParaRPr lang="en-IN"/>
        </a:p>
      </dgm:t>
    </dgm:pt>
    <dgm:pt modelId="{AC920E21-99AA-43BF-AAB5-1CCBDEC3F949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IN" sz="1400" b="1"/>
            <a:t>Result</a:t>
          </a:r>
          <a:r>
            <a:rPr lang="en-IN" sz="1400"/>
            <a:t>: 30</a:t>
          </a:r>
        </a:p>
      </dgm:t>
    </dgm:pt>
    <dgm:pt modelId="{E06D6FC0-0BD7-4A98-9D4F-9FC307713777}" type="parTrans" cxnId="{20788ACC-5C7E-4418-9F11-4629D12A5E1A}">
      <dgm:prSet/>
      <dgm:spPr/>
      <dgm:t>
        <a:bodyPr/>
        <a:lstStyle/>
        <a:p>
          <a:endParaRPr lang="en-IN"/>
        </a:p>
      </dgm:t>
    </dgm:pt>
    <dgm:pt modelId="{9BABEE6D-CB69-4F7A-8BA6-383DF346CAB6}" type="sibTrans" cxnId="{20788ACC-5C7E-4418-9F11-4629D12A5E1A}">
      <dgm:prSet/>
      <dgm:spPr/>
      <dgm:t>
        <a:bodyPr/>
        <a:lstStyle/>
        <a:p>
          <a:endParaRPr lang="en-IN"/>
        </a:p>
      </dgm:t>
    </dgm:pt>
    <dgm:pt modelId="{5457F37C-6BFB-4C44-B0C0-7F7526DF09EC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400" b="1"/>
            <a:t>Use case</a:t>
          </a:r>
          <a:r>
            <a:rPr lang="en-US" sz="1400"/>
            <a:t>: Access a specific value in a record, such as retrieving the age of a person from a record.</a:t>
          </a:r>
        </a:p>
      </dgm:t>
    </dgm:pt>
    <dgm:pt modelId="{2C8FB97F-8A36-4261-BD3A-7C785A75BE06}" type="parTrans" cxnId="{667161AF-C3E2-4942-83BD-E98A1E9E8ADF}">
      <dgm:prSet/>
      <dgm:spPr/>
      <dgm:t>
        <a:bodyPr/>
        <a:lstStyle/>
        <a:p>
          <a:endParaRPr lang="en-IN"/>
        </a:p>
      </dgm:t>
    </dgm:pt>
    <dgm:pt modelId="{A06AAD60-AE46-4F97-BAE1-B4D5D84313B9}" type="sibTrans" cxnId="{667161AF-C3E2-4942-83BD-E98A1E9E8ADF}">
      <dgm:prSet/>
      <dgm:spPr/>
      <dgm:t>
        <a:bodyPr/>
        <a:lstStyle/>
        <a:p>
          <a:endParaRPr lang="en-IN"/>
        </a:p>
      </dgm:t>
    </dgm:pt>
    <dgm:pt modelId="{8FD83CF5-034C-4B47-B497-5AF439D8E7DB}">
      <dgm:prSet custT="1"/>
      <dgm:spPr/>
      <dgm:t>
        <a:bodyPr/>
        <a:lstStyle/>
        <a:p>
          <a:r>
            <a:rPr lang="en-IN" sz="1400" b="1"/>
            <a:t>2. Record.FieldOrDefault</a:t>
          </a:r>
        </a:p>
      </dgm:t>
    </dgm:pt>
    <dgm:pt modelId="{A502D68F-CBE4-4CD9-81B4-EC7D615804E5}" type="parTrans" cxnId="{2B8281D0-5F57-436E-A379-1E433436708A}">
      <dgm:prSet/>
      <dgm:spPr/>
      <dgm:t>
        <a:bodyPr/>
        <a:lstStyle/>
        <a:p>
          <a:endParaRPr lang="en-IN"/>
        </a:p>
      </dgm:t>
    </dgm:pt>
    <dgm:pt modelId="{AC502E9E-8A26-4805-B84E-849867C46A30}" type="sibTrans" cxnId="{2B8281D0-5F57-436E-A379-1E433436708A}">
      <dgm:prSet/>
      <dgm:spPr/>
      <dgm:t>
        <a:bodyPr/>
        <a:lstStyle/>
        <a:p>
          <a:endParaRPr lang="en-IN"/>
        </a:p>
      </dgm:t>
    </dgm:pt>
    <dgm:pt modelId="{6ADE8A5F-0B7E-44B2-A6C0-A4CD6A53C99C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400" b="1"/>
            <a:t>Description</a:t>
          </a:r>
          <a:r>
            <a:rPr lang="en-US" sz="1400"/>
            <a:t>: Retrieves the value of a field or returns a default value if the field does not exist.</a:t>
          </a:r>
        </a:p>
      </dgm:t>
    </dgm:pt>
    <dgm:pt modelId="{75427045-EEF1-486A-8445-2642EE354E81}" type="parTrans" cxnId="{330B26BB-13B0-4CDC-B695-6F18AB0385FA}">
      <dgm:prSet/>
      <dgm:spPr/>
      <dgm:t>
        <a:bodyPr/>
        <a:lstStyle/>
        <a:p>
          <a:endParaRPr lang="en-IN"/>
        </a:p>
      </dgm:t>
    </dgm:pt>
    <dgm:pt modelId="{882B7B31-AA27-4D0B-82DB-A235E359D153}" type="sibTrans" cxnId="{330B26BB-13B0-4CDC-B695-6F18AB0385FA}">
      <dgm:prSet/>
      <dgm:spPr/>
      <dgm:t>
        <a:bodyPr/>
        <a:lstStyle/>
        <a:p>
          <a:endParaRPr lang="en-IN"/>
        </a:p>
      </dgm:t>
    </dgm:pt>
    <dgm:pt modelId="{62036F6F-EFB4-42BB-899F-C90BE4A8FE2C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400" b="1"/>
            <a:t>Example</a:t>
          </a:r>
          <a:r>
            <a:rPr lang="en-US" sz="1400"/>
            <a:t>: Record.FieldOrDefault([Name="John"], "Age", 25)</a:t>
          </a:r>
        </a:p>
      </dgm:t>
    </dgm:pt>
    <dgm:pt modelId="{EBC1A1AE-5EFA-407D-9A58-702A20F98525}" type="parTrans" cxnId="{42070208-0643-45F4-ABEC-8C49DBB11CD4}">
      <dgm:prSet/>
      <dgm:spPr/>
      <dgm:t>
        <a:bodyPr/>
        <a:lstStyle/>
        <a:p>
          <a:endParaRPr lang="en-IN"/>
        </a:p>
      </dgm:t>
    </dgm:pt>
    <dgm:pt modelId="{FFB71854-C8EC-4177-8319-309C4D446831}" type="sibTrans" cxnId="{42070208-0643-45F4-ABEC-8C49DBB11CD4}">
      <dgm:prSet/>
      <dgm:spPr/>
      <dgm:t>
        <a:bodyPr/>
        <a:lstStyle/>
        <a:p>
          <a:endParaRPr lang="en-IN"/>
        </a:p>
      </dgm:t>
    </dgm:pt>
    <dgm:pt modelId="{5E008779-C177-44DB-8B1D-FE4085703C6D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IN" sz="1400" b="1"/>
            <a:t>Result</a:t>
          </a:r>
          <a:r>
            <a:rPr lang="en-IN" sz="1400"/>
            <a:t>: 25</a:t>
          </a:r>
        </a:p>
      </dgm:t>
    </dgm:pt>
    <dgm:pt modelId="{0B172AA0-33FD-421A-90D3-C11F2D5D1854}" type="parTrans" cxnId="{5601DCC8-198B-490F-A5B0-B74B1305DA8F}">
      <dgm:prSet/>
      <dgm:spPr/>
      <dgm:t>
        <a:bodyPr/>
        <a:lstStyle/>
        <a:p>
          <a:endParaRPr lang="en-IN"/>
        </a:p>
      </dgm:t>
    </dgm:pt>
    <dgm:pt modelId="{561EFD26-A4C9-4D64-BA51-711A6814DC27}" type="sibTrans" cxnId="{5601DCC8-198B-490F-A5B0-B74B1305DA8F}">
      <dgm:prSet/>
      <dgm:spPr/>
      <dgm:t>
        <a:bodyPr/>
        <a:lstStyle/>
        <a:p>
          <a:endParaRPr lang="en-IN"/>
        </a:p>
      </dgm:t>
    </dgm:pt>
    <dgm:pt modelId="{DC9B850D-4650-48C6-93CB-98436B33BCE7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400" b="1"/>
            <a:t>Use case</a:t>
          </a:r>
          <a:r>
            <a:rPr lang="en-US" sz="1400"/>
            <a:t>: Use when a field might not exist, and you need to provide a fallback value.</a:t>
          </a:r>
        </a:p>
      </dgm:t>
    </dgm:pt>
    <dgm:pt modelId="{561217BB-0BA5-44CA-8176-0765F8AD9E6C}" type="parTrans" cxnId="{181F7710-C500-4B94-BCF8-57BB846AC051}">
      <dgm:prSet/>
      <dgm:spPr/>
      <dgm:t>
        <a:bodyPr/>
        <a:lstStyle/>
        <a:p>
          <a:endParaRPr lang="en-IN"/>
        </a:p>
      </dgm:t>
    </dgm:pt>
    <dgm:pt modelId="{905D8FBD-5478-4770-974A-3E9CF29EB3CE}" type="sibTrans" cxnId="{181F7710-C500-4B94-BCF8-57BB846AC051}">
      <dgm:prSet/>
      <dgm:spPr/>
      <dgm:t>
        <a:bodyPr/>
        <a:lstStyle/>
        <a:p>
          <a:endParaRPr lang="en-IN"/>
        </a:p>
      </dgm:t>
    </dgm:pt>
    <dgm:pt modelId="{31CE2180-C912-45BD-8911-B29851180C7B}">
      <dgm:prSet custT="1"/>
      <dgm:spPr/>
      <dgm:t>
        <a:bodyPr/>
        <a:lstStyle/>
        <a:p>
          <a:r>
            <a:rPr lang="en-IN" sz="1400" b="1"/>
            <a:t>3. Record.FieldNames</a:t>
          </a:r>
        </a:p>
      </dgm:t>
    </dgm:pt>
    <dgm:pt modelId="{5DBBF3C4-7428-4D4C-B611-4D79A4EBCD9A}" type="parTrans" cxnId="{8A429948-5AD7-4B87-B7E3-3416D25021A0}">
      <dgm:prSet/>
      <dgm:spPr/>
      <dgm:t>
        <a:bodyPr/>
        <a:lstStyle/>
        <a:p>
          <a:endParaRPr lang="en-IN"/>
        </a:p>
      </dgm:t>
    </dgm:pt>
    <dgm:pt modelId="{BAABE80F-C24D-4703-ABAD-097BF0C19F89}" type="sibTrans" cxnId="{8A429948-5AD7-4B87-B7E3-3416D25021A0}">
      <dgm:prSet/>
      <dgm:spPr/>
      <dgm:t>
        <a:bodyPr/>
        <a:lstStyle/>
        <a:p>
          <a:endParaRPr lang="en-IN"/>
        </a:p>
      </dgm:t>
    </dgm:pt>
    <dgm:pt modelId="{B0B8430F-F1F7-4B10-80B8-5789B5707613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400" b="1"/>
            <a:t>Description</a:t>
          </a:r>
          <a:r>
            <a:rPr lang="en-US" sz="1400"/>
            <a:t>: Returns a list of field names in a record.</a:t>
          </a:r>
        </a:p>
      </dgm:t>
    </dgm:pt>
    <dgm:pt modelId="{09147C5F-21BD-4FCE-BB6A-0853D6063DF5}" type="parTrans" cxnId="{CE47EB08-1B06-44FD-9972-911D082B86A7}">
      <dgm:prSet/>
      <dgm:spPr/>
      <dgm:t>
        <a:bodyPr/>
        <a:lstStyle/>
        <a:p>
          <a:endParaRPr lang="en-IN"/>
        </a:p>
      </dgm:t>
    </dgm:pt>
    <dgm:pt modelId="{2DBBD8D2-6B56-4D50-AE8C-FA9AFF787423}" type="sibTrans" cxnId="{CE47EB08-1B06-44FD-9972-911D082B86A7}">
      <dgm:prSet/>
      <dgm:spPr/>
      <dgm:t>
        <a:bodyPr/>
        <a:lstStyle/>
        <a:p>
          <a:endParaRPr lang="en-IN"/>
        </a:p>
      </dgm:t>
    </dgm:pt>
    <dgm:pt modelId="{00AE8952-1C8D-4377-99FC-790F342B2086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400" b="1"/>
            <a:t>Example</a:t>
          </a:r>
          <a:r>
            <a:rPr lang="en-US" sz="1400"/>
            <a:t>: Record.FieldNames([Name="John", Age=30])</a:t>
          </a:r>
        </a:p>
      </dgm:t>
    </dgm:pt>
    <dgm:pt modelId="{112B96A4-EA50-4304-9E69-24385F80EB38}" type="parTrans" cxnId="{414FECE7-A2A5-4621-A126-11094E3A4D0D}">
      <dgm:prSet/>
      <dgm:spPr/>
      <dgm:t>
        <a:bodyPr/>
        <a:lstStyle/>
        <a:p>
          <a:endParaRPr lang="en-IN"/>
        </a:p>
      </dgm:t>
    </dgm:pt>
    <dgm:pt modelId="{1ADDE8A6-9F5A-48BF-B235-215C337B02F6}" type="sibTrans" cxnId="{414FECE7-A2A5-4621-A126-11094E3A4D0D}">
      <dgm:prSet/>
      <dgm:spPr/>
      <dgm:t>
        <a:bodyPr/>
        <a:lstStyle/>
        <a:p>
          <a:endParaRPr lang="en-IN"/>
        </a:p>
      </dgm:t>
    </dgm:pt>
    <dgm:pt modelId="{C2E5FCD8-DD3F-48B1-94F4-201D71C21D7E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IN" sz="1400" b="1"/>
            <a:t>Result</a:t>
          </a:r>
          <a:r>
            <a:rPr lang="en-IN" sz="1400"/>
            <a:t>: {"Name", "Age"}</a:t>
          </a:r>
        </a:p>
      </dgm:t>
    </dgm:pt>
    <dgm:pt modelId="{A4DEC02E-6877-4C60-9BBA-B9921E607C01}" type="parTrans" cxnId="{26019C7C-C153-416C-B1B4-ED870CB5AA22}">
      <dgm:prSet/>
      <dgm:spPr/>
      <dgm:t>
        <a:bodyPr/>
        <a:lstStyle/>
        <a:p>
          <a:endParaRPr lang="en-IN"/>
        </a:p>
      </dgm:t>
    </dgm:pt>
    <dgm:pt modelId="{C104AF86-4131-4FD4-97C3-482E1791DC8B}" type="sibTrans" cxnId="{26019C7C-C153-416C-B1B4-ED870CB5AA22}">
      <dgm:prSet/>
      <dgm:spPr/>
      <dgm:t>
        <a:bodyPr/>
        <a:lstStyle/>
        <a:p>
          <a:endParaRPr lang="en-IN"/>
        </a:p>
      </dgm:t>
    </dgm:pt>
    <dgm:pt modelId="{25A34CD1-4EE5-464D-92B1-4B7CCF2261AC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400" b="1"/>
            <a:t>Use case</a:t>
          </a:r>
          <a:r>
            <a:rPr lang="en-US" sz="1400"/>
            <a:t>: Use when you need to dynamically access field names, such as iterating over all fields in a record.</a:t>
          </a:r>
        </a:p>
      </dgm:t>
    </dgm:pt>
    <dgm:pt modelId="{6340CD8D-EA1C-4E95-B372-5C909163CCFC}" type="parTrans" cxnId="{5BFDF8D6-F0EA-4AAD-A25F-239E20CC5AAF}">
      <dgm:prSet/>
      <dgm:spPr/>
      <dgm:t>
        <a:bodyPr/>
        <a:lstStyle/>
        <a:p>
          <a:endParaRPr lang="en-IN"/>
        </a:p>
      </dgm:t>
    </dgm:pt>
    <dgm:pt modelId="{83EF592E-883F-4F04-A2CC-FE804917777B}" type="sibTrans" cxnId="{5BFDF8D6-F0EA-4AAD-A25F-239E20CC5AAF}">
      <dgm:prSet/>
      <dgm:spPr/>
      <dgm:t>
        <a:bodyPr/>
        <a:lstStyle/>
        <a:p>
          <a:endParaRPr lang="en-IN"/>
        </a:p>
      </dgm:t>
    </dgm:pt>
    <dgm:pt modelId="{4D999559-19D5-460B-9928-0B9D885782C0}" type="pres">
      <dgm:prSet presAssocID="{C54F5361-285B-42E6-8F81-A7C032D9CAFF}" presName="diagram" presStyleCnt="0">
        <dgm:presLayoutVars>
          <dgm:dir/>
          <dgm:resizeHandles val="exact"/>
        </dgm:presLayoutVars>
      </dgm:prSet>
      <dgm:spPr/>
    </dgm:pt>
    <dgm:pt modelId="{E53D8AE9-C679-4CEF-85A0-C6D81F0DFFA7}" type="pres">
      <dgm:prSet presAssocID="{858D758D-C9DA-4221-8831-DADF75F6DB97}" presName="node" presStyleLbl="node1" presStyleIdx="0" presStyleCnt="15">
        <dgm:presLayoutVars>
          <dgm:bulletEnabled val="1"/>
        </dgm:presLayoutVars>
      </dgm:prSet>
      <dgm:spPr/>
    </dgm:pt>
    <dgm:pt modelId="{71A0E8DC-579C-4B83-BFBC-ADB2E9BCED14}" type="pres">
      <dgm:prSet presAssocID="{773D25EE-8080-43B2-ADB7-03E0CE8B0BE4}" presName="sibTrans" presStyleCnt="0"/>
      <dgm:spPr/>
    </dgm:pt>
    <dgm:pt modelId="{78F61934-A42C-4CDF-ACAE-D69C431265FE}" type="pres">
      <dgm:prSet presAssocID="{57494688-57A3-4A18-83FC-785F8C588428}" presName="node" presStyleLbl="node1" presStyleIdx="1" presStyleCnt="15">
        <dgm:presLayoutVars>
          <dgm:bulletEnabled val="1"/>
        </dgm:presLayoutVars>
      </dgm:prSet>
      <dgm:spPr/>
    </dgm:pt>
    <dgm:pt modelId="{90C29B46-6D46-432E-8521-8A4B2BE8FC8D}" type="pres">
      <dgm:prSet presAssocID="{61C3F9B4-CC82-457F-82A5-FA7C66596E49}" presName="sibTrans" presStyleCnt="0"/>
      <dgm:spPr/>
    </dgm:pt>
    <dgm:pt modelId="{77E3444D-47A3-45E8-BF59-1E083A1E5FDD}" type="pres">
      <dgm:prSet presAssocID="{FEA8E9DB-2E41-4A88-A413-8472E2F65605}" presName="node" presStyleLbl="node1" presStyleIdx="2" presStyleCnt="15">
        <dgm:presLayoutVars>
          <dgm:bulletEnabled val="1"/>
        </dgm:presLayoutVars>
      </dgm:prSet>
      <dgm:spPr/>
    </dgm:pt>
    <dgm:pt modelId="{0A70B049-E2BF-40EC-AE12-974D636091EB}" type="pres">
      <dgm:prSet presAssocID="{371DE98A-DD3D-4685-A640-2571441BA018}" presName="sibTrans" presStyleCnt="0"/>
      <dgm:spPr/>
    </dgm:pt>
    <dgm:pt modelId="{5CA8FBC9-5D01-407A-A72C-A98E830DFD98}" type="pres">
      <dgm:prSet presAssocID="{AC920E21-99AA-43BF-AAB5-1CCBDEC3F949}" presName="node" presStyleLbl="node1" presStyleIdx="3" presStyleCnt="15">
        <dgm:presLayoutVars>
          <dgm:bulletEnabled val="1"/>
        </dgm:presLayoutVars>
      </dgm:prSet>
      <dgm:spPr/>
    </dgm:pt>
    <dgm:pt modelId="{9B52619D-3017-4310-B2B8-90BA2C8FB379}" type="pres">
      <dgm:prSet presAssocID="{9BABEE6D-CB69-4F7A-8BA6-383DF346CAB6}" presName="sibTrans" presStyleCnt="0"/>
      <dgm:spPr/>
    </dgm:pt>
    <dgm:pt modelId="{214002D0-E105-4EB8-9872-55D468F032F6}" type="pres">
      <dgm:prSet presAssocID="{5457F37C-6BFB-4C44-B0C0-7F7526DF09EC}" presName="node" presStyleLbl="node1" presStyleIdx="4" presStyleCnt="15">
        <dgm:presLayoutVars>
          <dgm:bulletEnabled val="1"/>
        </dgm:presLayoutVars>
      </dgm:prSet>
      <dgm:spPr/>
    </dgm:pt>
    <dgm:pt modelId="{5F6A3B25-CCD3-4287-9F04-E28A32503DC9}" type="pres">
      <dgm:prSet presAssocID="{A06AAD60-AE46-4F97-BAE1-B4D5D84313B9}" presName="sibTrans" presStyleCnt="0"/>
      <dgm:spPr/>
    </dgm:pt>
    <dgm:pt modelId="{B9873A28-4708-4267-A993-37043DF694A1}" type="pres">
      <dgm:prSet presAssocID="{8FD83CF5-034C-4B47-B497-5AF439D8E7DB}" presName="node" presStyleLbl="node1" presStyleIdx="5" presStyleCnt="15">
        <dgm:presLayoutVars>
          <dgm:bulletEnabled val="1"/>
        </dgm:presLayoutVars>
      </dgm:prSet>
      <dgm:spPr/>
    </dgm:pt>
    <dgm:pt modelId="{9B754598-226E-42CE-B98B-0CE79DB1FF1E}" type="pres">
      <dgm:prSet presAssocID="{AC502E9E-8A26-4805-B84E-849867C46A30}" presName="sibTrans" presStyleCnt="0"/>
      <dgm:spPr/>
    </dgm:pt>
    <dgm:pt modelId="{677C36CA-C400-433B-8D34-17C469097B7E}" type="pres">
      <dgm:prSet presAssocID="{6ADE8A5F-0B7E-44B2-A6C0-A4CD6A53C99C}" presName="node" presStyleLbl="node1" presStyleIdx="6" presStyleCnt="15">
        <dgm:presLayoutVars>
          <dgm:bulletEnabled val="1"/>
        </dgm:presLayoutVars>
      </dgm:prSet>
      <dgm:spPr/>
    </dgm:pt>
    <dgm:pt modelId="{BFF127FD-9003-48C8-80B8-5E3A17FC8A07}" type="pres">
      <dgm:prSet presAssocID="{882B7B31-AA27-4D0B-82DB-A235E359D153}" presName="sibTrans" presStyleCnt="0"/>
      <dgm:spPr/>
    </dgm:pt>
    <dgm:pt modelId="{D68C3917-141D-4AEC-929D-F7B7C3005BA2}" type="pres">
      <dgm:prSet presAssocID="{62036F6F-EFB4-42BB-899F-C90BE4A8FE2C}" presName="node" presStyleLbl="node1" presStyleIdx="7" presStyleCnt="15">
        <dgm:presLayoutVars>
          <dgm:bulletEnabled val="1"/>
        </dgm:presLayoutVars>
      </dgm:prSet>
      <dgm:spPr/>
    </dgm:pt>
    <dgm:pt modelId="{B5D9C622-97CC-47D6-841E-55C920972B9E}" type="pres">
      <dgm:prSet presAssocID="{FFB71854-C8EC-4177-8319-309C4D446831}" presName="sibTrans" presStyleCnt="0"/>
      <dgm:spPr/>
    </dgm:pt>
    <dgm:pt modelId="{6A107D8A-1BB0-4EC1-8024-AFBA12E569DA}" type="pres">
      <dgm:prSet presAssocID="{5E008779-C177-44DB-8B1D-FE4085703C6D}" presName="node" presStyleLbl="node1" presStyleIdx="8" presStyleCnt="15">
        <dgm:presLayoutVars>
          <dgm:bulletEnabled val="1"/>
        </dgm:presLayoutVars>
      </dgm:prSet>
      <dgm:spPr/>
    </dgm:pt>
    <dgm:pt modelId="{B6749C2E-E6C8-4369-9DFC-15F5A0C16465}" type="pres">
      <dgm:prSet presAssocID="{561EFD26-A4C9-4D64-BA51-711A6814DC27}" presName="sibTrans" presStyleCnt="0"/>
      <dgm:spPr/>
    </dgm:pt>
    <dgm:pt modelId="{B417B6C4-6E0F-4F86-B3FC-732E2FC3F23B}" type="pres">
      <dgm:prSet presAssocID="{DC9B850D-4650-48C6-93CB-98436B33BCE7}" presName="node" presStyleLbl="node1" presStyleIdx="9" presStyleCnt="15">
        <dgm:presLayoutVars>
          <dgm:bulletEnabled val="1"/>
        </dgm:presLayoutVars>
      </dgm:prSet>
      <dgm:spPr/>
    </dgm:pt>
    <dgm:pt modelId="{6F02D742-BAC5-4460-87E0-1107D737B71A}" type="pres">
      <dgm:prSet presAssocID="{905D8FBD-5478-4770-974A-3E9CF29EB3CE}" presName="sibTrans" presStyleCnt="0"/>
      <dgm:spPr/>
    </dgm:pt>
    <dgm:pt modelId="{8F08964C-98FA-427D-8503-56151D6CEA7D}" type="pres">
      <dgm:prSet presAssocID="{31CE2180-C912-45BD-8911-B29851180C7B}" presName="node" presStyleLbl="node1" presStyleIdx="10" presStyleCnt="15">
        <dgm:presLayoutVars>
          <dgm:bulletEnabled val="1"/>
        </dgm:presLayoutVars>
      </dgm:prSet>
      <dgm:spPr/>
    </dgm:pt>
    <dgm:pt modelId="{01CBF618-040F-4032-8375-97769A0B56F3}" type="pres">
      <dgm:prSet presAssocID="{BAABE80F-C24D-4703-ABAD-097BF0C19F89}" presName="sibTrans" presStyleCnt="0"/>
      <dgm:spPr/>
    </dgm:pt>
    <dgm:pt modelId="{357219C2-1D2D-4A2E-B62A-16ED08E2A45C}" type="pres">
      <dgm:prSet presAssocID="{B0B8430F-F1F7-4B10-80B8-5789B5707613}" presName="node" presStyleLbl="node1" presStyleIdx="11" presStyleCnt="15">
        <dgm:presLayoutVars>
          <dgm:bulletEnabled val="1"/>
        </dgm:presLayoutVars>
      </dgm:prSet>
      <dgm:spPr/>
    </dgm:pt>
    <dgm:pt modelId="{F969B2BD-1A06-4115-9799-AA7004E9725D}" type="pres">
      <dgm:prSet presAssocID="{2DBBD8D2-6B56-4D50-AE8C-FA9AFF787423}" presName="sibTrans" presStyleCnt="0"/>
      <dgm:spPr/>
    </dgm:pt>
    <dgm:pt modelId="{3FC7E593-E123-48C8-99B7-EDD0FF9F01EA}" type="pres">
      <dgm:prSet presAssocID="{00AE8952-1C8D-4377-99FC-790F342B2086}" presName="node" presStyleLbl="node1" presStyleIdx="12" presStyleCnt="15">
        <dgm:presLayoutVars>
          <dgm:bulletEnabled val="1"/>
        </dgm:presLayoutVars>
      </dgm:prSet>
      <dgm:spPr/>
    </dgm:pt>
    <dgm:pt modelId="{AC661C94-0D90-4E5A-AB34-5CBB18B5B15B}" type="pres">
      <dgm:prSet presAssocID="{1ADDE8A6-9F5A-48BF-B235-215C337B02F6}" presName="sibTrans" presStyleCnt="0"/>
      <dgm:spPr/>
    </dgm:pt>
    <dgm:pt modelId="{7EA50079-FF6C-4A18-8BE7-2334A22E5F9D}" type="pres">
      <dgm:prSet presAssocID="{C2E5FCD8-DD3F-48B1-94F4-201D71C21D7E}" presName="node" presStyleLbl="node1" presStyleIdx="13" presStyleCnt="15">
        <dgm:presLayoutVars>
          <dgm:bulletEnabled val="1"/>
        </dgm:presLayoutVars>
      </dgm:prSet>
      <dgm:spPr/>
    </dgm:pt>
    <dgm:pt modelId="{FDE5710E-28EB-4147-B8B2-097677069990}" type="pres">
      <dgm:prSet presAssocID="{C104AF86-4131-4FD4-97C3-482E1791DC8B}" presName="sibTrans" presStyleCnt="0"/>
      <dgm:spPr/>
    </dgm:pt>
    <dgm:pt modelId="{D9EA0105-55A4-415C-ACCA-5C759AD3C2B1}" type="pres">
      <dgm:prSet presAssocID="{25A34CD1-4EE5-464D-92B1-4B7CCF2261AC}" presName="node" presStyleLbl="node1" presStyleIdx="14" presStyleCnt="15">
        <dgm:presLayoutVars>
          <dgm:bulletEnabled val="1"/>
        </dgm:presLayoutVars>
      </dgm:prSet>
      <dgm:spPr/>
    </dgm:pt>
  </dgm:ptLst>
  <dgm:cxnLst>
    <dgm:cxn modelId="{42070208-0643-45F4-ABEC-8C49DBB11CD4}" srcId="{C54F5361-285B-42E6-8F81-A7C032D9CAFF}" destId="{62036F6F-EFB4-42BB-899F-C90BE4A8FE2C}" srcOrd="7" destOrd="0" parTransId="{EBC1A1AE-5EFA-407D-9A58-702A20F98525}" sibTransId="{FFB71854-C8EC-4177-8319-309C4D446831}"/>
    <dgm:cxn modelId="{CE47EB08-1B06-44FD-9972-911D082B86A7}" srcId="{C54F5361-285B-42E6-8F81-A7C032D9CAFF}" destId="{B0B8430F-F1F7-4B10-80B8-5789B5707613}" srcOrd="11" destOrd="0" parTransId="{09147C5F-21BD-4FCE-BB6A-0853D6063DF5}" sibTransId="{2DBBD8D2-6B56-4D50-AE8C-FA9AFF787423}"/>
    <dgm:cxn modelId="{ECCAEE09-B15B-4320-B050-13671DE3BFD3}" type="presOf" srcId="{C2E5FCD8-DD3F-48B1-94F4-201D71C21D7E}" destId="{7EA50079-FF6C-4A18-8BE7-2334A22E5F9D}" srcOrd="0" destOrd="0" presId="urn:microsoft.com/office/officeart/2005/8/layout/default"/>
    <dgm:cxn modelId="{BAF6A00F-CCBA-4DF4-AB48-2891C8181739}" type="presOf" srcId="{25A34CD1-4EE5-464D-92B1-4B7CCF2261AC}" destId="{D9EA0105-55A4-415C-ACCA-5C759AD3C2B1}" srcOrd="0" destOrd="0" presId="urn:microsoft.com/office/officeart/2005/8/layout/default"/>
    <dgm:cxn modelId="{181F7710-C500-4B94-BCF8-57BB846AC051}" srcId="{C54F5361-285B-42E6-8F81-A7C032D9CAFF}" destId="{DC9B850D-4650-48C6-93CB-98436B33BCE7}" srcOrd="9" destOrd="0" parTransId="{561217BB-0BA5-44CA-8176-0765F8AD9E6C}" sibTransId="{905D8FBD-5478-4770-974A-3E9CF29EB3CE}"/>
    <dgm:cxn modelId="{44F6D113-39A4-47C1-828B-99C2336B4C10}" type="presOf" srcId="{B0B8430F-F1F7-4B10-80B8-5789B5707613}" destId="{357219C2-1D2D-4A2E-B62A-16ED08E2A45C}" srcOrd="0" destOrd="0" presId="urn:microsoft.com/office/officeart/2005/8/layout/default"/>
    <dgm:cxn modelId="{F302B01D-30BF-48D4-91E4-441F66AD15FE}" type="presOf" srcId="{31CE2180-C912-45BD-8911-B29851180C7B}" destId="{8F08964C-98FA-427D-8503-56151D6CEA7D}" srcOrd="0" destOrd="0" presId="urn:microsoft.com/office/officeart/2005/8/layout/default"/>
    <dgm:cxn modelId="{8A429948-5AD7-4B87-B7E3-3416D25021A0}" srcId="{C54F5361-285B-42E6-8F81-A7C032D9CAFF}" destId="{31CE2180-C912-45BD-8911-B29851180C7B}" srcOrd="10" destOrd="0" parTransId="{5DBBF3C4-7428-4D4C-B611-4D79A4EBCD9A}" sibTransId="{BAABE80F-C24D-4703-ABAD-097BF0C19F89}"/>
    <dgm:cxn modelId="{BCEC6B4F-4C4C-44F5-93F9-8CDBC9D94AF8}" type="presOf" srcId="{FEA8E9DB-2E41-4A88-A413-8472E2F65605}" destId="{77E3444D-47A3-45E8-BF59-1E083A1E5FDD}" srcOrd="0" destOrd="0" presId="urn:microsoft.com/office/officeart/2005/8/layout/default"/>
    <dgm:cxn modelId="{26019C7C-C153-416C-B1B4-ED870CB5AA22}" srcId="{C54F5361-285B-42E6-8F81-A7C032D9CAFF}" destId="{C2E5FCD8-DD3F-48B1-94F4-201D71C21D7E}" srcOrd="13" destOrd="0" parTransId="{A4DEC02E-6877-4C60-9BBA-B9921E607C01}" sibTransId="{C104AF86-4131-4FD4-97C3-482E1791DC8B}"/>
    <dgm:cxn modelId="{7EDCA97D-FA56-476E-9C05-F48513F5EFF3}" type="presOf" srcId="{5457F37C-6BFB-4C44-B0C0-7F7526DF09EC}" destId="{214002D0-E105-4EB8-9872-55D468F032F6}" srcOrd="0" destOrd="0" presId="urn:microsoft.com/office/officeart/2005/8/layout/default"/>
    <dgm:cxn modelId="{A24E0D8F-6753-4028-B4BE-10AA5A1851B9}" srcId="{C54F5361-285B-42E6-8F81-A7C032D9CAFF}" destId="{858D758D-C9DA-4221-8831-DADF75F6DB97}" srcOrd="0" destOrd="0" parTransId="{E51EAC58-5F25-453A-AAC0-6382B2449A9F}" sibTransId="{773D25EE-8080-43B2-ADB7-03E0CE8B0BE4}"/>
    <dgm:cxn modelId="{27408F8F-B130-4569-AD56-930074F539A6}" type="presOf" srcId="{62036F6F-EFB4-42BB-899F-C90BE4A8FE2C}" destId="{D68C3917-141D-4AEC-929D-F7B7C3005BA2}" srcOrd="0" destOrd="0" presId="urn:microsoft.com/office/officeart/2005/8/layout/default"/>
    <dgm:cxn modelId="{4A73C58F-938D-42A8-B724-51EFFD97F727}" type="presOf" srcId="{6ADE8A5F-0B7E-44B2-A6C0-A4CD6A53C99C}" destId="{677C36CA-C400-433B-8D34-17C469097B7E}" srcOrd="0" destOrd="0" presId="urn:microsoft.com/office/officeart/2005/8/layout/default"/>
    <dgm:cxn modelId="{E9139891-0E4E-48B7-B69F-65944FF10C4C}" type="presOf" srcId="{8FD83CF5-034C-4B47-B497-5AF439D8E7DB}" destId="{B9873A28-4708-4267-A993-37043DF694A1}" srcOrd="0" destOrd="0" presId="urn:microsoft.com/office/officeart/2005/8/layout/default"/>
    <dgm:cxn modelId="{3606BDA3-DF6B-4F49-839B-1AFE0BD29BD8}" srcId="{C54F5361-285B-42E6-8F81-A7C032D9CAFF}" destId="{57494688-57A3-4A18-83FC-785F8C588428}" srcOrd="1" destOrd="0" parTransId="{DFBF976C-BEC5-452D-B2D8-B30F5E6CC5B6}" sibTransId="{61C3F9B4-CC82-457F-82A5-FA7C66596E49}"/>
    <dgm:cxn modelId="{E0232AA8-4722-4850-8C14-A32C7435AA25}" type="presOf" srcId="{C54F5361-285B-42E6-8F81-A7C032D9CAFF}" destId="{4D999559-19D5-460B-9928-0B9D885782C0}" srcOrd="0" destOrd="0" presId="urn:microsoft.com/office/officeart/2005/8/layout/default"/>
    <dgm:cxn modelId="{49B19BA9-B13A-449E-8A5A-CB6F8E85C13B}" type="presOf" srcId="{57494688-57A3-4A18-83FC-785F8C588428}" destId="{78F61934-A42C-4CDF-ACAE-D69C431265FE}" srcOrd="0" destOrd="0" presId="urn:microsoft.com/office/officeart/2005/8/layout/default"/>
    <dgm:cxn modelId="{667161AF-C3E2-4942-83BD-E98A1E9E8ADF}" srcId="{C54F5361-285B-42E6-8F81-A7C032D9CAFF}" destId="{5457F37C-6BFB-4C44-B0C0-7F7526DF09EC}" srcOrd="4" destOrd="0" parTransId="{2C8FB97F-8A36-4261-BD3A-7C785A75BE06}" sibTransId="{A06AAD60-AE46-4F97-BAE1-B4D5D84313B9}"/>
    <dgm:cxn modelId="{484FD8B9-A0FC-4222-BD89-6C2D61531783}" srcId="{C54F5361-285B-42E6-8F81-A7C032D9CAFF}" destId="{FEA8E9DB-2E41-4A88-A413-8472E2F65605}" srcOrd="2" destOrd="0" parTransId="{65ABFCAF-A790-4234-A555-7ED4AE47B85B}" sibTransId="{371DE98A-DD3D-4685-A640-2571441BA018}"/>
    <dgm:cxn modelId="{330B26BB-13B0-4CDC-B695-6F18AB0385FA}" srcId="{C54F5361-285B-42E6-8F81-A7C032D9CAFF}" destId="{6ADE8A5F-0B7E-44B2-A6C0-A4CD6A53C99C}" srcOrd="6" destOrd="0" parTransId="{75427045-EEF1-486A-8445-2642EE354E81}" sibTransId="{882B7B31-AA27-4D0B-82DB-A235E359D153}"/>
    <dgm:cxn modelId="{6C8338C1-8275-4B0C-AB62-687A6928A01A}" type="presOf" srcId="{AC920E21-99AA-43BF-AAB5-1CCBDEC3F949}" destId="{5CA8FBC9-5D01-407A-A72C-A98E830DFD98}" srcOrd="0" destOrd="0" presId="urn:microsoft.com/office/officeart/2005/8/layout/default"/>
    <dgm:cxn modelId="{6913B4C6-35F8-47ED-8746-56B5BF33BDA5}" type="presOf" srcId="{858D758D-C9DA-4221-8831-DADF75F6DB97}" destId="{E53D8AE9-C679-4CEF-85A0-C6D81F0DFFA7}" srcOrd="0" destOrd="0" presId="urn:microsoft.com/office/officeart/2005/8/layout/default"/>
    <dgm:cxn modelId="{5601DCC8-198B-490F-A5B0-B74B1305DA8F}" srcId="{C54F5361-285B-42E6-8F81-A7C032D9CAFF}" destId="{5E008779-C177-44DB-8B1D-FE4085703C6D}" srcOrd="8" destOrd="0" parTransId="{0B172AA0-33FD-421A-90D3-C11F2D5D1854}" sibTransId="{561EFD26-A4C9-4D64-BA51-711A6814DC27}"/>
    <dgm:cxn modelId="{20788ACC-5C7E-4418-9F11-4629D12A5E1A}" srcId="{C54F5361-285B-42E6-8F81-A7C032D9CAFF}" destId="{AC920E21-99AA-43BF-AAB5-1CCBDEC3F949}" srcOrd="3" destOrd="0" parTransId="{E06D6FC0-0BD7-4A98-9D4F-9FC307713777}" sibTransId="{9BABEE6D-CB69-4F7A-8BA6-383DF346CAB6}"/>
    <dgm:cxn modelId="{1A996FCD-1F3C-40D1-96E5-5DF9946572E0}" type="presOf" srcId="{00AE8952-1C8D-4377-99FC-790F342B2086}" destId="{3FC7E593-E123-48C8-99B7-EDD0FF9F01EA}" srcOrd="0" destOrd="0" presId="urn:microsoft.com/office/officeart/2005/8/layout/default"/>
    <dgm:cxn modelId="{2B8281D0-5F57-436E-A379-1E433436708A}" srcId="{C54F5361-285B-42E6-8F81-A7C032D9CAFF}" destId="{8FD83CF5-034C-4B47-B497-5AF439D8E7DB}" srcOrd="5" destOrd="0" parTransId="{A502D68F-CBE4-4CD9-81B4-EC7D615804E5}" sibTransId="{AC502E9E-8A26-4805-B84E-849867C46A30}"/>
    <dgm:cxn modelId="{795C17D3-B06C-4012-AF72-02A8FF72C4DC}" type="presOf" srcId="{5E008779-C177-44DB-8B1D-FE4085703C6D}" destId="{6A107D8A-1BB0-4EC1-8024-AFBA12E569DA}" srcOrd="0" destOrd="0" presId="urn:microsoft.com/office/officeart/2005/8/layout/default"/>
    <dgm:cxn modelId="{5BFDF8D6-F0EA-4AAD-A25F-239E20CC5AAF}" srcId="{C54F5361-285B-42E6-8F81-A7C032D9CAFF}" destId="{25A34CD1-4EE5-464D-92B1-4B7CCF2261AC}" srcOrd="14" destOrd="0" parTransId="{6340CD8D-EA1C-4E95-B372-5C909163CCFC}" sibTransId="{83EF592E-883F-4F04-A2CC-FE804917777B}"/>
    <dgm:cxn modelId="{B39F27E2-16C0-475C-9C00-1836B34474BB}" type="presOf" srcId="{DC9B850D-4650-48C6-93CB-98436B33BCE7}" destId="{B417B6C4-6E0F-4F86-B3FC-732E2FC3F23B}" srcOrd="0" destOrd="0" presId="urn:microsoft.com/office/officeart/2005/8/layout/default"/>
    <dgm:cxn modelId="{414FECE7-A2A5-4621-A126-11094E3A4D0D}" srcId="{C54F5361-285B-42E6-8F81-A7C032D9CAFF}" destId="{00AE8952-1C8D-4377-99FC-790F342B2086}" srcOrd="12" destOrd="0" parTransId="{112B96A4-EA50-4304-9E69-24385F80EB38}" sibTransId="{1ADDE8A6-9F5A-48BF-B235-215C337B02F6}"/>
    <dgm:cxn modelId="{8D9DFD1D-9E3D-428D-99D5-08AD78A70D4D}" type="presParOf" srcId="{4D999559-19D5-460B-9928-0B9D885782C0}" destId="{E53D8AE9-C679-4CEF-85A0-C6D81F0DFFA7}" srcOrd="0" destOrd="0" presId="urn:microsoft.com/office/officeart/2005/8/layout/default"/>
    <dgm:cxn modelId="{32081600-AC08-443E-80E5-6091F9493C25}" type="presParOf" srcId="{4D999559-19D5-460B-9928-0B9D885782C0}" destId="{71A0E8DC-579C-4B83-BFBC-ADB2E9BCED14}" srcOrd="1" destOrd="0" presId="urn:microsoft.com/office/officeart/2005/8/layout/default"/>
    <dgm:cxn modelId="{2385DBA4-9816-4838-B987-7DF45C76B51F}" type="presParOf" srcId="{4D999559-19D5-460B-9928-0B9D885782C0}" destId="{78F61934-A42C-4CDF-ACAE-D69C431265FE}" srcOrd="2" destOrd="0" presId="urn:microsoft.com/office/officeart/2005/8/layout/default"/>
    <dgm:cxn modelId="{DE374220-A4EF-477D-B2A2-3FC94ECD21E6}" type="presParOf" srcId="{4D999559-19D5-460B-9928-0B9D885782C0}" destId="{90C29B46-6D46-432E-8521-8A4B2BE8FC8D}" srcOrd="3" destOrd="0" presId="urn:microsoft.com/office/officeart/2005/8/layout/default"/>
    <dgm:cxn modelId="{0BFA3E27-352C-4CC6-9B69-5D812A6654D6}" type="presParOf" srcId="{4D999559-19D5-460B-9928-0B9D885782C0}" destId="{77E3444D-47A3-45E8-BF59-1E083A1E5FDD}" srcOrd="4" destOrd="0" presId="urn:microsoft.com/office/officeart/2005/8/layout/default"/>
    <dgm:cxn modelId="{DCDE5B10-6698-4993-AB5A-24DF42218627}" type="presParOf" srcId="{4D999559-19D5-460B-9928-0B9D885782C0}" destId="{0A70B049-E2BF-40EC-AE12-974D636091EB}" srcOrd="5" destOrd="0" presId="urn:microsoft.com/office/officeart/2005/8/layout/default"/>
    <dgm:cxn modelId="{297673FF-2E5D-48DA-8237-4CB6A915F310}" type="presParOf" srcId="{4D999559-19D5-460B-9928-0B9D885782C0}" destId="{5CA8FBC9-5D01-407A-A72C-A98E830DFD98}" srcOrd="6" destOrd="0" presId="urn:microsoft.com/office/officeart/2005/8/layout/default"/>
    <dgm:cxn modelId="{FBBC129B-9462-45A3-890B-3FAC5B7C3051}" type="presParOf" srcId="{4D999559-19D5-460B-9928-0B9D885782C0}" destId="{9B52619D-3017-4310-B2B8-90BA2C8FB379}" srcOrd="7" destOrd="0" presId="urn:microsoft.com/office/officeart/2005/8/layout/default"/>
    <dgm:cxn modelId="{C4A1AF85-8227-4CBC-B503-61612D1694B1}" type="presParOf" srcId="{4D999559-19D5-460B-9928-0B9D885782C0}" destId="{214002D0-E105-4EB8-9872-55D468F032F6}" srcOrd="8" destOrd="0" presId="urn:microsoft.com/office/officeart/2005/8/layout/default"/>
    <dgm:cxn modelId="{0B990E05-CFC0-48D8-A231-BB2FA485CBBC}" type="presParOf" srcId="{4D999559-19D5-460B-9928-0B9D885782C0}" destId="{5F6A3B25-CCD3-4287-9F04-E28A32503DC9}" srcOrd="9" destOrd="0" presId="urn:microsoft.com/office/officeart/2005/8/layout/default"/>
    <dgm:cxn modelId="{40952A05-3246-4101-B88C-8958E124CB79}" type="presParOf" srcId="{4D999559-19D5-460B-9928-0B9D885782C0}" destId="{B9873A28-4708-4267-A993-37043DF694A1}" srcOrd="10" destOrd="0" presId="urn:microsoft.com/office/officeart/2005/8/layout/default"/>
    <dgm:cxn modelId="{8C5F1EED-504E-42D7-9736-0CCC54912F9C}" type="presParOf" srcId="{4D999559-19D5-460B-9928-0B9D885782C0}" destId="{9B754598-226E-42CE-B98B-0CE79DB1FF1E}" srcOrd="11" destOrd="0" presId="urn:microsoft.com/office/officeart/2005/8/layout/default"/>
    <dgm:cxn modelId="{29EBE162-FC0A-4AC0-8B3A-948363C5BB49}" type="presParOf" srcId="{4D999559-19D5-460B-9928-0B9D885782C0}" destId="{677C36CA-C400-433B-8D34-17C469097B7E}" srcOrd="12" destOrd="0" presId="urn:microsoft.com/office/officeart/2005/8/layout/default"/>
    <dgm:cxn modelId="{57EBC020-268B-4B14-817C-4C19D454C511}" type="presParOf" srcId="{4D999559-19D5-460B-9928-0B9D885782C0}" destId="{BFF127FD-9003-48C8-80B8-5E3A17FC8A07}" srcOrd="13" destOrd="0" presId="urn:microsoft.com/office/officeart/2005/8/layout/default"/>
    <dgm:cxn modelId="{29CCB9D0-88A5-439C-AF55-E5B3F80E4D92}" type="presParOf" srcId="{4D999559-19D5-460B-9928-0B9D885782C0}" destId="{D68C3917-141D-4AEC-929D-F7B7C3005BA2}" srcOrd="14" destOrd="0" presId="urn:microsoft.com/office/officeart/2005/8/layout/default"/>
    <dgm:cxn modelId="{4C0675AD-87EE-48B4-84E8-6E9B3D2F77AF}" type="presParOf" srcId="{4D999559-19D5-460B-9928-0B9D885782C0}" destId="{B5D9C622-97CC-47D6-841E-55C920972B9E}" srcOrd="15" destOrd="0" presId="urn:microsoft.com/office/officeart/2005/8/layout/default"/>
    <dgm:cxn modelId="{CEB34249-FD27-485A-888E-0A505842C4F6}" type="presParOf" srcId="{4D999559-19D5-460B-9928-0B9D885782C0}" destId="{6A107D8A-1BB0-4EC1-8024-AFBA12E569DA}" srcOrd="16" destOrd="0" presId="urn:microsoft.com/office/officeart/2005/8/layout/default"/>
    <dgm:cxn modelId="{DFBD5046-CF49-44D0-88BC-3AB7CBA9F169}" type="presParOf" srcId="{4D999559-19D5-460B-9928-0B9D885782C0}" destId="{B6749C2E-E6C8-4369-9DFC-15F5A0C16465}" srcOrd="17" destOrd="0" presId="urn:microsoft.com/office/officeart/2005/8/layout/default"/>
    <dgm:cxn modelId="{232A995E-D396-499A-8029-83CBBDDE73D7}" type="presParOf" srcId="{4D999559-19D5-460B-9928-0B9D885782C0}" destId="{B417B6C4-6E0F-4F86-B3FC-732E2FC3F23B}" srcOrd="18" destOrd="0" presId="urn:microsoft.com/office/officeart/2005/8/layout/default"/>
    <dgm:cxn modelId="{B3BE71CC-2A65-44F9-96DF-32D72E9736FB}" type="presParOf" srcId="{4D999559-19D5-460B-9928-0B9D885782C0}" destId="{6F02D742-BAC5-4460-87E0-1107D737B71A}" srcOrd="19" destOrd="0" presId="urn:microsoft.com/office/officeart/2005/8/layout/default"/>
    <dgm:cxn modelId="{0762460C-4E64-4BAD-9F92-4A7AAD09C992}" type="presParOf" srcId="{4D999559-19D5-460B-9928-0B9D885782C0}" destId="{8F08964C-98FA-427D-8503-56151D6CEA7D}" srcOrd="20" destOrd="0" presId="urn:microsoft.com/office/officeart/2005/8/layout/default"/>
    <dgm:cxn modelId="{2FF5027C-9E53-48AE-98FA-7E0FE7CFBE67}" type="presParOf" srcId="{4D999559-19D5-460B-9928-0B9D885782C0}" destId="{01CBF618-040F-4032-8375-97769A0B56F3}" srcOrd="21" destOrd="0" presId="urn:microsoft.com/office/officeart/2005/8/layout/default"/>
    <dgm:cxn modelId="{0F00BF05-37C9-483F-890A-B215B88FF653}" type="presParOf" srcId="{4D999559-19D5-460B-9928-0B9D885782C0}" destId="{357219C2-1D2D-4A2E-B62A-16ED08E2A45C}" srcOrd="22" destOrd="0" presId="urn:microsoft.com/office/officeart/2005/8/layout/default"/>
    <dgm:cxn modelId="{FFBAC790-1DB1-47AA-AEBA-4CE8138F88CC}" type="presParOf" srcId="{4D999559-19D5-460B-9928-0B9D885782C0}" destId="{F969B2BD-1A06-4115-9799-AA7004E9725D}" srcOrd="23" destOrd="0" presId="urn:microsoft.com/office/officeart/2005/8/layout/default"/>
    <dgm:cxn modelId="{683F1C2A-9DCF-428C-87E5-243C51047D1B}" type="presParOf" srcId="{4D999559-19D5-460B-9928-0B9D885782C0}" destId="{3FC7E593-E123-48C8-99B7-EDD0FF9F01EA}" srcOrd="24" destOrd="0" presId="urn:microsoft.com/office/officeart/2005/8/layout/default"/>
    <dgm:cxn modelId="{F5050401-3727-442E-9993-319FA8E7B602}" type="presParOf" srcId="{4D999559-19D5-460B-9928-0B9D885782C0}" destId="{AC661C94-0D90-4E5A-AB34-5CBB18B5B15B}" srcOrd="25" destOrd="0" presId="urn:microsoft.com/office/officeart/2005/8/layout/default"/>
    <dgm:cxn modelId="{03AC31BF-EFF8-4120-8985-C72AE997EBF7}" type="presParOf" srcId="{4D999559-19D5-460B-9928-0B9D885782C0}" destId="{7EA50079-FF6C-4A18-8BE7-2334A22E5F9D}" srcOrd="26" destOrd="0" presId="urn:microsoft.com/office/officeart/2005/8/layout/default"/>
    <dgm:cxn modelId="{7299B3D8-42E6-48C8-93D9-593E304D5749}" type="presParOf" srcId="{4D999559-19D5-460B-9928-0B9D885782C0}" destId="{FDE5710E-28EB-4147-B8B2-097677069990}" srcOrd="27" destOrd="0" presId="urn:microsoft.com/office/officeart/2005/8/layout/default"/>
    <dgm:cxn modelId="{FC3430BC-6B89-4157-956F-D561C9109B0D}" type="presParOf" srcId="{4D999559-19D5-460B-9928-0B9D885782C0}" destId="{D9EA0105-55A4-415C-ACCA-5C759AD3C2B1}" srcOrd="2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54F5361-285B-42E6-8F81-A7C032D9CAFF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858D758D-C9DA-4221-8831-DADF75F6DB97}">
      <dgm:prSet custT="1"/>
      <dgm:spPr/>
      <dgm:t>
        <a:bodyPr/>
        <a:lstStyle/>
        <a:p>
          <a:r>
            <a:rPr lang="en-IN" sz="1400" b="1" dirty="0"/>
            <a:t>4. </a:t>
          </a:r>
          <a:r>
            <a:rPr lang="en-IN" sz="1400" b="1" dirty="0" err="1"/>
            <a:t>Record.FieldValues</a:t>
          </a:r>
          <a:endParaRPr lang="en-US" sz="1400" dirty="0"/>
        </a:p>
      </dgm:t>
    </dgm:pt>
    <dgm:pt modelId="{E51EAC58-5F25-453A-AAC0-6382B2449A9F}" type="parTrans" cxnId="{A24E0D8F-6753-4028-B4BE-10AA5A1851B9}">
      <dgm:prSet/>
      <dgm:spPr/>
      <dgm:t>
        <a:bodyPr/>
        <a:lstStyle/>
        <a:p>
          <a:endParaRPr lang="en-US"/>
        </a:p>
      </dgm:t>
    </dgm:pt>
    <dgm:pt modelId="{773D25EE-8080-43B2-ADB7-03E0CE8B0BE4}" type="sibTrans" cxnId="{A24E0D8F-6753-4028-B4BE-10AA5A1851B9}">
      <dgm:prSet/>
      <dgm:spPr/>
      <dgm:t>
        <a:bodyPr/>
        <a:lstStyle/>
        <a:p>
          <a:endParaRPr lang="en-US"/>
        </a:p>
      </dgm:t>
    </dgm:pt>
    <dgm:pt modelId="{DE9EC8D6-9A20-4A77-B97A-B49BCC49CB61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400" b="1"/>
            <a:t>Description</a:t>
          </a:r>
          <a:r>
            <a:rPr lang="en-US" sz="1400"/>
            <a:t>: Returns a list of field values in a record.</a:t>
          </a:r>
        </a:p>
      </dgm:t>
    </dgm:pt>
    <dgm:pt modelId="{9A66EA25-0D8D-4640-801E-C33A3B029AE2}" type="parTrans" cxnId="{B14B50CF-BF19-4BCD-B7E4-8D1820799FD3}">
      <dgm:prSet/>
      <dgm:spPr/>
      <dgm:t>
        <a:bodyPr/>
        <a:lstStyle/>
        <a:p>
          <a:endParaRPr lang="en-IN"/>
        </a:p>
      </dgm:t>
    </dgm:pt>
    <dgm:pt modelId="{D02E06D2-CE91-42E1-ACF7-F7EA0222C410}" type="sibTrans" cxnId="{B14B50CF-BF19-4BCD-B7E4-8D1820799FD3}">
      <dgm:prSet/>
      <dgm:spPr/>
      <dgm:t>
        <a:bodyPr/>
        <a:lstStyle/>
        <a:p>
          <a:endParaRPr lang="en-IN"/>
        </a:p>
      </dgm:t>
    </dgm:pt>
    <dgm:pt modelId="{06AEDDDA-FECA-4612-8785-5761FFC7390E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400" b="1"/>
            <a:t>Example</a:t>
          </a:r>
          <a:r>
            <a:rPr lang="en-US" sz="1400"/>
            <a:t>: Record.FieldValues([Name="John", Age=30])</a:t>
          </a:r>
        </a:p>
      </dgm:t>
    </dgm:pt>
    <dgm:pt modelId="{435FDA2C-6544-463F-A2F4-C8D15345BB99}" type="parTrans" cxnId="{CEAA72B2-6516-4B8B-8D5D-9AD810781117}">
      <dgm:prSet/>
      <dgm:spPr/>
      <dgm:t>
        <a:bodyPr/>
        <a:lstStyle/>
        <a:p>
          <a:endParaRPr lang="en-IN"/>
        </a:p>
      </dgm:t>
    </dgm:pt>
    <dgm:pt modelId="{F24884E5-7781-4005-86C7-E5F95F3AE148}" type="sibTrans" cxnId="{CEAA72B2-6516-4B8B-8D5D-9AD810781117}">
      <dgm:prSet/>
      <dgm:spPr/>
      <dgm:t>
        <a:bodyPr/>
        <a:lstStyle/>
        <a:p>
          <a:endParaRPr lang="en-IN"/>
        </a:p>
      </dgm:t>
    </dgm:pt>
    <dgm:pt modelId="{3128E3FF-E355-4268-AE87-25983DBBE935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IN" sz="1400" b="1"/>
            <a:t>Result</a:t>
          </a:r>
          <a:r>
            <a:rPr lang="en-IN" sz="1400"/>
            <a:t>: {"John", 30}</a:t>
          </a:r>
        </a:p>
      </dgm:t>
    </dgm:pt>
    <dgm:pt modelId="{1D5D1D34-D05E-45BB-AF4B-182DC481601D}" type="parTrans" cxnId="{5D4166AD-BA3C-4674-A74E-A46A3D44892C}">
      <dgm:prSet/>
      <dgm:spPr/>
      <dgm:t>
        <a:bodyPr/>
        <a:lstStyle/>
        <a:p>
          <a:endParaRPr lang="en-IN"/>
        </a:p>
      </dgm:t>
    </dgm:pt>
    <dgm:pt modelId="{4C2335C2-3D06-415A-A6D8-0664198D495D}" type="sibTrans" cxnId="{5D4166AD-BA3C-4674-A74E-A46A3D44892C}">
      <dgm:prSet/>
      <dgm:spPr/>
      <dgm:t>
        <a:bodyPr/>
        <a:lstStyle/>
        <a:p>
          <a:endParaRPr lang="en-IN"/>
        </a:p>
      </dgm:t>
    </dgm:pt>
    <dgm:pt modelId="{57715FB6-AE56-438D-916C-18D87A6BCB4E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400" b="1"/>
            <a:t>Use case</a:t>
          </a:r>
          <a:r>
            <a:rPr lang="en-US" sz="1400"/>
            <a:t>: Use when you want to extract all values from a record, such as populating a list for analysis.</a:t>
          </a:r>
        </a:p>
      </dgm:t>
    </dgm:pt>
    <dgm:pt modelId="{F68E7FCF-560A-4638-A812-48DE4C6E7F6C}" type="parTrans" cxnId="{B1812A0B-F975-498A-91A1-CE1E04345E51}">
      <dgm:prSet/>
      <dgm:spPr/>
      <dgm:t>
        <a:bodyPr/>
        <a:lstStyle/>
        <a:p>
          <a:endParaRPr lang="en-IN"/>
        </a:p>
      </dgm:t>
    </dgm:pt>
    <dgm:pt modelId="{3A0F5A91-8E2C-47FD-A6E6-8FF441E7C866}" type="sibTrans" cxnId="{B1812A0B-F975-498A-91A1-CE1E04345E51}">
      <dgm:prSet/>
      <dgm:spPr/>
      <dgm:t>
        <a:bodyPr/>
        <a:lstStyle/>
        <a:p>
          <a:endParaRPr lang="en-IN"/>
        </a:p>
      </dgm:t>
    </dgm:pt>
    <dgm:pt modelId="{C5E63D80-8AF2-48DF-A664-6280057F66F6}">
      <dgm:prSet custT="1"/>
      <dgm:spPr/>
      <dgm:t>
        <a:bodyPr/>
        <a:lstStyle/>
        <a:p>
          <a:r>
            <a:rPr lang="en-IN" sz="1400" b="1"/>
            <a:t>5. Record.AddField</a:t>
          </a:r>
        </a:p>
      </dgm:t>
    </dgm:pt>
    <dgm:pt modelId="{67DC3BFD-0F01-4219-9949-DA088E72D720}" type="parTrans" cxnId="{0419C368-FD81-4667-AC83-05F42BBF56FC}">
      <dgm:prSet/>
      <dgm:spPr/>
      <dgm:t>
        <a:bodyPr/>
        <a:lstStyle/>
        <a:p>
          <a:endParaRPr lang="en-IN"/>
        </a:p>
      </dgm:t>
    </dgm:pt>
    <dgm:pt modelId="{38B89FA0-B7F9-4BB5-82D6-8CC9BEF3AEBC}" type="sibTrans" cxnId="{0419C368-FD81-4667-AC83-05F42BBF56FC}">
      <dgm:prSet/>
      <dgm:spPr/>
      <dgm:t>
        <a:bodyPr/>
        <a:lstStyle/>
        <a:p>
          <a:endParaRPr lang="en-IN"/>
        </a:p>
      </dgm:t>
    </dgm:pt>
    <dgm:pt modelId="{91473739-9D89-46C8-8710-20818E3C4147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400" b="1" dirty="0"/>
            <a:t>Description</a:t>
          </a:r>
          <a:r>
            <a:rPr lang="en-US" sz="1400" dirty="0"/>
            <a:t>: Adds a new field to a record with a specified name and value.</a:t>
          </a:r>
        </a:p>
      </dgm:t>
    </dgm:pt>
    <dgm:pt modelId="{B7537FF7-E00E-43F3-8DC3-280F700871D9}" type="parTrans" cxnId="{AC55690B-E2E6-43B1-B3DD-6ECCBDB4899D}">
      <dgm:prSet/>
      <dgm:spPr/>
      <dgm:t>
        <a:bodyPr/>
        <a:lstStyle/>
        <a:p>
          <a:endParaRPr lang="en-IN"/>
        </a:p>
      </dgm:t>
    </dgm:pt>
    <dgm:pt modelId="{687CEBB4-69CB-4187-9328-4D323E6581FE}" type="sibTrans" cxnId="{AC55690B-E2E6-43B1-B3DD-6ECCBDB4899D}">
      <dgm:prSet/>
      <dgm:spPr/>
      <dgm:t>
        <a:bodyPr/>
        <a:lstStyle/>
        <a:p>
          <a:endParaRPr lang="en-IN"/>
        </a:p>
      </dgm:t>
    </dgm:pt>
    <dgm:pt modelId="{2F3A211B-E4A0-4AA1-903B-1A15B7190132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400" b="1"/>
            <a:t>Example</a:t>
          </a:r>
          <a:r>
            <a:rPr lang="en-US" sz="1400"/>
            <a:t>: Record.AddField([Name="John"], "Age", 30)</a:t>
          </a:r>
        </a:p>
      </dgm:t>
    </dgm:pt>
    <dgm:pt modelId="{10AC08F4-0697-4127-95C4-35C3618D0D5C}" type="parTrans" cxnId="{0776CB9A-83F1-4CC5-8919-27AC4B6764B6}">
      <dgm:prSet/>
      <dgm:spPr/>
      <dgm:t>
        <a:bodyPr/>
        <a:lstStyle/>
        <a:p>
          <a:endParaRPr lang="en-IN"/>
        </a:p>
      </dgm:t>
    </dgm:pt>
    <dgm:pt modelId="{2F7D6296-F267-4791-8D37-40E763AD80F7}" type="sibTrans" cxnId="{0776CB9A-83F1-4CC5-8919-27AC4B6764B6}">
      <dgm:prSet/>
      <dgm:spPr/>
      <dgm:t>
        <a:bodyPr/>
        <a:lstStyle/>
        <a:p>
          <a:endParaRPr lang="en-IN"/>
        </a:p>
      </dgm:t>
    </dgm:pt>
    <dgm:pt modelId="{67B4FCE5-AE6A-4B58-A736-217B526CEBD9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400" b="1"/>
            <a:t>Result</a:t>
          </a:r>
          <a:r>
            <a:rPr lang="en-US" sz="1400"/>
            <a:t>: [Name="John", Age=30]</a:t>
          </a:r>
        </a:p>
      </dgm:t>
    </dgm:pt>
    <dgm:pt modelId="{981DE531-2992-46EF-B5D8-F4FB88B00C08}" type="parTrans" cxnId="{C970647A-CE69-4425-9AF6-C81A1E869E96}">
      <dgm:prSet/>
      <dgm:spPr/>
      <dgm:t>
        <a:bodyPr/>
        <a:lstStyle/>
        <a:p>
          <a:endParaRPr lang="en-IN"/>
        </a:p>
      </dgm:t>
    </dgm:pt>
    <dgm:pt modelId="{36CEB1A4-6AEC-400F-AAF3-89A2E7D59D7A}" type="sibTrans" cxnId="{C970647A-CE69-4425-9AF6-C81A1E869E96}">
      <dgm:prSet/>
      <dgm:spPr/>
      <dgm:t>
        <a:bodyPr/>
        <a:lstStyle/>
        <a:p>
          <a:endParaRPr lang="en-IN"/>
        </a:p>
      </dgm:t>
    </dgm:pt>
    <dgm:pt modelId="{C968454C-F282-459A-9913-D12DFE6D0F12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400" b="1" dirty="0"/>
            <a:t>Use case</a:t>
          </a:r>
          <a:r>
            <a:rPr lang="en-US" sz="1400" dirty="0"/>
            <a:t>: Use to dynamically add new fields to records, such as appending calculated data.</a:t>
          </a:r>
        </a:p>
      </dgm:t>
    </dgm:pt>
    <dgm:pt modelId="{30BEC9A5-EBED-4D29-AF6A-C4541C1EF0FF}" type="parTrans" cxnId="{2AD90481-4DAA-494B-A024-C53742040AB4}">
      <dgm:prSet/>
      <dgm:spPr/>
      <dgm:t>
        <a:bodyPr/>
        <a:lstStyle/>
        <a:p>
          <a:endParaRPr lang="en-IN"/>
        </a:p>
      </dgm:t>
    </dgm:pt>
    <dgm:pt modelId="{A030DA91-0881-4A36-8C01-E9E26E41A4F3}" type="sibTrans" cxnId="{2AD90481-4DAA-494B-A024-C53742040AB4}">
      <dgm:prSet/>
      <dgm:spPr/>
      <dgm:t>
        <a:bodyPr/>
        <a:lstStyle/>
        <a:p>
          <a:endParaRPr lang="en-IN"/>
        </a:p>
      </dgm:t>
    </dgm:pt>
    <dgm:pt modelId="{10AF0373-8AF2-4E8C-9623-3DEBECC7E94D}">
      <dgm:prSet custT="1"/>
      <dgm:spPr/>
      <dgm:t>
        <a:bodyPr/>
        <a:lstStyle/>
        <a:p>
          <a:r>
            <a:rPr lang="en-IN" sz="1400" b="1" dirty="0"/>
            <a:t>6. </a:t>
          </a:r>
          <a:r>
            <a:rPr lang="en-IN" sz="1400" b="1" dirty="0" err="1"/>
            <a:t>Record.RemoveFields</a:t>
          </a:r>
          <a:endParaRPr lang="en-US" sz="1400" dirty="0"/>
        </a:p>
      </dgm:t>
    </dgm:pt>
    <dgm:pt modelId="{041F6B72-547C-4095-A0B5-23B878A8BF88}" type="parTrans" cxnId="{A24C9E72-C8A4-43FD-93DC-445DE4A785D1}">
      <dgm:prSet/>
      <dgm:spPr/>
      <dgm:t>
        <a:bodyPr/>
        <a:lstStyle/>
        <a:p>
          <a:endParaRPr lang="en-IN"/>
        </a:p>
      </dgm:t>
    </dgm:pt>
    <dgm:pt modelId="{80AFF5B4-E846-4ECE-B053-966C65D15024}" type="sibTrans" cxnId="{A24C9E72-C8A4-43FD-93DC-445DE4A785D1}">
      <dgm:prSet/>
      <dgm:spPr/>
      <dgm:t>
        <a:bodyPr/>
        <a:lstStyle/>
        <a:p>
          <a:endParaRPr lang="en-IN"/>
        </a:p>
      </dgm:t>
    </dgm:pt>
    <dgm:pt modelId="{E6B0DAF2-6CA6-4511-A66D-ADC64EEA5043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400" b="1" dirty="0"/>
            <a:t>Description</a:t>
          </a:r>
          <a:r>
            <a:rPr lang="en-US" sz="1400" dirty="0"/>
            <a:t>: Removes multiple fields from a record.</a:t>
          </a:r>
        </a:p>
      </dgm:t>
    </dgm:pt>
    <dgm:pt modelId="{846E5CE6-700B-4DCE-A008-B9F5D67A17E0}" type="parTrans" cxnId="{52F19EC2-25AF-456B-A38E-081E450363F9}">
      <dgm:prSet/>
      <dgm:spPr/>
      <dgm:t>
        <a:bodyPr/>
        <a:lstStyle/>
        <a:p>
          <a:endParaRPr lang="en-IN"/>
        </a:p>
      </dgm:t>
    </dgm:pt>
    <dgm:pt modelId="{541F88DF-98BA-4972-9883-6AA31107FF92}" type="sibTrans" cxnId="{52F19EC2-25AF-456B-A38E-081E450363F9}">
      <dgm:prSet/>
      <dgm:spPr/>
      <dgm:t>
        <a:bodyPr/>
        <a:lstStyle/>
        <a:p>
          <a:endParaRPr lang="en-IN"/>
        </a:p>
      </dgm:t>
    </dgm:pt>
    <dgm:pt modelId="{58988323-0112-43C7-BB65-3457F21D3FB9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400" b="1" dirty="0"/>
            <a:t>Example</a:t>
          </a:r>
          <a:r>
            <a:rPr lang="en-US" sz="1400" dirty="0"/>
            <a:t>: </a:t>
          </a:r>
          <a:r>
            <a:rPr lang="en-US" sz="1400" dirty="0" err="1"/>
            <a:t>Record.RemoveFields</a:t>
          </a:r>
          <a:r>
            <a:rPr lang="en-US" sz="1400" dirty="0"/>
            <a:t>([Name="John", Age=30, Country="USA"], {"Age", "Country"})</a:t>
          </a:r>
        </a:p>
      </dgm:t>
    </dgm:pt>
    <dgm:pt modelId="{79B5E41F-6D74-4103-9F87-71C6329B1774}" type="parTrans" cxnId="{1756D91E-095A-4882-9DF3-39B68146CC65}">
      <dgm:prSet/>
      <dgm:spPr/>
      <dgm:t>
        <a:bodyPr/>
        <a:lstStyle/>
        <a:p>
          <a:endParaRPr lang="en-IN"/>
        </a:p>
      </dgm:t>
    </dgm:pt>
    <dgm:pt modelId="{4DF7E9DE-FAEF-4D85-8859-249C92A8EAC5}" type="sibTrans" cxnId="{1756D91E-095A-4882-9DF3-39B68146CC65}">
      <dgm:prSet/>
      <dgm:spPr/>
      <dgm:t>
        <a:bodyPr/>
        <a:lstStyle/>
        <a:p>
          <a:endParaRPr lang="en-IN"/>
        </a:p>
      </dgm:t>
    </dgm:pt>
    <dgm:pt modelId="{68450357-B5BE-4C46-B63B-15CD2E143B9B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IN" sz="1400" b="1" dirty="0"/>
            <a:t>Result</a:t>
          </a:r>
          <a:r>
            <a:rPr lang="en-IN" sz="1400" dirty="0"/>
            <a:t>: [Name="John"]</a:t>
          </a:r>
        </a:p>
      </dgm:t>
    </dgm:pt>
    <dgm:pt modelId="{72AD9EC0-B6B6-43A7-91C4-BB7081653981}" type="parTrans" cxnId="{B7CB6834-5BEC-46E6-B42B-9E6344C35F7B}">
      <dgm:prSet/>
      <dgm:spPr/>
      <dgm:t>
        <a:bodyPr/>
        <a:lstStyle/>
        <a:p>
          <a:endParaRPr lang="en-IN"/>
        </a:p>
      </dgm:t>
    </dgm:pt>
    <dgm:pt modelId="{43C52889-7236-469E-A1C3-E9B4E16ABD2E}" type="sibTrans" cxnId="{B7CB6834-5BEC-46E6-B42B-9E6344C35F7B}">
      <dgm:prSet/>
      <dgm:spPr/>
      <dgm:t>
        <a:bodyPr/>
        <a:lstStyle/>
        <a:p>
          <a:endParaRPr lang="en-IN"/>
        </a:p>
      </dgm:t>
    </dgm:pt>
    <dgm:pt modelId="{8FFE03CC-6340-4E31-AE5A-ABD273FC9402}">
      <dgm:prSet custT="1"/>
      <dgm:spPr/>
      <dgm:t>
        <a:bodyPr/>
        <a:lstStyle/>
        <a:p>
          <a:r>
            <a:rPr lang="en-US" sz="1400" b="1" dirty="0"/>
            <a:t>Use case</a:t>
          </a:r>
          <a:r>
            <a:rPr lang="en-US" sz="1400" dirty="0"/>
            <a:t>: Use when you need to clean up a record by removing unnecessary fields.</a:t>
          </a:r>
          <a:endParaRPr lang="en-IN" sz="1400"/>
        </a:p>
      </dgm:t>
    </dgm:pt>
    <dgm:pt modelId="{4B8BD3D6-E9DA-4D51-A29C-95EA836FF605}" type="parTrans" cxnId="{6A92FAD8-7970-4F10-9D05-FA3C972ED9E5}">
      <dgm:prSet/>
      <dgm:spPr/>
      <dgm:t>
        <a:bodyPr/>
        <a:lstStyle/>
        <a:p>
          <a:endParaRPr lang="en-IN"/>
        </a:p>
      </dgm:t>
    </dgm:pt>
    <dgm:pt modelId="{AAD4BF55-6A50-492F-A60C-1BCBF20793F0}" type="sibTrans" cxnId="{6A92FAD8-7970-4F10-9D05-FA3C972ED9E5}">
      <dgm:prSet/>
      <dgm:spPr/>
      <dgm:t>
        <a:bodyPr/>
        <a:lstStyle/>
        <a:p>
          <a:endParaRPr lang="en-IN"/>
        </a:p>
      </dgm:t>
    </dgm:pt>
    <dgm:pt modelId="{4D999559-19D5-460B-9928-0B9D885782C0}" type="pres">
      <dgm:prSet presAssocID="{C54F5361-285B-42E6-8F81-A7C032D9CAFF}" presName="diagram" presStyleCnt="0">
        <dgm:presLayoutVars>
          <dgm:dir/>
          <dgm:resizeHandles val="exact"/>
        </dgm:presLayoutVars>
      </dgm:prSet>
      <dgm:spPr/>
    </dgm:pt>
    <dgm:pt modelId="{E53D8AE9-C679-4CEF-85A0-C6D81F0DFFA7}" type="pres">
      <dgm:prSet presAssocID="{858D758D-C9DA-4221-8831-DADF75F6DB97}" presName="node" presStyleLbl="node1" presStyleIdx="0" presStyleCnt="15">
        <dgm:presLayoutVars>
          <dgm:bulletEnabled val="1"/>
        </dgm:presLayoutVars>
      </dgm:prSet>
      <dgm:spPr/>
    </dgm:pt>
    <dgm:pt modelId="{71A0E8DC-579C-4B83-BFBC-ADB2E9BCED14}" type="pres">
      <dgm:prSet presAssocID="{773D25EE-8080-43B2-ADB7-03E0CE8B0BE4}" presName="sibTrans" presStyleCnt="0"/>
      <dgm:spPr/>
    </dgm:pt>
    <dgm:pt modelId="{EC3C203B-58FA-4CC9-A08D-E5EE6510053E}" type="pres">
      <dgm:prSet presAssocID="{DE9EC8D6-9A20-4A77-B97A-B49BCC49CB61}" presName="node" presStyleLbl="node1" presStyleIdx="1" presStyleCnt="15">
        <dgm:presLayoutVars>
          <dgm:bulletEnabled val="1"/>
        </dgm:presLayoutVars>
      </dgm:prSet>
      <dgm:spPr/>
    </dgm:pt>
    <dgm:pt modelId="{86F79D87-1D7E-40EB-87EA-486BBA035AAA}" type="pres">
      <dgm:prSet presAssocID="{D02E06D2-CE91-42E1-ACF7-F7EA0222C410}" presName="sibTrans" presStyleCnt="0"/>
      <dgm:spPr/>
    </dgm:pt>
    <dgm:pt modelId="{42040FDD-1C52-481D-A540-CF6AEF2D3CA6}" type="pres">
      <dgm:prSet presAssocID="{06AEDDDA-FECA-4612-8785-5761FFC7390E}" presName="node" presStyleLbl="node1" presStyleIdx="2" presStyleCnt="15">
        <dgm:presLayoutVars>
          <dgm:bulletEnabled val="1"/>
        </dgm:presLayoutVars>
      </dgm:prSet>
      <dgm:spPr/>
    </dgm:pt>
    <dgm:pt modelId="{24454D14-63EE-4B1D-B086-CFD68366F93D}" type="pres">
      <dgm:prSet presAssocID="{F24884E5-7781-4005-86C7-E5F95F3AE148}" presName="sibTrans" presStyleCnt="0"/>
      <dgm:spPr/>
    </dgm:pt>
    <dgm:pt modelId="{7909A21F-E7A2-42A6-90D9-2F024BB11DA1}" type="pres">
      <dgm:prSet presAssocID="{3128E3FF-E355-4268-AE87-25983DBBE935}" presName="node" presStyleLbl="node1" presStyleIdx="3" presStyleCnt="15">
        <dgm:presLayoutVars>
          <dgm:bulletEnabled val="1"/>
        </dgm:presLayoutVars>
      </dgm:prSet>
      <dgm:spPr/>
    </dgm:pt>
    <dgm:pt modelId="{34BB306E-6AD1-4E56-A021-0E2FCEA69913}" type="pres">
      <dgm:prSet presAssocID="{4C2335C2-3D06-415A-A6D8-0664198D495D}" presName="sibTrans" presStyleCnt="0"/>
      <dgm:spPr/>
    </dgm:pt>
    <dgm:pt modelId="{42877B03-BC20-4E33-8D7B-17AAFDA2ED1E}" type="pres">
      <dgm:prSet presAssocID="{57715FB6-AE56-438D-916C-18D87A6BCB4E}" presName="node" presStyleLbl="node1" presStyleIdx="4" presStyleCnt="15">
        <dgm:presLayoutVars>
          <dgm:bulletEnabled val="1"/>
        </dgm:presLayoutVars>
      </dgm:prSet>
      <dgm:spPr/>
    </dgm:pt>
    <dgm:pt modelId="{DE3DA38D-E78C-427C-81A6-2323A50F69DB}" type="pres">
      <dgm:prSet presAssocID="{3A0F5A91-8E2C-47FD-A6E6-8FF441E7C866}" presName="sibTrans" presStyleCnt="0"/>
      <dgm:spPr/>
    </dgm:pt>
    <dgm:pt modelId="{149F7067-ED0A-4D0C-BF83-6E7AE6745153}" type="pres">
      <dgm:prSet presAssocID="{C5E63D80-8AF2-48DF-A664-6280057F66F6}" presName="node" presStyleLbl="node1" presStyleIdx="5" presStyleCnt="15">
        <dgm:presLayoutVars>
          <dgm:bulletEnabled val="1"/>
        </dgm:presLayoutVars>
      </dgm:prSet>
      <dgm:spPr/>
    </dgm:pt>
    <dgm:pt modelId="{09726BBA-FA46-432A-B2BE-D54FE6A731C9}" type="pres">
      <dgm:prSet presAssocID="{38B89FA0-B7F9-4BB5-82D6-8CC9BEF3AEBC}" presName="sibTrans" presStyleCnt="0"/>
      <dgm:spPr/>
    </dgm:pt>
    <dgm:pt modelId="{FE50747D-EC44-4488-914D-317526C943A8}" type="pres">
      <dgm:prSet presAssocID="{91473739-9D89-46C8-8710-20818E3C4147}" presName="node" presStyleLbl="node1" presStyleIdx="6" presStyleCnt="15">
        <dgm:presLayoutVars>
          <dgm:bulletEnabled val="1"/>
        </dgm:presLayoutVars>
      </dgm:prSet>
      <dgm:spPr/>
    </dgm:pt>
    <dgm:pt modelId="{54513197-C9AF-4FEF-8336-DE5CC7FD26CD}" type="pres">
      <dgm:prSet presAssocID="{687CEBB4-69CB-4187-9328-4D323E6581FE}" presName="sibTrans" presStyleCnt="0"/>
      <dgm:spPr/>
    </dgm:pt>
    <dgm:pt modelId="{86A65AC7-5C6D-4FA0-AF2B-A407CA672C86}" type="pres">
      <dgm:prSet presAssocID="{2F3A211B-E4A0-4AA1-903B-1A15B7190132}" presName="node" presStyleLbl="node1" presStyleIdx="7" presStyleCnt="15">
        <dgm:presLayoutVars>
          <dgm:bulletEnabled val="1"/>
        </dgm:presLayoutVars>
      </dgm:prSet>
      <dgm:spPr/>
    </dgm:pt>
    <dgm:pt modelId="{891BAA40-7FED-47D4-AF50-BFBD201F2EE3}" type="pres">
      <dgm:prSet presAssocID="{2F7D6296-F267-4791-8D37-40E763AD80F7}" presName="sibTrans" presStyleCnt="0"/>
      <dgm:spPr/>
    </dgm:pt>
    <dgm:pt modelId="{26BC57E7-83CE-4697-A570-4BA9B8A3A431}" type="pres">
      <dgm:prSet presAssocID="{67B4FCE5-AE6A-4B58-A736-217B526CEBD9}" presName="node" presStyleLbl="node1" presStyleIdx="8" presStyleCnt="15">
        <dgm:presLayoutVars>
          <dgm:bulletEnabled val="1"/>
        </dgm:presLayoutVars>
      </dgm:prSet>
      <dgm:spPr/>
    </dgm:pt>
    <dgm:pt modelId="{99302A89-39C3-4C7E-8ED0-4032C011D97B}" type="pres">
      <dgm:prSet presAssocID="{36CEB1A4-6AEC-400F-AAF3-89A2E7D59D7A}" presName="sibTrans" presStyleCnt="0"/>
      <dgm:spPr/>
    </dgm:pt>
    <dgm:pt modelId="{18D54CCE-CE9F-498E-9ED4-EC83E26F3F28}" type="pres">
      <dgm:prSet presAssocID="{C968454C-F282-459A-9913-D12DFE6D0F12}" presName="node" presStyleLbl="node1" presStyleIdx="9" presStyleCnt="15">
        <dgm:presLayoutVars>
          <dgm:bulletEnabled val="1"/>
        </dgm:presLayoutVars>
      </dgm:prSet>
      <dgm:spPr/>
    </dgm:pt>
    <dgm:pt modelId="{FBCD9726-E229-4B97-ABC9-3EF6C2C15F60}" type="pres">
      <dgm:prSet presAssocID="{A030DA91-0881-4A36-8C01-E9E26E41A4F3}" presName="sibTrans" presStyleCnt="0"/>
      <dgm:spPr/>
    </dgm:pt>
    <dgm:pt modelId="{2F9BF0F1-DD8E-4570-918C-8B8A17E04E26}" type="pres">
      <dgm:prSet presAssocID="{10AF0373-8AF2-4E8C-9623-3DEBECC7E94D}" presName="node" presStyleLbl="node1" presStyleIdx="10" presStyleCnt="15" custScaleX="108140">
        <dgm:presLayoutVars>
          <dgm:bulletEnabled val="1"/>
        </dgm:presLayoutVars>
      </dgm:prSet>
      <dgm:spPr/>
    </dgm:pt>
    <dgm:pt modelId="{F98C813D-3C47-4FE7-914B-C03A83727D90}" type="pres">
      <dgm:prSet presAssocID="{80AFF5B4-E846-4ECE-B053-966C65D15024}" presName="sibTrans" presStyleCnt="0"/>
      <dgm:spPr/>
    </dgm:pt>
    <dgm:pt modelId="{B2350F17-78DB-4825-9A9F-5BA5D64FDEA3}" type="pres">
      <dgm:prSet presAssocID="{E6B0DAF2-6CA6-4511-A66D-ADC64EEA5043}" presName="node" presStyleLbl="node1" presStyleIdx="11" presStyleCnt="15">
        <dgm:presLayoutVars>
          <dgm:bulletEnabled val="1"/>
        </dgm:presLayoutVars>
      </dgm:prSet>
      <dgm:spPr/>
    </dgm:pt>
    <dgm:pt modelId="{E0234E02-4D10-4212-8B27-00FCD58ADD8E}" type="pres">
      <dgm:prSet presAssocID="{541F88DF-98BA-4972-9883-6AA31107FF92}" presName="sibTrans" presStyleCnt="0"/>
      <dgm:spPr/>
    </dgm:pt>
    <dgm:pt modelId="{52E0469C-24AA-4EF5-BF23-F65B7C3ABB90}" type="pres">
      <dgm:prSet presAssocID="{58988323-0112-43C7-BB65-3457F21D3FB9}" presName="node" presStyleLbl="node1" presStyleIdx="12" presStyleCnt="15">
        <dgm:presLayoutVars>
          <dgm:bulletEnabled val="1"/>
        </dgm:presLayoutVars>
      </dgm:prSet>
      <dgm:spPr/>
    </dgm:pt>
    <dgm:pt modelId="{682436FC-C755-4BAE-BB1F-A81CA2834C78}" type="pres">
      <dgm:prSet presAssocID="{4DF7E9DE-FAEF-4D85-8859-249C92A8EAC5}" presName="sibTrans" presStyleCnt="0"/>
      <dgm:spPr/>
    </dgm:pt>
    <dgm:pt modelId="{CEE01D34-3D58-440F-B6D6-86A28D270D0A}" type="pres">
      <dgm:prSet presAssocID="{68450357-B5BE-4C46-B63B-15CD2E143B9B}" presName="node" presStyleLbl="node1" presStyleIdx="13" presStyleCnt="15">
        <dgm:presLayoutVars>
          <dgm:bulletEnabled val="1"/>
        </dgm:presLayoutVars>
      </dgm:prSet>
      <dgm:spPr/>
    </dgm:pt>
    <dgm:pt modelId="{DBEB9454-9C87-452B-96AC-BD155A7DFC31}" type="pres">
      <dgm:prSet presAssocID="{43C52889-7236-469E-A1C3-E9B4E16ABD2E}" presName="sibTrans" presStyleCnt="0"/>
      <dgm:spPr/>
    </dgm:pt>
    <dgm:pt modelId="{6F7E7D99-B4CB-46FA-81C3-603498EC684A}" type="pres">
      <dgm:prSet presAssocID="{8FFE03CC-6340-4E31-AE5A-ABD273FC9402}" presName="node" presStyleLbl="node1" presStyleIdx="14" presStyleCnt="15">
        <dgm:presLayoutVars>
          <dgm:bulletEnabled val="1"/>
        </dgm:presLayoutVars>
      </dgm:prSet>
      <dgm:spPr/>
    </dgm:pt>
  </dgm:ptLst>
  <dgm:cxnLst>
    <dgm:cxn modelId="{B1812A0B-F975-498A-91A1-CE1E04345E51}" srcId="{C54F5361-285B-42E6-8F81-A7C032D9CAFF}" destId="{57715FB6-AE56-438D-916C-18D87A6BCB4E}" srcOrd="4" destOrd="0" parTransId="{F68E7FCF-560A-4638-A812-48DE4C6E7F6C}" sibTransId="{3A0F5A91-8E2C-47FD-A6E6-8FF441E7C866}"/>
    <dgm:cxn modelId="{AC55690B-E2E6-43B1-B3DD-6ECCBDB4899D}" srcId="{C54F5361-285B-42E6-8F81-A7C032D9CAFF}" destId="{91473739-9D89-46C8-8710-20818E3C4147}" srcOrd="6" destOrd="0" parTransId="{B7537FF7-E00E-43F3-8DC3-280F700871D9}" sibTransId="{687CEBB4-69CB-4187-9328-4D323E6581FE}"/>
    <dgm:cxn modelId="{993E0513-62BA-4DB4-AEFD-78A498FFB3F9}" type="presOf" srcId="{91473739-9D89-46C8-8710-20818E3C4147}" destId="{FE50747D-EC44-4488-914D-317526C943A8}" srcOrd="0" destOrd="0" presId="urn:microsoft.com/office/officeart/2005/8/layout/default"/>
    <dgm:cxn modelId="{1756D91E-095A-4882-9DF3-39B68146CC65}" srcId="{C54F5361-285B-42E6-8F81-A7C032D9CAFF}" destId="{58988323-0112-43C7-BB65-3457F21D3FB9}" srcOrd="12" destOrd="0" parTransId="{79B5E41F-6D74-4103-9F87-71C6329B1774}" sibTransId="{4DF7E9DE-FAEF-4D85-8859-249C92A8EAC5}"/>
    <dgm:cxn modelId="{FB6ED021-3363-464E-A6BF-2F75CC533678}" type="presOf" srcId="{C54F5361-285B-42E6-8F81-A7C032D9CAFF}" destId="{4D999559-19D5-460B-9928-0B9D885782C0}" srcOrd="0" destOrd="0" presId="urn:microsoft.com/office/officeart/2005/8/layout/default"/>
    <dgm:cxn modelId="{4668A226-A56D-4D03-BC6D-CE7B95A1C95F}" type="presOf" srcId="{67B4FCE5-AE6A-4B58-A736-217B526CEBD9}" destId="{26BC57E7-83CE-4697-A570-4BA9B8A3A431}" srcOrd="0" destOrd="0" presId="urn:microsoft.com/office/officeart/2005/8/layout/default"/>
    <dgm:cxn modelId="{DD2AC828-772D-4D15-9748-D7D5C9F8F2E6}" type="presOf" srcId="{58988323-0112-43C7-BB65-3457F21D3FB9}" destId="{52E0469C-24AA-4EF5-BF23-F65B7C3ABB90}" srcOrd="0" destOrd="0" presId="urn:microsoft.com/office/officeart/2005/8/layout/default"/>
    <dgm:cxn modelId="{5C8F322D-84BF-482F-940C-30A48E590407}" type="presOf" srcId="{858D758D-C9DA-4221-8831-DADF75F6DB97}" destId="{E53D8AE9-C679-4CEF-85A0-C6D81F0DFFA7}" srcOrd="0" destOrd="0" presId="urn:microsoft.com/office/officeart/2005/8/layout/default"/>
    <dgm:cxn modelId="{B7CB6834-5BEC-46E6-B42B-9E6344C35F7B}" srcId="{C54F5361-285B-42E6-8F81-A7C032D9CAFF}" destId="{68450357-B5BE-4C46-B63B-15CD2E143B9B}" srcOrd="13" destOrd="0" parTransId="{72AD9EC0-B6B6-43A7-91C4-BB7081653981}" sibTransId="{43C52889-7236-469E-A1C3-E9B4E16ABD2E}"/>
    <dgm:cxn modelId="{0FE8E438-237F-4D9F-B95E-57FEF64A81B4}" type="presOf" srcId="{2F3A211B-E4A0-4AA1-903B-1A15B7190132}" destId="{86A65AC7-5C6D-4FA0-AF2B-A407CA672C86}" srcOrd="0" destOrd="0" presId="urn:microsoft.com/office/officeart/2005/8/layout/default"/>
    <dgm:cxn modelId="{0419C368-FD81-4667-AC83-05F42BBF56FC}" srcId="{C54F5361-285B-42E6-8F81-A7C032D9CAFF}" destId="{C5E63D80-8AF2-48DF-A664-6280057F66F6}" srcOrd="5" destOrd="0" parTransId="{67DC3BFD-0F01-4219-9949-DA088E72D720}" sibTransId="{38B89FA0-B7F9-4BB5-82D6-8CC9BEF3AEBC}"/>
    <dgm:cxn modelId="{A24C9E72-C8A4-43FD-93DC-445DE4A785D1}" srcId="{C54F5361-285B-42E6-8F81-A7C032D9CAFF}" destId="{10AF0373-8AF2-4E8C-9623-3DEBECC7E94D}" srcOrd="10" destOrd="0" parTransId="{041F6B72-547C-4095-A0B5-23B878A8BF88}" sibTransId="{80AFF5B4-E846-4ECE-B053-966C65D15024}"/>
    <dgm:cxn modelId="{65678955-4423-4D95-B965-38F4521C28D6}" type="presOf" srcId="{E6B0DAF2-6CA6-4511-A66D-ADC64EEA5043}" destId="{B2350F17-78DB-4825-9A9F-5BA5D64FDEA3}" srcOrd="0" destOrd="0" presId="urn:microsoft.com/office/officeart/2005/8/layout/default"/>
    <dgm:cxn modelId="{C970647A-CE69-4425-9AF6-C81A1E869E96}" srcId="{C54F5361-285B-42E6-8F81-A7C032D9CAFF}" destId="{67B4FCE5-AE6A-4B58-A736-217B526CEBD9}" srcOrd="8" destOrd="0" parTransId="{981DE531-2992-46EF-B5D8-F4FB88B00C08}" sibTransId="{36CEB1A4-6AEC-400F-AAF3-89A2E7D59D7A}"/>
    <dgm:cxn modelId="{2AD90481-4DAA-494B-A024-C53742040AB4}" srcId="{C54F5361-285B-42E6-8F81-A7C032D9CAFF}" destId="{C968454C-F282-459A-9913-D12DFE6D0F12}" srcOrd="9" destOrd="0" parTransId="{30BEC9A5-EBED-4D29-AF6A-C4541C1EF0FF}" sibTransId="{A030DA91-0881-4A36-8C01-E9E26E41A4F3}"/>
    <dgm:cxn modelId="{3C6B7886-E59E-41E0-979A-596F94F4CC17}" type="presOf" srcId="{DE9EC8D6-9A20-4A77-B97A-B49BCC49CB61}" destId="{EC3C203B-58FA-4CC9-A08D-E5EE6510053E}" srcOrd="0" destOrd="0" presId="urn:microsoft.com/office/officeart/2005/8/layout/default"/>
    <dgm:cxn modelId="{A24E0D8F-6753-4028-B4BE-10AA5A1851B9}" srcId="{C54F5361-285B-42E6-8F81-A7C032D9CAFF}" destId="{858D758D-C9DA-4221-8831-DADF75F6DB97}" srcOrd="0" destOrd="0" parTransId="{E51EAC58-5F25-453A-AAC0-6382B2449A9F}" sibTransId="{773D25EE-8080-43B2-ADB7-03E0CE8B0BE4}"/>
    <dgm:cxn modelId="{0776CB9A-83F1-4CC5-8919-27AC4B6764B6}" srcId="{C54F5361-285B-42E6-8F81-A7C032D9CAFF}" destId="{2F3A211B-E4A0-4AA1-903B-1A15B7190132}" srcOrd="7" destOrd="0" parTransId="{10AC08F4-0697-4127-95C4-35C3618D0D5C}" sibTransId="{2F7D6296-F267-4791-8D37-40E763AD80F7}"/>
    <dgm:cxn modelId="{3F886FA2-CCEF-4ADB-890E-B6514EDDF9FC}" type="presOf" srcId="{3128E3FF-E355-4268-AE87-25983DBBE935}" destId="{7909A21F-E7A2-42A6-90D9-2F024BB11DA1}" srcOrd="0" destOrd="0" presId="urn:microsoft.com/office/officeart/2005/8/layout/default"/>
    <dgm:cxn modelId="{16DCC7A2-B88C-430A-AC02-DB861573E584}" type="presOf" srcId="{06AEDDDA-FECA-4612-8785-5761FFC7390E}" destId="{42040FDD-1C52-481D-A540-CF6AEF2D3CA6}" srcOrd="0" destOrd="0" presId="urn:microsoft.com/office/officeart/2005/8/layout/default"/>
    <dgm:cxn modelId="{C43EBDA5-14F0-47A2-8813-A4C7C14B6CCA}" type="presOf" srcId="{C968454C-F282-459A-9913-D12DFE6D0F12}" destId="{18D54CCE-CE9F-498E-9ED4-EC83E26F3F28}" srcOrd="0" destOrd="0" presId="urn:microsoft.com/office/officeart/2005/8/layout/default"/>
    <dgm:cxn modelId="{28008DAC-DAC5-4A81-8883-22CEFBF05569}" type="presOf" srcId="{68450357-B5BE-4C46-B63B-15CD2E143B9B}" destId="{CEE01D34-3D58-440F-B6D6-86A28D270D0A}" srcOrd="0" destOrd="0" presId="urn:microsoft.com/office/officeart/2005/8/layout/default"/>
    <dgm:cxn modelId="{5D4166AD-BA3C-4674-A74E-A46A3D44892C}" srcId="{C54F5361-285B-42E6-8F81-A7C032D9CAFF}" destId="{3128E3FF-E355-4268-AE87-25983DBBE935}" srcOrd="3" destOrd="0" parTransId="{1D5D1D34-D05E-45BB-AF4B-182DC481601D}" sibTransId="{4C2335C2-3D06-415A-A6D8-0664198D495D}"/>
    <dgm:cxn modelId="{CEAA72B2-6516-4B8B-8D5D-9AD810781117}" srcId="{C54F5361-285B-42E6-8F81-A7C032D9CAFF}" destId="{06AEDDDA-FECA-4612-8785-5761FFC7390E}" srcOrd="2" destOrd="0" parTransId="{435FDA2C-6544-463F-A2F4-C8D15345BB99}" sibTransId="{F24884E5-7781-4005-86C7-E5F95F3AE148}"/>
    <dgm:cxn modelId="{24EE5CC2-A718-471D-938B-1DEBBDBCB06E}" type="presOf" srcId="{57715FB6-AE56-438D-916C-18D87A6BCB4E}" destId="{42877B03-BC20-4E33-8D7B-17AAFDA2ED1E}" srcOrd="0" destOrd="0" presId="urn:microsoft.com/office/officeart/2005/8/layout/default"/>
    <dgm:cxn modelId="{52F19EC2-25AF-456B-A38E-081E450363F9}" srcId="{C54F5361-285B-42E6-8F81-A7C032D9CAFF}" destId="{E6B0DAF2-6CA6-4511-A66D-ADC64EEA5043}" srcOrd="11" destOrd="0" parTransId="{846E5CE6-700B-4DCE-A008-B9F5D67A17E0}" sibTransId="{541F88DF-98BA-4972-9883-6AA31107FF92}"/>
    <dgm:cxn modelId="{C5E97EC5-0A49-4476-A4AC-F7812BC02C3D}" type="presOf" srcId="{C5E63D80-8AF2-48DF-A664-6280057F66F6}" destId="{149F7067-ED0A-4D0C-BF83-6E7AE6745153}" srcOrd="0" destOrd="0" presId="urn:microsoft.com/office/officeart/2005/8/layout/default"/>
    <dgm:cxn modelId="{DFF074CC-CCAE-42E1-9A37-F88645743502}" type="presOf" srcId="{8FFE03CC-6340-4E31-AE5A-ABD273FC9402}" destId="{6F7E7D99-B4CB-46FA-81C3-603498EC684A}" srcOrd="0" destOrd="0" presId="urn:microsoft.com/office/officeart/2005/8/layout/default"/>
    <dgm:cxn modelId="{B14B50CF-BF19-4BCD-B7E4-8D1820799FD3}" srcId="{C54F5361-285B-42E6-8F81-A7C032D9CAFF}" destId="{DE9EC8D6-9A20-4A77-B97A-B49BCC49CB61}" srcOrd="1" destOrd="0" parTransId="{9A66EA25-0D8D-4640-801E-C33A3B029AE2}" sibTransId="{D02E06D2-CE91-42E1-ACF7-F7EA0222C410}"/>
    <dgm:cxn modelId="{6A92FAD8-7970-4F10-9D05-FA3C972ED9E5}" srcId="{C54F5361-285B-42E6-8F81-A7C032D9CAFF}" destId="{8FFE03CC-6340-4E31-AE5A-ABD273FC9402}" srcOrd="14" destOrd="0" parTransId="{4B8BD3D6-E9DA-4D51-A29C-95EA836FF605}" sibTransId="{AAD4BF55-6A50-492F-A60C-1BCBF20793F0}"/>
    <dgm:cxn modelId="{04A433E0-501F-4429-9D6E-BD4FFA357E19}" type="presOf" srcId="{10AF0373-8AF2-4E8C-9623-3DEBECC7E94D}" destId="{2F9BF0F1-DD8E-4570-918C-8B8A17E04E26}" srcOrd="0" destOrd="0" presId="urn:microsoft.com/office/officeart/2005/8/layout/default"/>
    <dgm:cxn modelId="{B3376EC6-5EDB-48EE-ABB8-63316DB0EA2F}" type="presParOf" srcId="{4D999559-19D5-460B-9928-0B9D885782C0}" destId="{E53D8AE9-C679-4CEF-85A0-C6D81F0DFFA7}" srcOrd="0" destOrd="0" presId="urn:microsoft.com/office/officeart/2005/8/layout/default"/>
    <dgm:cxn modelId="{9D13FA44-BBA3-4C91-A917-DA24BE18F625}" type="presParOf" srcId="{4D999559-19D5-460B-9928-0B9D885782C0}" destId="{71A0E8DC-579C-4B83-BFBC-ADB2E9BCED14}" srcOrd="1" destOrd="0" presId="urn:microsoft.com/office/officeart/2005/8/layout/default"/>
    <dgm:cxn modelId="{C03B75E4-236D-4549-9250-A93071C2B2CE}" type="presParOf" srcId="{4D999559-19D5-460B-9928-0B9D885782C0}" destId="{EC3C203B-58FA-4CC9-A08D-E5EE6510053E}" srcOrd="2" destOrd="0" presId="urn:microsoft.com/office/officeart/2005/8/layout/default"/>
    <dgm:cxn modelId="{09FFC687-D521-4667-96B8-45A68F217FB3}" type="presParOf" srcId="{4D999559-19D5-460B-9928-0B9D885782C0}" destId="{86F79D87-1D7E-40EB-87EA-486BBA035AAA}" srcOrd="3" destOrd="0" presId="urn:microsoft.com/office/officeart/2005/8/layout/default"/>
    <dgm:cxn modelId="{5BBB9DA8-2C44-42FE-8927-B3CF887BB64A}" type="presParOf" srcId="{4D999559-19D5-460B-9928-0B9D885782C0}" destId="{42040FDD-1C52-481D-A540-CF6AEF2D3CA6}" srcOrd="4" destOrd="0" presId="urn:microsoft.com/office/officeart/2005/8/layout/default"/>
    <dgm:cxn modelId="{C98B2129-3A75-4D97-AD43-BC7F3EBF1B21}" type="presParOf" srcId="{4D999559-19D5-460B-9928-0B9D885782C0}" destId="{24454D14-63EE-4B1D-B086-CFD68366F93D}" srcOrd="5" destOrd="0" presId="urn:microsoft.com/office/officeart/2005/8/layout/default"/>
    <dgm:cxn modelId="{C9E5DCC9-0FBA-4876-B43A-B7C9358EDE58}" type="presParOf" srcId="{4D999559-19D5-460B-9928-0B9D885782C0}" destId="{7909A21F-E7A2-42A6-90D9-2F024BB11DA1}" srcOrd="6" destOrd="0" presId="urn:microsoft.com/office/officeart/2005/8/layout/default"/>
    <dgm:cxn modelId="{18B2EB94-813F-4DC3-975C-14E5EF8D43C2}" type="presParOf" srcId="{4D999559-19D5-460B-9928-0B9D885782C0}" destId="{34BB306E-6AD1-4E56-A021-0E2FCEA69913}" srcOrd="7" destOrd="0" presId="urn:microsoft.com/office/officeart/2005/8/layout/default"/>
    <dgm:cxn modelId="{468414C0-4ACF-47DA-8E51-AECCF3E9126E}" type="presParOf" srcId="{4D999559-19D5-460B-9928-0B9D885782C0}" destId="{42877B03-BC20-4E33-8D7B-17AAFDA2ED1E}" srcOrd="8" destOrd="0" presId="urn:microsoft.com/office/officeart/2005/8/layout/default"/>
    <dgm:cxn modelId="{EBE1A786-A297-4B42-85DA-1CAD39836D34}" type="presParOf" srcId="{4D999559-19D5-460B-9928-0B9D885782C0}" destId="{DE3DA38D-E78C-427C-81A6-2323A50F69DB}" srcOrd="9" destOrd="0" presId="urn:microsoft.com/office/officeart/2005/8/layout/default"/>
    <dgm:cxn modelId="{768F399B-5C68-454D-992B-0EA83A2ADCF6}" type="presParOf" srcId="{4D999559-19D5-460B-9928-0B9D885782C0}" destId="{149F7067-ED0A-4D0C-BF83-6E7AE6745153}" srcOrd="10" destOrd="0" presId="urn:microsoft.com/office/officeart/2005/8/layout/default"/>
    <dgm:cxn modelId="{5B37B633-3D94-4962-9046-E44E92599EFC}" type="presParOf" srcId="{4D999559-19D5-460B-9928-0B9D885782C0}" destId="{09726BBA-FA46-432A-B2BE-D54FE6A731C9}" srcOrd="11" destOrd="0" presId="urn:microsoft.com/office/officeart/2005/8/layout/default"/>
    <dgm:cxn modelId="{4C4B26FC-0AF8-4DE3-B4F7-802360BC5A73}" type="presParOf" srcId="{4D999559-19D5-460B-9928-0B9D885782C0}" destId="{FE50747D-EC44-4488-914D-317526C943A8}" srcOrd="12" destOrd="0" presId="urn:microsoft.com/office/officeart/2005/8/layout/default"/>
    <dgm:cxn modelId="{6E7BEF45-35D3-430A-8B6D-37D468FF3067}" type="presParOf" srcId="{4D999559-19D5-460B-9928-0B9D885782C0}" destId="{54513197-C9AF-4FEF-8336-DE5CC7FD26CD}" srcOrd="13" destOrd="0" presId="urn:microsoft.com/office/officeart/2005/8/layout/default"/>
    <dgm:cxn modelId="{34C91055-26DA-42A3-BBF1-EB6A7D5639D4}" type="presParOf" srcId="{4D999559-19D5-460B-9928-0B9D885782C0}" destId="{86A65AC7-5C6D-4FA0-AF2B-A407CA672C86}" srcOrd="14" destOrd="0" presId="urn:microsoft.com/office/officeart/2005/8/layout/default"/>
    <dgm:cxn modelId="{D7E72B01-3EAE-463F-9CB9-5785675F1A5D}" type="presParOf" srcId="{4D999559-19D5-460B-9928-0B9D885782C0}" destId="{891BAA40-7FED-47D4-AF50-BFBD201F2EE3}" srcOrd="15" destOrd="0" presId="urn:microsoft.com/office/officeart/2005/8/layout/default"/>
    <dgm:cxn modelId="{C3F61DA4-FC85-4A81-9173-799C5577954E}" type="presParOf" srcId="{4D999559-19D5-460B-9928-0B9D885782C0}" destId="{26BC57E7-83CE-4697-A570-4BA9B8A3A431}" srcOrd="16" destOrd="0" presId="urn:microsoft.com/office/officeart/2005/8/layout/default"/>
    <dgm:cxn modelId="{059D18C1-50EA-4789-A3F8-E9F3A7CC55DB}" type="presParOf" srcId="{4D999559-19D5-460B-9928-0B9D885782C0}" destId="{99302A89-39C3-4C7E-8ED0-4032C011D97B}" srcOrd="17" destOrd="0" presId="urn:microsoft.com/office/officeart/2005/8/layout/default"/>
    <dgm:cxn modelId="{94A855E8-4BD3-49A6-83F0-ADF3E50F371F}" type="presParOf" srcId="{4D999559-19D5-460B-9928-0B9D885782C0}" destId="{18D54CCE-CE9F-498E-9ED4-EC83E26F3F28}" srcOrd="18" destOrd="0" presId="urn:microsoft.com/office/officeart/2005/8/layout/default"/>
    <dgm:cxn modelId="{82CC1C6A-840B-4092-BDA0-20CE019A99AD}" type="presParOf" srcId="{4D999559-19D5-460B-9928-0B9D885782C0}" destId="{FBCD9726-E229-4B97-ABC9-3EF6C2C15F60}" srcOrd="19" destOrd="0" presId="urn:microsoft.com/office/officeart/2005/8/layout/default"/>
    <dgm:cxn modelId="{1CADA463-2302-4092-9E09-55DDB2432CED}" type="presParOf" srcId="{4D999559-19D5-460B-9928-0B9D885782C0}" destId="{2F9BF0F1-DD8E-4570-918C-8B8A17E04E26}" srcOrd="20" destOrd="0" presId="urn:microsoft.com/office/officeart/2005/8/layout/default"/>
    <dgm:cxn modelId="{E42B7763-4273-4DBD-A89A-9B85526AF1BB}" type="presParOf" srcId="{4D999559-19D5-460B-9928-0B9D885782C0}" destId="{F98C813D-3C47-4FE7-914B-C03A83727D90}" srcOrd="21" destOrd="0" presId="urn:microsoft.com/office/officeart/2005/8/layout/default"/>
    <dgm:cxn modelId="{6A1983E9-A32F-43B3-B068-156FD2A81B32}" type="presParOf" srcId="{4D999559-19D5-460B-9928-0B9D885782C0}" destId="{B2350F17-78DB-4825-9A9F-5BA5D64FDEA3}" srcOrd="22" destOrd="0" presId="urn:microsoft.com/office/officeart/2005/8/layout/default"/>
    <dgm:cxn modelId="{7BB269C3-8F55-4057-8959-142088F2E1D2}" type="presParOf" srcId="{4D999559-19D5-460B-9928-0B9D885782C0}" destId="{E0234E02-4D10-4212-8B27-00FCD58ADD8E}" srcOrd="23" destOrd="0" presId="urn:microsoft.com/office/officeart/2005/8/layout/default"/>
    <dgm:cxn modelId="{87DD5B93-3200-4985-A7B3-527E4120C5CA}" type="presParOf" srcId="{4D999559-19D5-460B-9928-0B9D885782C0}" destId="{52E0469C-24AA-4EF5-BF23-F65B7C3ABB90}" srcOrd="24" destOrd="0" presId="urn:microsoft.com/office/officeart/2005/8/layout/default"/>
    <dgm:cxn modelId="{11C28DF7-8FF9-4E13-B6BB-E005D19DC48C}" type="presParOf" srcId="{4D999559-19D5-460B-9928-0B9D885782C0}" destId="{682436FC-C755-4BAE-BB1F-A81CA2834C78}" srcOrd="25" destOrd="0" presId="urn:microsoft.com/office/officeart/2005/8/layout/default"/>
    <dgm:cxn modelId="{BB1119BF-314E-4875-98CB-179161A5910D}" type="presParOf" srcId="{4D999559-19D5-460B-9928-0B9D885782C0}" destId="{CEE01D34-3D58-440F-B6D6-86A28D270D0A}" srcOrd="26" destOrd="0" presId="urn:microsoft.com/office/officeart/2005/8/layout/default"/>
    <dgm:cxn modelId="{5C696DEC-8ECC-483C-B3AA-A5C406C16136}" type="presParOf" srcId="{4D999559-19D5-460B-9928-0B9D885782C0}" destId="{DBEB9454-9C87-452B-96AC-BD155A7DFC31}" srcOrd="27" destOrd="0" presId="urn:microsoft.com/office/officeart/2005/8/layout/default"/>
    <dgm:cxn modelId="{887C3639-963E-4783-8CC2-22D34C284E7C}" type="presParOf" srcId="{4D999559-19D5-460B-9928-0B9D885782C0}" destId="{6F7E7D99-B4CB-46FA-81C3-603498EC684A}" srcOrd="2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54F5361-285B-42E6-8F81-A7C032D9CAFF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2B7E5C10-7C18-4164-9E42-7D18DE1CE8C2}">
      <dgm:prSet custT="1"/>
      <dgm:spPr/>
      <dgm:t>
        <a:bodyPr/>
        <a:lstStyle/>
        <a:p>
          <a:r>
            <a:rPr lang="en-IN" sz="1400" b="1" dirty="0"/>
            <a:t>7. </a:t>
          </a:r>
          <a:r>
            <a:rPr lang="en-IN" sz="1400" b="1" dirty="0" err="1"/>
            <a:t>Record.TransformFields</a:t>
          </a:r>
          <a:endParaRPr lang="en-IN" sz="1400" b="1" dirty="0"/>
        </a:p>
      </dgm:t>
    </dgm:pt>
    <dgm:pt modelId="{5CACCFF3-D63F-44A0-86C1-7752FE9B0C57}" type="parTrans" cxnId="{0DD3389F-7648-40AA-9CCF-6017739AC12F}">
      <dgm:prSet/>
      <dgm:spPr/>
      <dgm:t>
        <a:bodyPr/>
        <a:lstStyle/>
        <a:p>
          <a:endParaRPr lang="en-IN"/>
        </a:p>
      </dgm:t>
    </dgm:pt>
    <dgm:pt modelId="{E26FBD0C-DF3A-49F7-9BB0-27F70212D2BB}" type="sibTrans" cxnId="{0DD3389F-7648-40AA-9CCF-6017739AC12F}">
      <dgm:prSet/>
      <dgm:spPr/>
      <dgm:t>
        <a:bodyPr/>
        <a:lstStyle/>
        <a:p>
          <a:endParaRPr lang="en-IN"/>
        </a:p>
      </dgm:t>
    </dgm:pt>
    <dgm:pt modelId="{A56D4A12-D71C-4CA9-9ABA-AFE0A89663B2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400" b="1" dirty="0"/>
            <a:t>Description</a:t>
          </a:r>
          <a:r>
            <a:rPr lang="en-US" sz="1400" dirty="0"/>
            <a:t>: Applies a transformation function to specific fields in a record.</a:t>
          </a:r>
        </a:p>
      </dgm:t>
    </dgm:pt>
    <dgm:pt modelId="{E5C6BBA4-29F8-4B41-877B-69B14F481BF8}" type="parTrans" cxnId="{B31E6921-485B-4C35-82F5-DA582F8BA439}">
      <dgm:prSet/>
      <dgm:spPr/>
      <dgm:t>
        <a:bodyPr/>
        <a:lstStyle/>
        <a:p>
          <a:endParaRPr lang="en-IN"/>
        </a:p>
      </dgm:t>
    </dgm:pt>
    <dgm:pt modelId="{328010A9-58E6-4638-BBA1-B3DC1E764E34}" type="sibTrans" cxnId="{B31E6921-485B-4C35-82F5-DA582F8BA439}">
      <dgm:prSet/>
      <dgm:spPr/>
      <dgm:t>
        <a:bodyPr/>
        <a:lstStyle/>
        <a:p>
          <a:endParaRPr lang="en-IN"/>
        </a:p>
      </dgm:t>
    </dgm:pt>
    <dgm:pt modelId="{8661D865-DB7F-445E-9CBA-EEE61B9CCDE2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400" b="1"/>
            <a:t>Example</a:t>
          </a:r>
          <a:r>
            <a:rPr lang="en-US" sz="1400"/>
            <a:t>: Record.TransformFields([Name="John", Age=30], {{"Age", each _ + 1}})</a:t>
          </a:r>
        </a:p>
      </dgm:t>
    </dgm:pt>
    <dgm:pt modelId="{94312E38-2A3A-4B35-AC5B-539212F8516E}" type="parTrans" cxnId="{EA0BE981-6E03-478A-981A-75D16793F070}">
      <dgm:prSet/>
      <dgm:spPr/>
      <dgm:t>
        <a:bodyPr/>
        <a:lstStyle/>
        <a:p>
          <a:endParaRPr lang="en-IN"/>
        </a:p>
      </dgm:t>
    </dgm:pt>
    <dgm:pt modelId="{74599285-D4A7-4B54-8E40-4D5F08185949}" type="sibTrans" cxnId="{EA0BE981-6E03-478A-981A-75D16793F070}">
      <dgm:prSet/>
      <dgm:spPr/>
      <dgm:t>
        <a:bodyPr/>
        <a:lstStyle/>
        <a:p>
          <a:endParaRPr lang="en-IN"/>
        </a:p>
      </dgm:t>
    </dgm:pt>
    <dgm:pt modelId="{DFFE41DB-4C27-41F9-A9A4-38D795DE9274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400" b="1"/>
            <a:t>Result</a:t>
          </a:r>
          <a:r>
            <a:rPr lang="en-US" sz="1400"/>
            <a:t>: [Name="John", Age=31]</a:t>
          </a:r>
        </a:p>
      </dgm:t>
    </dgm:pt>
    <dgm:pt modelId="{9A8B0B28-3300-4BDD-B64A-9DBA20261783}" type="parTrans" cxnId="{3EE79879-0C51-47CA-BDB2-52516CD1A12A}">
      <dgm:prSet/>
      <dgm:spPr/>
      <dgm:t>
        <a:bodyPr/>
        <a:lstStyle/>
        <a:p>
          <a:endParaRPr lang="en-IN"/>
        </a:p>
      </dgm:t>
    </dgm:pt>
    <dgm:pt modelId="{95EC7AB2-3293-4559-9D70-1FC72DDCCBCE}" type="sibTrans" cxnId="{3EE79879-0C51-47CA-BDB2-52516CD1A12A}">
      <dgm:prSet/>
      <dgm:spPr/>
      <dgm:t>
        <a:bodyPr/>
        <a:lstStyle/>
        <a:p>
          <a:endParaRPr lang="en-IN"/>
        </a:p>
      </dgm:t>
    </dgm:pt>
    <dgm:pt modelId="{5DB4FC06-0847-442A-B9BA-2EB66CD521BF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400" b="1"/>
            <a:t>Use case</a:t>
          </a:r>
          <a:r>
            <a:rPr lang="en-US" sz="1400"/>
            <a:t>: Use to dynamically modify specific fields, such as adjusting numeric values or updating text.</a:t>
          </a:r>
        </a:p>
      </dgm:t>
    </dgm:pt>
    <dgm:pt modelId="{62B282BB-150B-4E1A-BAAB-FF13C5B64DCC}" type="parTrans" cxnId="{6FE2FDB0-6892-4FBA-BF20-3081F9433911}">
      <dgm:prSet/>
      <dgm:spPr/>
      <dgm:t>
        <a:bodyPr/>
        <a:lstStyle/>
        <a:p>
          <a:endParaRPr lang="en-IN"/>
        </a:p>
      </dgm:t>
    </dgm:pt>
    <dgm:pt modelId="{EFAC989E-560D-483B-96A7-2EE2E594722D}" type="sibTrans" cxnId="{6FE2FDB0-6892-4FBA-BF20-3081F9433911}">
      <dgm:prSet/>
      <dgm:spPr/>
      <dgm:t>
        <a:bodyPr/>
        <a:lstStyle/>
        <a:p>
          <a:endParaRPr lang="en-IN"/>
        </a:p>
      </dgm:t>
    </dgm:pt>
    <dgm:pt modelId="{59B7D64D-512B-4114-93D8-D40E73F99ECF}">
      <dgm:prSet custT="1"/>
      <dgm:spPr/>
      <dgm:t>
        <a:bodyPr/>
        <a:lstStyle/>
        <a:p>
          <a:r>
            <a:rPr lang="en-IN" sz="1400" b="1" dirty="0"/>
            <a:t>8. </a:t>
          </a:r>
          <a:r>
            <a:rPr lang="en-IN" sz="1400" b="1" dirty="0" err="1"/>
            <a:t>Record.Combine</a:t>
          </a:r>
          <a:endParaRPr lang="en-IN" sz="1400" b="1" dirty="0"/>
        </a:p>
      </dgm:t>
    </dgm:pt>
    <dgm:pt modelId="{D54E9372-08FF-4F11-AE1C-169719C74661}" type="parTrans" cxnId="{7BEDB137-FCD8-4984-884A-9B6D656070F8}">
      <dgm:prSet/>
      <dgm:spPr/>
      <dgm:t>
        <a:bodyPr/>
        <a:lstStyle/>
        <a:p>
          <a:endParaRPr lang="en-IN"/>
        </a:p>
      </dgm:t>
    </dgm:pt>
    <dgm:pt modelId="{2407BEAD-2E1D-4629-9C36-0A5A55C5F21F}" type="sibTrans" cxnId="{7BEDB137-FCD8-4984-884A-9B6D656070F8}">
      <dgm:prSet/>
      <dgm:spPr/>
      <dgm:t>
        <a:bodyPr/>
        <a:lstStyle/>
        <a:p>
          <a:endParaRPr lang="en-IN"/>
        </a:p>
      </dgm:t>
    </dgm:pt>
    <dgm:pt modelId="{CACBECAF-3F8B-43B1-8D05-D18A74D7E04D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400" b="1"/>
            <a:t>Description</a:t>
          </a:r>
          <a:r>
            <a:rPr lang="en-US" sz="1400"/>
            <a:t>: Combines two or more records into one.</a:t>
          </a:r>
        </a:p>
      </dgm:t>
    </dgm:pt>
    <dgm:pt modelId="{1BF65199-36DA-4E84-9CC8-EFDBE14787C0}" type="parTrans" cxnId="{5231D025-7D2C-4691-A798-F8EEF26C0CA6}">
      <dgm:prSet/>
      <dgm:spPr/>
      <dgm:t>
        <a:bodyPr/>
        <a:lstStyle/>
        <a:p>
          <a:endParaRPr lang="en-IN"/>
        </a:p>
      </dgm:t>
    </dgm:pt>
    <dgm:pt modelId="{C0B916BB-CD3E-4EF9-98D3-941342E42AE4}" type="sibTrans" cxnId="{5231D025-7D2C-4691-A798-F8EEF26C0CA6}">
      <dgm:prSet/>
      <dgm:spPr/>
      <dgm:t>
        <a:bodyPr/>
        <a:lstStyle/>
        <a:p>
          <a:endParaRPr lang="en-IN"/>
        </a:p>
      </dgm:t>
    </dgm:pt>
    <dgm:pt modelId="{CABC7DBD-271F-4B25-AC76-E6C972C240F9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400" b="1"/>
            <a:t>Example</a:t>
          </a:r>
          <a:r>
            <a:rPr lang="en-US" sz="1400"/>
            <a:t>: Record.Combine({[Name="John"], [Age=30]})</a:t>
          </a:r>
        </a:p>
      </dgm:t>
    </dgm:pt>
    <dgm:pt modelId="{E1AEB792-974F-46C4-B050-8D6010ED8249}" type="parTrans" cxnId="{986E74EC-4F6F-45A6-A713-30E2F5B1F560}">
      <dgm:prSet/>
      <dgm:spPr/>
      <dgm:t>
        <a:bodyPr/>
        <a:lstStyle/>
        <a:p>
          <a:endParaRPr lang="en-IN"/>
        </a:p>
      </dgm:t>
    </dgm:pt>
    <dgm:pt modelId="{C89D737A-AD77-4A71-B401-20DC21430E92}" type="sibTrans" cxnId="{986E74EC-4F6F-45A6-A713-30E2F5B1F560}">
      <dgm:prSet/>
      <dgm:spPr/>
      <dgm:t>
        <a:bodyPr/>
        <a:lstStyle/>
        <a:p>
          <a:endParaRPr lang="en-IN"/>
        </a:p>
      </dgm:t>
    </dgm:pt>
    <dgm:pt modelId="{C12B8B9E-61A5-4C86-A5CB-B7665C855404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400" b="1"/>
            <a:t>Result</a:t>
          </a:r>
          <a:r>
            <a:rPr lang="en-US" sz="1400"/>
            <a:t>: [Name="John", Age=30]</a:t>
          </a:r>
        </a:p>
      </dgm:t>
    </dgm:pt>
    <dgm:pt modelId="{3E1BE8B1-ED6E-4204-B7EF-355555BE2AEE}" type="parTrans" cxnId="{2F525024-BE26-42AC-8A0F-62D133A378A3}">
      <dgm:prSet/>
      <dgm:spPr/>
      <dgm:t>
        <a:bodyPr/>
        <a:lstStyle/>
        <a:p>
          <a:endParaRPr lang="en-IN"/>
        </a:p>
      </dgm:t>
    </dgm:pt>
    <dgm:pt modelId="{E88E1698-5855-4738-9726-C44AB1BB5487}" type="sibTrans" cxnId="{2F525024-BE26-42AC-8A0F-62D133A378A3}">
      <dgm:prSet/>
      <dgm:spPr/>
      <dgm:t>
        <a:bodyPr/>
        <a:lstStyle/>
        <a:p>
          <a:endParaRPr lang="en-IN"/>
        </a:p>
      </dgm:t>
    </dgm:pt>
    <dgm:pt modelId="{ED613CAB-B9A4-4B9C-83DA-B07824A031D5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400" b="1" dirty="0"/>
            <a:t>Use case</a:t>
          </a:r>
          <a:r>
            <a:rPr lang="en-US" sz="1400" dirty="0"/>
            <a:t>: Use when you need to merge data from multiple records into a single record.</a:t>
          </a:r>
        </a:p>
      </dgm:t>
    </dgm:pt>
    <dgm:pt modelId="{D6C4474D-8B95-4920-9CC2-213883AAC112}" type="parTrans" cxnId="{DE11E00D-9E63-4F40-9064-E96BE8750D2E}">
      <dgm:prSet/>
      <dgm:spPr/>
      <dgm:t>
        <a:bodyPr/>
        <a:lstStyle/>
        <a:p>
          <a:endParaRPr lang="en-IN"/>
        </a:p>
      </dgm:t>
    </dgm:pt>
    <dgm:pt modelId="{B8EC4DF0-3B5B-4E07-B1F2-C582805E19F1}" type="sibTrans" cxnId="{DE11E00D-9E63-4F40-9064-E96BE8750D2E}">
      <dgm:prSet/>
      <dgm:spPr/>
      <dgm:t>
        <a:bodyPr/>
        <a:lstStyle/>
        <a:p>
          <a:endParaRPr lang="en-IN"/>
        </a:p>
      </dgm:t>
    </dgm:pt>
    <dgm:pt modelId="{87D654A8-ABA0-43AD-9CB2-84C103E341D9}">
      <dgm:prSet custT="1"/>
      <dgm:spPr/>
      <dgm:t>
        <a:bodyPr/>
        <a:lstStyle/>
        <a:p>
          <a:r>
            <a:rPr lang="en-IN" sz="1400" b="1" dirty="0"/>
            <a:t>9. </a:t>
          </a:r>
          <a:r>
            <a:rPr lang="en-IN" sz="1400" b="1" dirty="0" err="1"/>
            <a:t>Record.HasFields</a:t>
          </a:r>
          <a:endParaRPr lang="en-US" sz="1400" dirty="0"/>
        </a:p>
      </dgm:t>
    </dgm:pt>
    <dgm:pt modelId="{53D94A7B-4F5C-4A44-8518-D31C017517CF}" type="parTrans" cxnId="{FEFD4CED-1F1E-41C9-93D0-82D3B88A515A}">
      <dgm:prSet/>
      <dgm:spPr/>
      <dgm:t>
        <a:bodyPr/>
        <a:lstStyle/>
        <a:p>
          <a:endParaRPr lang="en-IN"/>
        </a:p>
      </dgm:t>
    </dgm:pt>
    <dgm:pt modelId="{76B462F2-63E9-446A-9729-B29FD6B33E58}" type="sibTrans" cxnId="{FEFD4CED-1F1E-41C9-93D0-82D3B88A515A}">
      <dgm:prSet/>
      <dgm:spPr/>
      <dgm:t>
        <a:bodyPr/>
        <a:lstStyle/>
        <a:p>
          <a:endParaRPr lang="en-IN"/>
        </a:p>
      </dgm:t>
    </dgm:pt>
    <dgm:pt modelId="{5CAF59AC-A9A4-46E8-BB04-7FD85A7B193F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400" b="1"/>
            <a:t>Description</a:t>
          </a:r>
          <a:r>
            <a:rPr lang="en-US" sz="1400"/>
            <a:t>: Checks if a record contains specified fields.</a:t>
          </a:r>
        </a:p>
      </dgm:t>
    </dgm:pt>
    <dgm:pt modelId="{F34DF131-49D4-4140-ADBD-57604B4D2926}" type="parTrans" cxnId="{4A5295A2-6B62-4E92-8612-954936B86962}">
      <dgm:prSet/>
      <dgm:spPr/>
      <dgm:t>
        <a:bodyPr/>
        <a:lstStyle/>
        <a:p>
          <a:endParaRPr lang="en-IN"/>
        </a:p>
      </dgm:t>
    </dgm:pt>
    <dgm:pt modelId="{412A99B1-F34A-4684-8340-F94B331F5906}" type="sibTrans" cxnId="{4A5295A2-6B62-4E92-8612-954936B86962}">
      <dgm:prSet/>
      <dgm:spPr/>
      <dgm:t>
        <a:bodyPr/>
        <a:lstStyle/>
        <a:p>
          <a:endParaRPr lang="en-IN"/>
        </a:p>
      </dgm:t>
    </dgm:pt>
    <dgm:pt modelId="{D39834A5-2390-4CD9-91CD-7D484E5EB959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400" b="1"/>
            <a:t>Example</a:t>
          </a:r>
          <a:r>
            <a:rPr lang="en-US" sz="1400"/>
            <a:t>: Record.HasFields([Name="John", Age=30], {"Name", "Country"})</a:t>
          </a:r>
        </a:p>
      </dgm:t>
    </dgm:pt>
    <dgm:pt modelId="{3C5694B5-E888-4531-872F-C3CD25486452}" type="parTrans" cxnId="{373CBE23-3B27-4F6E-BCD1-6D304FF581AA}">
      <dgm:prSet/>
      <dgm:spPr/>
      <dgm:t>
        <a:bodyPr/>
        <a:lstStyle/>
        <a:p>
          <a:endParaRPr lang="en-IN"/>
        </a:p>
      </dgm:t>
    </dgm:pt>
    <dgm:pt modelId="{DE9D6D9D-B931-4166-B854-C5D13234230B}" type="sibTrans" cxnId="{373CBE23-3B27-4F6E-BCD1-6D304FF581AA}">
      <dgm:prSet/>
      <dgm:spPr/>
      <dgm:t>
        <a:bodyPr/>
        <a:lstStyle/>
        <a:p>
          <a:endParaRPr lang="en-IN"/>
        </a:p>
      </dgm:t>
    </dgm:pt>
    <dgm:pt modelId="{AB211E97-F32F-4D8C-BB0B-BEE62371453C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IN" sz="1400" b="1"/>
            <a:t>Result</a:t>
          </a:r>
          <a:r>
            <a:rPr lang="en-IN" sz="1400"/>
            <a:t>: false</a:t>
          </a:r>
        </a:p>
      </dgm:t>
    </dgm:pt>
    <dgm:pt modelId="{49A7F7A5-EE69-4797-8D69-63C0DAD0B143}" type="parTrans" cxnId="{19D28C3E-CF99-44C5-8DD3-D24E27D30D19}">
      <dgm:prSet/>
      <dgm:spPr/>
      <dgm:t>
        <a:bodyPr/>
        <a:lstStyle/>
        <a:p>
          <a:endParaRPr lang="en-IN"/>
        </a:p>
      </dgm:t>
    </dgm:pt>
    <dgm:pt modelId="{4E00952B-936B-4513-8314-2CAF005C47AD}" type="sibTrans" cxnId="{19D28C3E-CF99-44C5-8DD3-D24E27D30D19}">
      <dgm:prSet/>
      <dgm:spPr/>
      <dgm:t>
        <a:bodyPr/>
        <a:lstStyle/>
        <a:p>
          <a:endParaRPr lang="en-IN"/>
        </a:p>
      </dgm:t>
    </dgm:pt>
    <dgm:pt modelId="{FE520D3F-2E87-4D8A-BF81-BEFEF942D9F8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400" b="1"/>
            <a:t>Use case</a:t>
          </a:r>
          <a:r>
            <a:rPr lang="en-US" sz="1400"/>
            <a:t>: Use to validate that required fields are present before performing further operations.</a:t>
          </a:r>
        </a:p>
      </dgm:t>
    </dgm:pt>
    <dgm:pt modelId="{9B2EDCE1-5435-46A2-AA44-BDAC07990E13}" type="parTrans" cxnId="{6FC42DDA-BDFE-4F97-A917-A8D4DD3C071E}">
      <dgm:prSet/>
      <dgm:spPr/>
      <dgm:t>
        <a:bodyPr/>
        <a:lstStyle/>
        <a:p>
          <a:endParaRPr lang="en-IN"/>
        </a:p>
      </dgm:t>
    </dgm:pt>
    <dgm:pt modelId="{946CEC03-019F-4C81-B946-BD788B280EFF}" type="sibTrans" cxnId="{6FC42DDA-BDFE-4F97-A917-A8D4DD3C071E}">
      <dgm:prSet/>
      <dgm:spPr/>
      <dgm:t>
        <a:bodyPr/>
        <a:lstStyle/>
        <a:p>
          <a:endParaRPr lang="en-IN"/>
        </a:p>
      </dgm:t>
    </dgm:pt>
    <dgm:pt modelId="{4D999559-19D5-460B-9928-0B9D885782C0}" type="pres">
      <dgm:prSet presAssocID="{C54F5361-285B-42E6-8F81-A7C032D9CAFF}" presName="diagram" presStyleCnt="0">
        <dgm:presLayoutVars>
          <dgm:dir/>
          <dgm:resizeHandles val="exact"/>
        </dgm:presLayoutVars>
      </dgm:prSet>
      <dgm:spPr/>
    </dgm:pt>
    <dgm:pt modelId="{FE3CFA55-8023-4896-A0F9-831CADA74549}" type="pres">
      <dgm:prSet presAssocID="{2B7E5C10-7C18-4164-9E42-7D18DE1CE8C2}" presName="node" presStyleLbl="node1" presStyleIdx="0" presStyleCnt="15">
        <dgm:presLayoutVars>
          <dgm:bulletEnabled val="1"/>
        </dgm:presLayoutVars>
      </dgm:prSet>
      <dgm:spPr/>
    </dgm:pt>
    <dgm:pt modelId="{34130B76-1FC0-4832-A681-A64EDEDD01E1}" type="pres">
      <dgm:prSet presAssocID="{E26FBD0C-DF3A-49F7-9BB0-27F70212D2BB}" presName="sibTrans" presStyleCnt="0"/>
      <dgm:spPr/>
    </dgm:pt>
    <dgm:pt modelId="{C0A715A6-10FC-43C2-BC32-B5CB40BFBC58}" type="pres">
      <dgm:prSet presAssocID="{A56D4A12-D71C-4CA9-9ABA-AFE0A89663B2}" presName="node" presStyleLbl="node1" presStyleIdx="1" presStyleCnt="15">
        <dgm:presLayoutVars>
          <dgm:bulletEnabled val="1"/>
        </dgm:presLayoutVars>
      </dgm:prSet>
      <dgm:spPr/>
    </dgm:pt>
    <dgm:pt modelId="{FFD29EAA-B45A-4FFF-8808-46BAE8A638D5}" type="pres">
      <dgm:prSet presAssocID="{328010A9-58E6-4638-BBA1-B3DC1E764E34}" presName="sibTrans" presStyleCnt="0"/>
      <dgm:spPr/>
    </dgm:pt>
    <dgm:pt modelId="{F9CC9A47-4AC1-4669-9920-3984532710B2}" type="pres">
      <dgm:prSet presAssocID="{8661D865-DB7F-445E-9CBA-EEE61B9CCDE2}" presName="node" presStyleLbl="node1" presStyleIdx="2" presStyleCnt="15">
        <dgm:presLayoutVars>
          <dgm:bulletEnabled val="1"/>
        </dgm:presLayoutVars>
      </dgm:prSet>
      <dgm:spPr/>
    </dgm:pt>
    <dgm:pt modelId="{EA98EC61-CECC-48E5-B748-0C691B4AD103}" type="pres">
      <dgm:prSet presAssocID="{74599285-D4A7-4B54-8E40-4D5F08185949}" presName="sibTrans" presStyleCnt="0"/>
      <dgm:spPr/>
    </dgm:pt>
    <dgm:pt modelId="{12E63652-748B-410D-BFA7-5AEE46B717AE}" type="pres">
      <dgm:prSet presAssocID="{DFFE41DB-4C27-41F9-A9A4-38D795DE9274}" presName="node" presStyleLbl="node1" presStyleIdx="3" presStyleCnt="15">
        <dgm:presLayoutVars>
          <dgm:bulletEnabled val="1"/>
        </dgm:presLayoutVars>
      </dgm:prSet>
      <dgm:spPr/>
    </dgm:pt>
    <dgm:pt modelId="{FB019F37-1B03-4827-A8B5-BCB0F5E093FC}" type="pres">
      <dgm:prSet presAssocID="{95EC7AB2-3293-4559-9D70-1FC72DDCCBCE}" presName="sibTrans" presStyleCnt="0"/>
      <dgm:spPr/>
    </dgm:pt>
    <dgm:pt modelId="{2C58C23D-EC14-4C1B-B987-AEF8405F6AF3}" type="pres">
      <dgm:prSet presAssocID="{5DB4FC06-0847-442A-B9BA-2EB66CD521BF}" presName="node" presStyleLbl="node1" presStyleIdx="4" presStyleCnt="15">
        <dgm:presLayoutVars>
          <dgm:bulletEnabled val="1"/>
        </dgm:presLayoutVars>
      </dgm:prSet>
      <dgm:spPr/>
    </dgm:pt>
    <dgm:pt modelId="{F41D6227-5FAD-4EC9-8923-FCA93ED4B14F}" type="pres">
      <dgm:prSet presAssocID="{EFAC989E-560D-483B-96A7-2EE2E594722D}" presName="sibTrans" presStyleCnt="0"/>
      <dgm:spPr/>
    </dgm:pt>
    <dgm:pt modelId="{672ABED8-B10A-4552-8743-1B47D013A196}" type="pres">
      <dgm:prSet presAssocID="{59B7D64D-512B-4114-93D8-D40E73F99ECF}" presName="node" presStyleLbl="node1" presStyleIdx="5" presStyleCnt="15">
        <dgm:presLayoutVars>
          <dgm:bulletEnabled val="1"/>
        </dgm:presLayoutVars>
      </dgm:prSet>
      <dgm:spPr/>
    </dgm:pt>
    <dgm:pt modelId="{C29BAFA0-AFA1-472A-9626-F1C7892B7B8E}" type="pres">
      <dgm:prSet presAssocID="{2407BEAD-2E1D-4629-9C36-0A5A55C5F21F}" presName="sibTrans" presStyleCnt="0"/>
      <dgm:spPr/>
    </dgm:pt>
    <dgm:pt modelId="{236859E4-891C-445D-B304-CF64402F4B5B}" type="pres">
      <dgm:prSet presAssocID="{CACBECAF-3F8B-43B1-8D05-D18A74D7E04D}" presName="node" presStyleLbl="node1" presStyleIdx="6" presStyleCnt="15">
        <dgm:presLayoutVars>
          <dgm:bulletEnabled val="1"/>
        </dgm:presLayoutVars>
      </dgm:prSet>
      <dgm:spPr/>
    </dgm:pt>
    <dgm:pt modelId="{80CD92DF-1E96-44FE-9AA6-C5C23BFDD7EB}" type="pres">
      <dgm:prSet presAssocID="{C0B916BB-CD3E-4EF9-98D3-941342E42AE4}" presName="sibTrans" presStyleCnt="0"/>
      <dgm:spPr/>
    </dgm:pt>
    <dgm:pt modelId="{F457D54C-4D6F-4D6E-9C60-9FD497ADFE18}" type="pres">
      <dgm:prSet presAssocID="{CABC7DBD-271F-4B25-AC76-E6C972C240F9}" presName="node" presStyleLbl="node1" presStyleIdx="7" presStyleCnt="15">
        <dgm:presLayoutVars>
          <dgm:bulletEnabled val="1"/>
        </dgm:presLayoutVars>
      </dgm:prSet>
      <dgm:spPr/>
    </dgm:pt>
    <dgm:pt modelId="{D332B38B-3FF7-4A6C-965F-A4A1A03C110C}" type="pres">
      <dgm:prSet presAssocID="{C89D737A-AD77-4A71-B401-20DC21430E92}" presName="sibTrans" presStyleCnt="0"/>
      <dgm:spPr/>
    </dgm:pt>
    <dgm:pt modelId="{9A949F0B-F25D-41F5-94AE-799E9F34BB75}" type="pres">
      <dgm:prSet presAssocID="{C12B8B9E-61A5-4C86-A5CB-B7665C855404}" presName="node" presStyleLbl="node1" presStyleIdx="8" presStyleCnt="15">
        <dgm:presLayoutVars>
          <dgm:bulletEnabled val="1"/>
        </dgm:presLayoutVars>
      </dgm:prSet>
      <dgm:spPr/>
    </dgm:pt>
    <dgm:pt modelId="{2678E94D-6B32-412A-A1A8-399E15551FB2}" type="pres">
      <dgm:prSet presAssocID="{E88E1698-5855-4738-9726-C44AB1BB5487}" presName="sibTrans" presStyleCnt="0"/>
      <dgm:spPr/>
    </dgm:pt>
    <dgm:pt modelId="{063E055E-E1AA-4420-8D23-46F248D5A6C0}" type="pres">
      <dgm:prSet presAssocID="{ED613CAB-B9A4-4B9C-83DA-B07824A031D5}" presName="node" presStyleLbl="node1" presStyleIdx="9" presStyleCnt="15">
        <dgm:presLayoutVars>
          <dgm:bulletEnabled val="1"/>
        </dgm:presLayoutVars>
      </dgm:prSet>
      <dgm:spPr/>
    </dgm:pt>
    <dgm:pt modelId="{13FE3E93-0595-4F82-8C81-D7DCF5773A35}" type="pres">
      <dgm:prSet presAssocID="{B8EC4DF0-3B5B-4E07-B1F2-C582805E19F1}" presName="sibTrans" presStyleCnt="0"/>
      <dgm:spPr/>
    </dgm:pt>
    <dgm:pt modelId="{B8A05A1D-A9DC-401C-AA28-F79C09EC4C79}" type="pres">
      <dgm:prSet presAssocID="{87D654A8-ABA0-43AD-9CB2-84C103E341D9}" presName="node" presStyleLbl="node1" presStyleIdx="10" presStyleCnt="15">
        <dgm:presLayoutVars>
          <dgm:bulletEnabled val="1"/>
        </dgm:presLayoutVars>
      </dgm:prSet>
      <dgm:spPr/>
    </dgm:pt>
    <dgm:pt modelId="{E92FE0FF-158F-4AD0-8D36-3AD218C45C8D}" type="pres">
      <dgm:prSet presAssocID="{76B462F2-63E9-446A-9729-B29FD6B33E58}" presName="sibTrans" presStyleCnt="0"/>
      <dgm:spPr/>
    </dgm:pt>
    <dgm:pt modelId="{42DC2BA0-785C-437A-B7A1-C735A312FFA7}" type="pres">
      <dgm:prSet presAssocID="{5CAF59AC-A9A4-46E8-BB04-7FD85A7B193F}" presName="node" presStyleLbl="node1" presStyleIdx="11" presStyleCnt="15">
        <dgm:presLayoutVars>
          <dgm:bulletEnabled val="1"/>
        </dgm:presLayoutVars>
      </dgm:prSet>
      <dgm:spPr/>
    </dgm:pt>
    <dgm:pt modelId="{8B1EA44D-5467-4A4B-BD4D-E40FB7F642BF}" type="pres">
      <dgm:prSet presAssocID="{412A99B1-F34A-4684-8340-F94B331F5906}" presName="sibTrans" presStyleCnt="0"/>
      <dgm:spPr/>
    </dgm:pt>
    <dgm:pt modelId="{3115939F-930A-4309-987A-887A32A9B0E1}" type="pres">
      <dgm:prSet presAssocID="{D39834A5-2390-4CD9-91CD-7D484E5EB959}" presName="node" presStyleLbl="node1" presStyleIdx="12" presStyleCnt="15">
        <dgm:presLayoutVars>
          <dgm:bulletEnabled val="1"/>
        </dgm:presLayoutVars>
      </dgm:prSet>
      <dgm:spPr/>
    </dgm:pt>
    <dgm:pt modelId="{45C527FC-664D-4F76-A851-0CF9B5E31E6E}" type="pres">
      <dgm:prSet presAssocID="{DE9D6D9D-B931-4166-B854-C5D13234230B}" presName="sibTrans" presStyleCnt="0"/>
      <dgm:spPr/>
    </dgm:pt>
    <dgm:pt modelId="{176AF1BC-DAE2-4A14-A8BF-32E3AA0FB058}" type="pres">
      <dgm:prSet presAssocID="{AB211E97-F32F-4D8C-BB0B-BEE62371453C}" presName="node" presStyleLbl="node1" presStyleIdx="13" presStyleCnt="15">
        <dgm:presLayoutVars>
          <dgm:bulletEnabled val="1"/>
        </dgm:presLayoutVars>
      </dgm:prSet>
      <dgm:spPr/>
    </dgm:pt>
    <dgm:pt modelId="{7A2B579C-0024-4DA9-A74B-8089A56DE445}" type="pres">
      <dgm:prSet presAssocID="{4E00952B-936B-4513-8314-2CAF005C47AD}" presName="sibTrans" presStyleCnt="0"/>
      <dgm:spPr/>
    </dgm:pt>
    <dgm:pt modelId="{9C181585-D0A4-4C0F-8B66-74D3946EE701}" type="pres">
      <dgm:prSet presAssocID="{FE520D3F-2E87-4D8A-BF81-BEFEF942D9F8}" presName="node" presStyleLbl="node1" presStyleIdx="14" presStyleCnt="15">
        <dgm:presLayoutVars>
          <dgm:bulletEnabled val="1"/>
        </dgm:presLayoutVars>
      </dgm:prSet>
      <dgm:spPr/>
    </dgm:pt>
  </dgm:ptLst>
  <dgm:cxnLst>
    <dgm:cxn modelId="{DE11E00D-9E63-4F40-9064-E96BE8750D2E}" srcId="{C54F5361-285B-42E6-8F81-A7C032D9CAFF}" destId="{ED613CAB-B9A4-4B9C-83DA-B07824A031D5}" srcOrd="9" destOrd="0" parTransId="{D6C4474D-8B95-4920-9CC2-213883AAC112}" sibTransId="{B8EC4DF0-3B5B-4E07-B1F2-C582805E19F1}"/>
    <dgm:cxn modelId="{B31E6921-485B-4C35-82F5-DA582F8BA439}" srcId="{C54F5361-285B-42E6-8F81-A7C032D9CAFF}" destId="{A56D4A12-D71C-4CA9-9ABA-AFE0A89663B2}" srcOrd="1" destOrd="0" parTransId="{E5C6BBA4-29F8-4B41-877B-69B14F481BF8}" sibTransId="{328010A9-58E6-4638-BBA1-B3DC1E764E34}"/>
    <dgm:cxn modelId="{FB6ED021-3363-464E-A6BF-2F75CC533678}" type="presOf" srcId="{C54F5361-285B-42E6-8F81-A7C032D9CAFF}" destId="{4D999559-19D5-460B-9928-0B9D885782C0}" srcOrd="0" destOrd="0" presId="urn:microsoft.com/office/officeart/2005/8/layout/default"/>
    <dgm:cxn modelId="{F4748722-318D-4076-8A38-CA4EB94838B5}" type="presOf" srcId="{5DB4FC06-0847-442A-B9BA-2EB66CD521BF}" destId="{2C58C23D-EC14-4C1B-B987-AEF8405F6AF3}" srcOrd="0" destOrd="0" presId="urn:microsoft.com/office/officeart/2005/8/layout/default"/>
    <dgm:cxn modelId="{373CBE23-3B27-4F6E-BCD1-6D304FF581AA}" srcId="{C54F5361-285B-42E6-8F81-A7C032D9CAFF}" destId="{D39834A5-2390-4CD9-91CD-7D484E5EB959}" srcOrd="12" destOrd="0" parTransId="{3C5694B5-E888-4531-872F-C3CD25486452}" sibTransId="{DE9D6D9D-B931-4166-B854-C5D13234230B}"/>
    <dgm:cxn modelId="{2F525024-BE26-42AC-8A0F-62D133A378A3}" srcId="{C54F5361-285B-42E6-8F81-A7C032D9CAFF}" destId="{C12B8B9E-61A5-4C86-A5CB-B7665C855404}" srcOrd="8" destOrd="0" parTransId="{3E1BE8B1-ED6E-4204-B7EF-355555BE2AEE}" sibTransId="{E88E1698-5855-4738-9726-C44AB1BB5487}"/>
    <dgm:cxn modelId="{5231D025-7D2C-4691-A798-F8EEF26C0CA6}" srcId="{C54F5361-285B-42E6-8F81-A7C032D9CAFF}" destId="{CACBECAF-3F8B-43B1-8D05-D18A74D7E04D}" srcOrd="6" destOrd="0" parTransId="{1BF65199-36DA-4E84-9CC8-EFDBE14787C0}" sibTransId="{C0B916BB-CD3E-4EF9-98D3-941342E42AE4}"/>
    <dgm:cxn modelId="{4AFD7329-4078-4722-A2D1-93350779F3FB}" type="presOf" srcId="{D39834A5-2390-4CD9-91CD-7D484E5EB959}" destId="{3115939F-930A-4309-987A-887A32A9B0E1}" srcOrd="0" destOrd="0" presId="urn:microsoft.com/office/officeart/2005/8/layout/default"/>
    <dgm:cxn modelId="{D51F9A33-015D-4D83-AD44-72D87F1CBE98}" type="presOf" srcId="{59B7D64D-512B-4114-93D8-D40E73F99ECF}" destId="{672ABED8-B10A-4552-8743-1B47D013A196}" srcOrd="0" destOrd="0" presId="urn:microsoft.com/office/officeart/2005/8/layout/default"/>
    <dgm:cxn modelId="{7BEDB137-FCD8-4984-884A-9B6D656070F8}" srcId="{C54F5361-285B-42E6-8F81-A7C032D9CAFF}" destId="{59B7D64D-512B-4114-93D8-D40E73F99ECF}" srcOrd="5" destOrd="0" parTransId="{D54E9372-08FF-4F11-AE1C-169719C74661}" sibTransId="{2407BEAD-2E1D-4629-9C36-0A5A55C5F21F}"/>
    <dgm:cxn modelId="{CF282D3D-EE9A-4AA4-B7E1-FBD2B45A5E6B}" type="presOf" srcId="{A56D4A12-D71C-4CA9-9ABA-AFE0A89663B2}" destId="{C0A715A6-10FC-43C2-BC32-B5CB40BFBC58}" srcOrd="0" destOrd="0" presId="urn:microsoft.com/office/officeart/2005/8/layout/default"/>
    <dgm:cxn modelId="{19D28C3E-CF99-44C5-8DD3-D24E27D30D19}" srcId="{C54F5361-285B-42E6-8F81-A7C032D9CAFF}" destId="{AB211E97-F32F-4D8C-BB0B-BEE62371453C}" srcOrd="13" destOrd="0" parTransId="{49A7F7A5-EE69-4797-8D69-63C0DAD0B143}" sibTransId="{4E00952B-936B-4513-8314-2CAF005C47AD}"/>
    <dgm:cxn modelId="{E1907E63-7C8B-4003-955A-A3903ADB2FBE}" type="presOf" srcId="{CACBECAF-3F8B-43B1-8D05-D18A74D7E04D}" destId="{236859E4-891C-445D-B304-CF64402F4B5B}" srcOrd="0" destOrd="0" presId="urn:microsoft.com/office/officeart/2005/8/layout/default"/>
    <dgm:cxn modelId="{71A3CA47-1ABC-49CB-A266-617981194B48}" type="presOf" srcId="{8661D865-DB7F-445E-9CBA-EEE61B9CCDE2}" destId="{F9CC9A47-4AC1-4669-9920-3984532710B2}" srcOrd="0" destOrd="0" presId="urn:microsoft.com/office/officeart/2005/8/layout/default"/>
    <dgm:cxn modelId="{C604D66C-752F-45EF-9F5D-E527E0FD4901}" type="presOf" srcId="{2B7E5C10-7C18-4164-9E42-7D18DE1CE8C2}" destId="{FE3CFA55-8023-4896-A0F9-831CADA74549}" srcOrd="0" destOrd="0" presId="urn:microsoft.com/office/officeart/2005/8/layout/default"/>
    <dgm:cxn modelId="{0575BD6F-0806-4394-8CBE-ACDDB7732BAA}" type="presOf" srcId="{DFFE41DB-4C27-41F9-A9A4-38D795DE9274}" destId="{12E63652-748B-410D-BFA7-5AEE46B717AE}" srcOrd="0" destOrd="0" presId="urn:microsoft.com/office/officeart/2005/8/layout/default"/>
    <dgm:cxn modelId="{D9983750-F31C-4FCC-A900-FD161A9A78D4}" type="presOf" srcId="{CABC7DBD-271F-4B25-AC76-E6C972C240F9}" destId="{F457D54C-4D6F-4D6E-9C60-9FD497ADFE18}" srcOrd="0" destOrd="0" presId="urn:microsoft.com/office/officeart/2005/8/layout/default"/>
    <dgm:cxn modelId="{F3A6B254-1008-43BF-A058-9C50A418E885}" type="presOf" srcId="{5CAF59AC-A9A4-46E8-BB04-7FD85A7B193F}" destId="{42DC2BA0-785C-437A-B7A1-C735A312FFA7}" srcOrd="0" destOrd="0" presId="urn:microsoft.com/office/officeart/2005/8/layout/default"/>
    <dgm:cxn modelId="{3EE79879-0C51-47CA-BDB2-52516CD1A12A}" srcId="{C54F5361-285B-42E6-8F81-A7C032D9CAFF}" destId="{DFFE41DB-4C27-41F9-A9A4-38D795DE9274}" srcOrd="3" destOrd="0" parTransId="{9A8B0B28-3300-4BDD-B64A-9DBA20261783}" sibTransId="{95EC7AB2-3293-4559-9D70-1FC72DDCCBCE}"/>
    <dgm:cxn modelId="{EA0BE981-6E03-478A-981A-75D16793F070}" srcId="{C54F5361-285B-42E6-8F81-A7C032D9CAFF}" destId="{8661D865-DB7F-445E-9CBA-EEE61B9CCDE2}" srcOrd="2" destOrd="0" parTransId="{94312E38-2A3A-4B35-AC5B-539212F8516E}" sibTransId="{74599285-D4A7-4B54-8E40-4D5F08185949}"/>
    <dgm:cxn modelId="{0DD3389F-7648-40AA-9CCF-6017739AC12F}" srcId="{C54F5361-285B-42E6-8F81-A7C032D9CAFF}" destId="{2B7E5C10-7C18-4164-9E42-7D18DE1CE8C2}" srcOrd="0" destOrd="0" parTransId="{5CACCFF3-D63F-44A0-86C1-7752FE9B0C57}" sibTransId="{E26FBD0C-DF3A-49F7-9BB0-27F70212D2BB}"/>
    <dgm:cxn modelId="{4A5295A2-6B62-4E92-8612-954936B86962}" srcId="{C54F5361-285B-42E6-8F81-A7C032D9CAFF}" destId="{5CAF59AC-A9A4-46E8-BB04-7FD85A7B193F}" srcOrd="11" destOrd="0" parTransId="{F34DF131-49D4-4140-ADBD-57604B4D2926}" sibTransId="{412A99B1-F34A-4684-8340-F94B331F5906}"/>
    <dgm:cxn modelId="{442294A4-CC22-4ECB-A59D-F27055AA04DE}" type="presOf" srcId="{87D654A8-ABA0-43AD-9CB2-84C103E341D9}" destId="{B8A05A1D-A9DC-401C-AA28-F79C09EC4C79}" srcOrd="0" destOrd="0" presId="urn:microsoft.com/office/officeart/2005/8/layout/default"/>
    <dgm:cxn modelId="{6FE2FDB0-6892-4FBA-BF20-3081F9433911}" srcId="{C54F5361-285B-42E6-8F81-A7C032D9CAFF}" destId="{5DB4FC06-0847-442A-B9BA-2EB66CD521BF}" srcOrd="4" destOrd="0" parTransId="{62B282BB-150B-4E1A-BAAB-FF13C5B64DCC}" sibTransId="{EFAC989E-560D-483B-96A7-2EE2E594722D}"/>
    <dgm:cxn modelId="{AD6029B2-1828-491C-929D-AA8E46D8BC9F}" type="presOf" srcId="{AB211E97-F32F-4D8C-BB0B-BEE62371453C}" destId="{176AF1BC-DAE2-4A14-A8BF-32E3AA0FB058}" srcOrd="0" destOrd="0" presId="urn:microsoft.com/office/officeart/2005/8/layout/default"/>
    <dgm:cxn modelId="{5E5D51B5-A5DB-4F92-B275-F3029C428222}" type="presOf" srcId="{C12B8B9E-61A5-4C86-A5CB-B7665C855404}" destId="{9A949F0B-F25D-41F5-94AE-799E9F34BB75}" srcOrd="0" destOrd="0" presId="urn:microsoft.com/office/officeart/2005/8/layout/default"/>
    <dgm:cxn modelId="{8E255EB9-AFE5-412B-809B-D839A9A35EC1}" type="presOf" srcId="{FE520D3F-2E87-4D8A-BF81-BEFEF942D9F8}" destId="{9C181585-D0A4-4C0F-8B66-74D3946EE701}" srcOrd="0" destOrd="0" presId="urn:microsoft.com/office/officeart/2005/8/layout/default"/>
    <dgm:cxn modelId="{6FC42DDA-BDFE-4F97-A917-A8D4DD3C071E}" srcId="{C54F5361-285B-42E6-8F81-A7C032D9CAFF}" destId="{FE520D3F-2E87-4D8A-BF81-BEFEF942D9F8}" srcOrd="14" destOrd="0" parTransId="{9B2EDCE1-5435-46A2-AA44-BDAC07990E13}" sibTransId="{946CEC03-019F-4C81-B946-BD788B280EFF}"/>
    <dgm:cxn modelId="{60CF2AEA-375F-4EF2-80D9-BF624C3E8067}" type="presOf" srcId="{ED613CAB-B9A4-4B9C-83DA-B07824A031D5}" destId="{063E055E-E1AA-4420-8D23-46F248D5A6C0}" srcOrd="0" destOrd="0" presId="urn:microsoft.com/office/officeart/2005/8/layout/default"/>
    <dgm:cxn modelId="{986E74EC-4F6F-45A6-A713-30E2F5B1F560}" srcId="{C54F5361-285B-42E6-8F81-A7C032D9CAFF}" destId="{CABC7DBD-271F-4B25-AC76-E6C972C240F9}" srcOrd="7" destOrd="0" parTransId="{E1AEB792-974F-46C4-B050-8D6010ED8249}" sibTransId="{C89D737A-AD77-4A71-B401-20DC21430E92}"/>
    <dgm:cxn modelId="{FEFD4CED-1F1E-41C9-93D0-82D3B88A515A}" srcId="{C54F5361-285B-42E6-8F81-A7C032D9CAFF}" destId="{87D654A8-ABA0-43AD-9CB2-84C103E341D9}" srcOrd="10" destOrd="0" parTransId="{53D94A7B-4F5C-4A44-8518-D31C017517CF}" sibTransId="{76B462F2-63E9-446A-9729-B29FD6B33E58}"/>
    <dgm:cxn modelId="{C1A14AF6-92E6-4CA1-AEF5-8179624A8502}" type="presParOf" srcId="{4D999559-19D5-460B-9928-0B9D885782C0}" destId="{FE3CFA55-8023-4896-A0F9-831CADA74549}" srcOrd="0" destOrd="0" presId="urn:microsoft.com/office/officeart/2005/8/layout/default"/>
    <dgm:cxn modelId="{05A4C25F-6929-470A-8535-1C3127B392B5}" type="presParOf" srcId="{4D999559-19D5-460B-9928-0B9D885782C0}" destId="{34130B76-1FC0-4832-A681-A64EDEDD01E1}" srcOrd="1" destOrd="0" presId="urn:microsoft.com/office/officeart/2005/8/layout/default"/>
    <dgm:cxn modelId="{4BBB43B5-16C0-4116-9725-19C72A3DFE8C}" type="presParOf" srcId="{4D999559-19D5-460B-9928-0B9D885782C0}" destId="{C0A715A6-10FC-43C2-BC32-B5CB40BFBC58}" srcOrd="2" destOrd="0" presId="urn:microsoft.com/office/officeart/2005/8/layout/default"/>
    <dgm:cxn modelId="{5F384EAD-FFC3-4E43-B8DB-0C31AD913FCA}" type="presParOf" srcId="{4D999559-19D5-460B-9928-0B9D885782C0}" destId="{FFD29EAA-B45A-4FFF-8808-46BAE8A638D5}" srcOrd="3" destOrd="0" presId="urn:microsoft.com/office/officeart/2005/8/layout/default"/>
    <dgm:cxn modelId="{8B9B3CBF-BBDD-435B-8804-CDF5381B61DA}" type="presParOf" srcId="{4D999559-19D5-460B-9928-0B9D885782C0}" destId="{F9CC9A47-4AC1-4669-9920-3984532710B2}" srcOrd="4" destOrd="0" presId="urn:microsoft.com/office/officeart/2005/8/layout/default"/>
    <dgm:cxn modelId="{1585B233-F2BF-4A5E-A814-58AD92AABB66}" type="presParOf" srcId="{4D999559-19D5-460B-9928-0B9D885782C0}" destId="{EA98EC61-CECC-48E5-B748-0C691B4AD103}" srcOrd="5" destOrd="0" presId="urn:microsoft.com/office/officeart/2005/8/layout/default"/>
    <dgm:cxn modelId="{62063BDA-F3C5-4B46-BA03-F7B4DB348B3F}" type="presParOf" srcId="{4D999559-19D5-460B-9928-0B9D885782C0}" destId="{12E63652-748B-410D-BFA7-5AEE46B717AE}" srcOrd="6" destOrd="0" presId="urn:microsoft.com/office/officeart/2005/8/layout/default"/>
    <dgm:cxn modelId="{69584FBB-B175-4500-8DDB-68048C454698}" type="presParOf" srcId="{4D999559-19D5-460B-9928-0B9D885782C0}" destId="{FB019F37-1B03-4827-A8B5-BCB0F5E093FC}" srcOrd="7" destOrd="0" presId="urn:microsoft.com/office/officeart/2005/8/layout/default"/>
    <dgm:cxn modelId="{EC65FB6D-0C59-41C7-ABCB-5B12B1F42B4D}" type="presParOf" srcId="{4D999559-19D5-460B-9928-0B9D885782C0}" destId="{2C58C23D-EC14-4C1B-B987-AEF8405F6AF3}" srcOrd="8" destOrd="0" presId="urn:microsoft.com/office/officeart/2005/8/layout/default"/>
    <dgm:cxn modelId="{F1D3003D-D694-4496-82A6-0B08359B0F75}" type="presParOf" srcId="{4D999559-19D5-460B-9928-0B9D885782C0}" destId="{F41D6227-5FAD-4EC9-8923-FCA93ED4B14F}" srcOrd="9" destOrd="0" presId="urn:microsoft.com/office/officeart/2005/8/layout/default"/>
    <dgm:cxn modelId="{45EA471F-1935-445A-8EA1-76068EBDDFF3}" type="presParOf" srcId="{4D999559-19D5-460B-9928-0B9D885782C0}" destId="{672ABED8-B10A-4552-8743-1B47D013A196}" srcOrd="10" destOrd="0" presId="urn:microsoft.com/office/officeart/2005/8/layout/default"/>
    <dgm:cxn modelId="{AF5894D5-AFB2-477C-9DFB-E80C572E9784}" type="presParOf" srcId="{4D999559-19D5-460B-9928-0B9D885782C0}" destId="{C29BAFA0-AFA1-472A-9626-F1C7892B7B8E}" srcOrd="11" destOrd="0" presId="urn:microsoft.com/office/officeart/2005/8/layout/default"/>
    <dgm:cxn modelId="{1DDCBEDD-01B1-4DFF-82C6-C4F6A18FC64D}" type="presParOf" srcId="{4D999559-19D5-460B-9928-0B9D885782C0}" destId="{236859E4-891C-445D-B304-CF64402F4B5B}" srcOrd="12" destOrd="0" presId="urn:microsoft.com/office/officeart/2005/8/layout/default"/>
    <dgm:cxn modelId="{5624F92F-282F-4B73-B342-85CE28A0F08F}" type="presParOf" srcId="{4D999559-19D5-460B-9928-0B9D885782C0}" destId="{80CD92DF-1E96-44FE-9AA6-C5C23BFDD7EB}" srcOrd="13" destOrd="0" presId="urn:microsoft.com/office/officeart/2005/8/layout/default"/>
    <dgm:cxn modelId="{C4037C62-4613-43F4-BDBB-E088972BE07F}" type="presParOf" srcId="{4D999559-19D5-460B-9928-0B9D885782C0}" destId="{F457D54C-4D6F-4D6E-9C60-9FD497ADFE18}" srcOrd="14" destOrd="0" presId="urn:microsoft.com/office/officeart/2005/8/layout/default"/>
    <dgm:cxn modelId="{9E4B93BD-40B1-44B4-A770-D16E7FE72567}" type="presParOf" srcId="{4D999559-19D5-460B-9928-0B9D885782C0}" destId="{D332B38B-3FF7-4A6C-965F-A4A1A03C110C}" srcOrd="15" destOrd="0" presId="urn:microsoft.com/office/officeart/2005/8/layout/default"/>
    <dgm:cxn modelId="{A26A5BD4-A593-4398-9A47-3DE6F11AB67E}" type="presParOf" srcId="{4D999559-19D5-460B-9928-0B9D885782C0}" destId="{9A949F0B-F25D-41F5-94AE-799E9F34BB75}" srcOrd="16" destOrd="0" presId="urn:microsoft.com/office/officeart/2005/8/layout/default"/>
    <dgm:cxn modelId="{DC97607F-E1B2-4D78-9177-3BEC23504D30}" type="presParOf" srcId="{4D999559-19D5-460B-9928-0B9D885782C0}" destId="{2678E94D-6B32-412A-A1A8-399E15551FB2}" srcOrd="17" destOrd="0" presId="urn:microsoft.com/office/officeart/2005/8/layout/default"/>
    <dgm:cxn modelId="{8CF375DD-D8E2-4697-9569-C1626EF0645F}" type="presParOf" srcId="{4D999559-19D5-460B-9928-0B9D885782C0}" destId="{063E055E-E1AA-4420-8D23-46F248D5A6C0}" srcOrd="18" destOrd="0" presId="urn:microsoft.com/office/officeart/2005/8/layout/default"/>
    <dgm:cxn modelId="{D3D3E297-5C25-4BF2-BCE8-02BCBEA9BA90}" type="presParOf" srcId="{4D999559-19D5-460B-9928-0B9D885782C0}" destId="{13FE3E93-0595-4F82-8C81-D7DCF5773A35}" srcOrd="19" destOrd="0" presId="urn:microsoft.com/office/officeart/2005/8/layout/default"/>
    <dgm:cxn modelId="{AC6EBE2F-CD56-4AD5-9614-D2B6E2A1CE49}" type="presParOf" srcId="{4D999559-19D5-460B-9928-0B9D885782C0}" destId="{B8A05A1D-A9DC-401C-AA28-F79C09EC4C79}" srcOrd="20" destOrd="0" presId="urn:microsoft.com/office/officeart/2005/8/layout/default"/>
    <dgm:cxn modelId="{5B688FBA-F7CA-471B-AE3D-53D8A5541D37}" type="presParOf" srcId="{4D999559-19D5-460B-9928-0B9D885782C0}" destId="{E92FE0FF-158F-4AD0-8D36-3AD218C45C8D}" srcOrd="21" destOrd="0" presId="urn:microsoft.com/office/officeart/2005/8/layout/default"/>
    <dgm:cxn modelId="{A6C4BB51-A1D2-45F6-A461-C32F5A8F2812}" type="presParOf" srcId="{4D999559-19D5-460B-9928-0B9D885782C0}" destId="{42DC2BA0-785C-437A-B7A1-C735A312FFA7}" srcOrd="22" destOrd="0" presId="urn:microsoft.com/office/officeart/2005/8/layout/default"/>
    <dgm:cxn modelId="{F0768C6B-4DA6-406A-8CCA-59BE6DC7D558}" type="presParOf" srcId="{4D999559-19D5-460B-9928-0B9D885782C0}" destId="{8B1EA44D-5467-4A4B-BD4D-E40FB7F642BF}" srcOrd="23" destOrd="0" presId="urn:microsoft.com/office/officeart/2005/8/layout/default"/>
    <dgm:cxn modelId="{B8572106-4894-4A18-BBAF-760DCEF64E73}" type="presParOf" srcId="{4D999559-19D5-460B-9928-0B9D885782C0}" destId="{3115939F-930A-4309-987A-887A32A9B0E1}" srcOrd="24" destOrd="0" presId="urn:microsoft.com/office/officeart/2005/8/layout/default"/>
    <dgm:cxn modelId="{59AFE15D-9C64-45BD-BE91-5D7E3BFD6C9A}" type="presParOf" srcId="{4D999559-19D5-460B-9928-0B9D885782C0}" destId="{45C527FC-664D-4F76-A851-0CF9B5E31E6E}" srcOrd="25" destOrd="0" presId="urn:microsoft.com/office/officeart/2005/8/layout/default"/>
    <dgm:cxn modelId="{DEF78F4C-10DC-4BCA-B236-471C387CC7A7}" type="presParOf" srcId="{4D999559-19D5-460B-9928-0B9D885782C0}" destId="{176AF1BC-DAE2-4A14-A8BF-32E3AA0FB058}" srcOrd="26" destOrd="0" presId="urn:microsoft.com/office/officeart/2005/8/layout/default"/>
    <dgm:cxn modelId="{91D72D1A-257F-4762-9008-6EDB44DD326C}" type="presParOf" srcId="{4D999559-19D5-460B-9928-0B9D885782C0}" destId="{7A2B579C-0024-4DA9-A74B-8089A56DE445}" srcOrd="27" destOrd="0" presId="urn:microsoft.com/office/officeart/2005/8/layout/default"/>
    <dgm:cxn modelId="{6519B5EB-D33B-4B59-8513-A62AB3355BE4}" type="presParOf" srcId="{4D999559-19D5-460B-9928-0B9D885782C0}" destId="{9C181585-D0A4-4C0F-8B66-74D3946EE701}" srcOrd="2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54F5361-285B-42E6-8F81-A7C032D9CAFF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34E87E2B-C908-4619-BD2E-64B990F67CC6}">
      <dgm:prSet custT="1"/>
      <dgm:spPr/>
      <dgm:t>
        <a:bodyPr/>
        <a:lstStyle/>
        <a:p>
          <a:r>
            <a:rPr lang="en-IN" sz="1400" b="1" dirty="0"/>
            <a:t>10. </a:t>
          </a:r>
          <a:r>
            <a:rPr lang="en-IN" sz="1400" b="1" dirty="0" err="1"/>
            <a:t>Record.SelectFields</a:t>
          </a:r>
          <a:endParaRPr lang="en-IN" sz="1400" b="1" dirty="0"/>
        </a:p>
      </dgm:t>
    </dgm:pt>
    <dgm:pt modelId="{C3101E51-0289-4B05-B4EA-1799EA26DFEA}" type="parTrans" cxnId="{C6010324-AB0C-4C71-83A0-B8BB2ED4F802}">
      <dgm:prSet/>
      <dgm:spPr/>
      <dgm:t>
        <a:bodyPr/>
        <a:lstStyle/>
        <a:p>
          <a:endParaRPr lang="en-IN"/>
        </a:p>
      </dgm:t>
    </dgm:pt>
    <dgm:pt modelId="{36E9B957-EE59-4FEB-B66C-573756577AD4}" type="sibTrans" cxnId="{C6010324-AB0C-4C71-83A0-B8BB2ED4F802}">
      <dgm:prSet/>
      <dgm:spPr/>
      <dgm:t>
        <a:bodyPr/>
        <a:lstStyle/>
        <a:p>
          <a:endParaRPr lang="en-IN"/>
        </a:p>
      </dgm:t>
    </dgm:pt>
    <dgm:pt modelId="{7C735FB2-0A34-4F83-9E4B-EC3DD9F044E3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400" b="1"/>
            <a:t>Description</a:t>
          </a:r>
          <a:r>
            <a:rPr lang="en-US" sz="1400"/>
            <a:t>: Selects only specific fields from a record.</a:t>
          </a:r>
        </a:p>
      </dgm:t>
    </dgm:pt>
    <dgm:pt modelId="{0229C45E-B87D-41AE-957A-3CC09D4CEBC0}" type="parTrans" cxnId="{39759509-F898-418C-A4B6-DBCAE0319EA4}">
      <dgm:prSet/>
      <dgm:spPr/>
      <dgm:t>
        <a:bodyPr/>
        <a:lstStyle/>
        <a:p>
          <a:endParaRPr lang="en-IN"/>
        </a:p>
      </dgm:t>
    </dgm:pt>
    <dgm:pt modelId="{4647A734-D502-465B-90C7-F01083C2710E}" type="sibTrans" cxnId="{39759509-F898-418C-A4B6-DBCAE0319EA4}">
      <dgm:prSet/>
      <dgm:spPr/>
      <dgm:t>
        <a:bodyPr/>
        <a:lstStyle/>
        <a:p>
          <a:endParaRPr lang="en-IN"/>
        </a:p>
      </dgm:t>
    </dgm:pt>
    <dgm:pt modelId="{3C8F7358-20BC-4630-955A-029293B0809E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400" b="1" dirty="0"/>
            <a:t>Example</a:t>
          </a:r>
          <a:r>
            <a:rPr lang="en-US" sz="1400" dirty="0"/>
            <a:t>: </a:t>
          </a:r>
          <a:r>
            <a:rPr lang="en-US" sz="1400" dirty="0" err="1"/>
            <a:t>Record.SelectFields</a:t>
          </a:r>
          <a:r>
            <a:rPr lang="en-US" sz="1400" dirty="0"/>
            <a:t>([Name="John", Age=30, Country="USA"], {"Name", "Country"})</a:t>
          </a:r>
        </a:p>
      </dgm:t>
    </dgm:pt>
    <dgm:pt modelId="{80C23CAD-4FB2-4F0C-B274-B72D9675582C}" type="parTrans" cxnId="{C994FB7D-57EB-4CD1-8F64-AFF1C32416F0}">
      <dgm:prSet/>
      <dgm:spPr/>
      <dgm:t>
        <a:bodyPr/>
        <a:lstStyle/>
        <a:p>
          <a:endParaRPr lang="en-IN"/>
        </a:p>
      </dgm:t>
    </dgm:pt>
    <dgm:pt modelId="{9BAD226F-F39C-4A0B-B622-33A5C9B288E4}" type="sibTrans" cxnId="{C994FB7D-57EB-4CD1-8F64-AFF1C32416F0}">
      <dgm:prSet/>
      <dgm:spPr/>
      <dgm:t>
        <a:bodyPr/>
        <a:lstStyle/>
        <a:p>
          <a:endParaRPr lang="en-IN"/>
        </a:p>
      </dgm:t>
    </dgm:pt>
    <dgm:pt modelId="{B62FAD8D-8796-4E84-AAB3-630C8D1C24B9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400" b="1"/>
            <a:t>Result</a:t>
          </a:r>
          <a:r>
            <a:rPr lang="en-US" sz="1400"/>
            <a:t>: [Name="John", Country="USA"]</a:t>
          </a:r>
        </a:p>
      </dgm:t>
    </dgm:pt>
    <dgm:pt modelId="{ACBB8379-E115-461E-9C29-0E057DF05948}" type="parTrans" cxnId="{E444DA3F-FD9D-4EE9-A70A-8B0D17DB6A7D}">
      <dgm:prSet/>
      <dgm:spPr/>
      <dgm:t>
        <a:bodyPr/>
        <a:lstStyle/>
        <a:p>
          <a:endParaRPr lang="en-IN"/>
        </a:p>
      </dgm:t>
    </dgm:pt>
    <dgm:pt modelId="{AE9641E8-7F3A-4069-B641-6105A3699F3F}" type="sibTrans" cxnId="{E444DA3F-FD9D-4EE9-A70A-8B0D17DB6A7D}">
      <dgm:prSet/>
      <dgm:spPr/>
      <dgm:t>
        <a:bodyPr/>
        <a:lstStyle/>
        <a:p>
          <a:endParaRPr lang="en-IN"/>
        </a:p>
      </dgm:t>
    </dgm:pt>
    <dgm:pt modelId="{A1DACB63-93AF-4C2C-B4D9-0BA4303F9CF3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400" b="1"/>
            <a:t>Use case</a:t>
          </a:r>
          <a:r>
            <a:rPr lang="en-US" sz="1400"/>
            <a:t>: Use to extract specific fields for further analysis, ignoring others.</a:t>
          </a:r>
        </a:p>
      </dgm:t>
    </dgm:pt>
    <dgm:pt modelId="{A7CA47C2-D084-46F7-BD99-048A6131283D}" type="parTrans" cxnId="{71E6431C-AA57-4169-A9B9-2979A127B987}">
      <dgm:prSet/>
      <dgm:spPr/>
      <dgm:t>
        <a:bodyPr/>
        <a:lstStyle/>
        <a:p>
          <a:endParaRPr lang="en-IN"/>
        </a:p>
      </dgm:t>
    </dgm:pt>
    <dgm:pt modelId="{5CB3833B-C5D4-414C-8E70-C8934B2F63FA}" type="sibTrans" cxnId="{71E6431C-AA57-4169-A9B9-2979A127B987}">
      <dgm:prSet/>
      <dgm:spPr/>
      <dgm:t>
        <a:bodyPr/>
        <a:lstStyle/>
        <a:p>
          <a:endParaRPr lang="en-IN"/>
        </a:p>
      </dgm:t>
    </dgm:pt>
    <dgm:pt modelId="{C2886A24-44B9-4FBB-8683-E6086BDEF741}">
      <dgm:prSet custT="1"/>
      <dgm:spPr/>
      <dgm:t>
        <a:bodyPr/>
        <a:lstStyle/>
        <a:p>
          <a:r>
            <a:rPr lang="en-IN" sz="1400" b="1" dirty="0"/>
            <a:t>11. </a:t>
          </a:r>
          <a:r>
            <a:rPr lang="en-IN" sz="1400" b="1" dirty="0" err="1"/>
            <a:t>Record.FromList</a:t>
          </a:r>
          <a:endParaRPr lang="en-IN" sz="1400" b="1" dirty="0"/>
        </a:p>
      </dgm:t>
    </dgm:pt>
    <dgm:pt modelId="{0E4DBDCB-5160-4F42-A9D6-32D5640AF465}" type="parTrans" cxnId="{96A897B9-9550-42E3-81B0-A5900573E72A}">
      <dgm:prSet/>
      <dgm:spPr/>
      <dgm:t>
        <a:bodyPr/>
        <a:lstStyle/>
        <a:p>
          <a:endParaRPr lang="en-IN"/>
        </a:p>
      </dgm:t>
    </dgm:pt>
    <dgm:pt modelId="{F2D88E5F-5416-4558-B92F-6E638EC24B56}" type="sibTrans" cxnId="{96A897B9-9550-42E3-81B0-A5900573E72A}">
      <dgm:prSet/>
      <dgm:spPr/>
      <dgm:t>
        <a:bodyPr/>
        <a:lstStyle/>
        <a:p>
          <a:endParaRPr lang="en-IN"/>
        </a:p>
      </dgm:t>
    </dgm:pt>
    <dgm:pt modelId="{9933729F-169E-4B89-A90D-5B9F48DFDDCD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400" b="1"/>
            <a:t>Description</a:t>
          </a:r>
          <a:r>
            <a:rPr lang="en-US" sz="1400"/>
            <a:t>: Converts a list of values into a record using a list of field names.</a:t>
          </a:r>
        </a:p>
      </dgm:t>
    </dgm:pt>
    <dgm:pt modelId="{FFBA03DD-D538-4440-B228-6F64E8A7ED69}" type="parTrans" cxnId="{68E4596A-902E-47C6-A3D6-4CDED864A088}">
      <dgm:prSet/>
      <dgm:spPr/>
      <dgm:t>
        <a:bodyPr/>
        <a:lstStyle/>
        <a:p>
          <a:endParaRPr lang="en-IN"/>
        </a:p>
      </dgm:t>
    </dgm:pt>
    <dgm:pt modelId="{7DCB9412-85D7-4B5D-A722-87F5448DF34C}" type="sibTrans" cxnId="{68E4596A-902E-47C6-A3D6-4CDED864A088}">
      <dgm:prSet/>
      <dgm:spPr/>
      <dgm:t>
        <a:bodyPr/>
        <a:lstStyle/>
        <a:p>
          <a:endParaRPr lang="en-IN"/>
        </a:p>
      </dgm:t>
    </dgm:pt>
    <dgm:pt modelId="{019EC8B4-CBDF-4B19-A607-55C8CE723EA5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400" b="1" dirty="0"/>
            <a:t>Example</a:t>
          </a:r>
          <a:r>
            <a:rPr lang="en-US" sz="1400" dirty="0"/>
            <a:t>: </a:t>
          </a:r>
          <a:r>
            <a:rPr lang="en-US" sz="1400" dirty="0" err="1"/>
            <a:t>Record.FromList</a:t>
          </a:r>
          <a:r>
            <a:rPr lang="en-US" sz="1400" dirty="0"/>
            <a:t>({"John", 30}, {"Name", "Age"})</a:t>
          </a:r>
        </a:p>
      </dgm:t>
    </dgm:pt>
    <dgm:pt modelId="{802563E7-3E79-4A93-9AE4-46C800EBCAE5}" type="parTrans" cxnId="{33380531-A33F-4054-B1E3-1B2E5067AE6C}">
      <dgm:prSet/>
      <dgm:spPr/>
      <dgm:t>
        <a:bodyPr/>
        <a:lstStyle/>
        <a:p>
          <a:endParaRPr lang="en-IN"/>
        </a:p>
      </dgm:t>
    </dgm:pt>
    <dgm:pt modelId="{D8DA52F7-BF7F-4CEB-BFE0-24352BD6E9B7}" type="sibTrans" cxnId="{33380531-A33F-4054-B1E3-1B2E5067AE6C}">
      <dgm:prSet/>
      <dgm:spPr/>
      <dgm:t>
        <a:bodyPr/>
        <a:lstStyle/>
        <a:p>
          <a:endParaRPr lang="en-IN"/>
        </a:p>
      </dgm:t>
    </dgm:pt>
    <dgm:pt modelId="{6ED8E86D-E925-4F2B-B4BF-1771BC727459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400" b="1"/>
            <a:t>Result</a:t>
          </a:r>
          <a:r>
            <a:rPr lang="en-US" sz="1400"/>
            <a:t>: [Name="John", Age=30]</a:t>
          </a:r>
        </a:p>
      </dgm:t>
    </dgm:pt>
    <dgm:pt modelId="{999C7A48-6C0F-44BF-A1D0-6EBD98461CA8}" type="parTrans" cxnId="{729F4630-A807-4297-A928-BA974883CBBF}">
      <dgm:prSet/>
      <dgm:spPr/>
      <dgm:t>
        <a:bodyPr/>
        <a:lstStyle/>
        <a:p>
          <a:endParaRPr lang="en-IN"/>
        </a:p>
      </dgm:t>
    </dgm:pt>
    <dgm:pt modelId="{D36210C0-B6BF-465D-9C9C-9F353385D905}" type="sibTrans" cxnId="{729F4630-A807-4297-A928-BA974883CBBF}">
      <dgm:prSet/>
      <dgm:spPr/>
      <dgm:t>
        <a:bodyPr/>
        <a:lstStyle/>
        <a:p>
          <a:endParaRPr lang="en-IN"/>
        </a:p>
      </dgm:t>
    </dgm:pt>
    <dgm:pt modelId="{4566C6E1-2AE8-4CD0-AEFE-0F5126244B41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400" b="1" dirty="0"/>
            <a:t>Use case</a:t>
          </a:r>
          <a:r>
            <a:rPr lang="en-US" sz="1400" dirty="0"/>
            <a:t>: Convert a list of values into a record dynamically, especially when the list represents structured data.</a:t>
          </a:r>
        </a:p>
      </dgm:t>
    </dgm:pt>
    <dgm:pt modelId="{71AB4312-5D76-43BD-ADD0-89F832728D5E}" type="parTrans" cxnId="{C8F64B87-3F83-44AF-8FBD-DF43B2456D6F}">
      <dgm:prSet/>
      <dgm:spPr/>
      <dgm:t>
        <a:bodyPr/>
        <a:lstStyle/>
        <a:p>
          <a:endParaRPr lang="en-IN"/>
        </a:p>
      </dgm:t>
    </dgm:pt>
    <dgm:pt modelId="{F3B6688D-DC7D-47D9-BFB7-A362980F17A1}" type="sibTrans" cxnId="{C8F64B87-3F83-44AF-8FBD-DF43B2456D6F}">
      <dgm:prSet/>
      <dgm:spPr/>
      <dgm:t>
        <a:bodyPr/>
        <a:lstStyle/>
        <a:p>
          <a:endParaRPr lang="en-IN"/>
        </a:p>
      </dgm:t>
    </dgm:pt>
    <dgm:pt modelId="{5C952C29-A8A9-4498-8BDB-A0C5920DA798}">
      <dgm:prSet custT="1"/>
      <dgm:spPr/>
      <dgm:t>
        <a:bodyPr/>
        <a:lstStyle/>
        <a:p>
          <a:r>
            <a:rPr lang="en-IN" sz="1400" dirty="0"/>
            <a:t>12. </a:t>
          </a:r>
          <a:r>
            <a:rPr lang="en-IN" sz="1400" dirty="0" err="1"/>
            <a:t>Record.ReorderFields</a:t>
          </a:r>
          <a:endParaRPr lang="en-US" sz="1400" dirty="0"/>
        </a:p>
      </dgm:t>
    </dgm:pt>
    <dgm:pt modelId="{7ADADE31-9B42-474F-8E55-7B8AA6855267}" type="parTrans" cxnId="{5A0D63FB-97DA-4727-AFCE-0856592A1576}">
      <dgm:prSet/>
      <dgm:spPr/>
      <dgm:t>
        <a:bodyPr/>
        <a:lstStyle/>
        <a:p>
          <a:endParaRPr lang="en-IN"/>
        </a:p>
      </dgm:t>
    </dgm:pt>
    <dgm:pt modelId="{5C56E898-71AE-4472-A779-4570D85EBE1E}" type="sibTrans" cxnId="{5A0D63FB-97DA-4727-AFCE-0856592A1576}">
      <dgm:prSet/>
      <dgm:spPr/>
      <dgm:t>
        <a:bodyPr/>
        <a:lstStyle/>
        <a:p>
          <a:endParaRPr lang="en-IN"/>
        </a:p>
      </dgm:t>
    </dgm:pt>
    <dgm:pt modelId="{2036B72F-EE12-4EC0-B5C4-68CA33DA82E2}">
      <dgm:prSet custT="1"/>
      <dgm:spPr/>
      <dgm:t>
        <a:bodyPr/>
        <a:lstStyle/>
        <a:p>
          <a:r>
            <a:rPr lang="en-US" sz="1400" dirty="0"/>
            <a:t>Description: Reorders the fields in a record.</a:t>
          </a:r>
          <a:endParaRPr lang="en-IN" sz="1400" dirty="0"/>
        </a:p>
      </dgm:t>
    </dgm:pt>
    <dgm:pt modelId="{8935D2E5-AB89-450C-91EB-A01204567DA7}" type="parTrans" cxnId="{9C8CBF5B-2470-4197-ADC6-100239A2B92B}">
      <dgm:prSet/>
      <dgm:spPr/>
      <dgm:t>
        <a:bodyPr/>
        <a:lstStyle/>
        <a:p>
          <a:endParaRPr lang="en-IN"/>
        </a:p>
      </dgm:t>
    </dgm:pt>
    <dgm:pt modelId="{6D1E9B30-B5B9-42A7-BEF5-82E0EC4941AF}" type="sibTrans" cxnId="{9C8CBF5B-2470-4197-ADC6-100239A2B92B}">
      <dgm:prSet/>
      <dgm:spPr/>
      <dgm:t>
        <a:bodyPr/>
        <a:lstStyle/>
        <a:p>
          <a:endParaRPr lang="en-IN"/>
        </a:p>
      </dgm:t>
    </dgm:pt>
    <dgm:pt modelId="{C40C3E94-7A83-4465-8551-0465617CFFA4}">
      <dgm:prSet custT="1"/>
      <dgm:spPr/>
      <dgm:t>
        <a:bodyPr/>
        <a:lstStyle/>
        <a:p>
          <a:r>
            <a:rPr lang="en-US" sz="1400" dirty="0"/>
            <a:t>Example: Record.ReorderFields([Name="John", Age=30, Country="USA"], {"Country", "Name", "Age"})</a:t>
          </a:r>
          <a:endParaRPr lang="en-IN" sz="1400" dirty="0"/>
        </a:p>
      </dgm:t>
    </dgm:pt>
    <dgm:pt modelId="{4F4330E0-C56C-4F34-94F4-D0C302FD1DAB}" type="parTrans" cxnId="{BB4FFE9C-13F6-4AB4-9C96-54BB151D7539}">
      <dgm:prSet/>
      <dgm:spPr/>
      <dgm:t>
        <a:bodyPr/>
        <a:lstStyle/>
        <a:p>
          <a:endParaRPr lang="en-IN"/>
        </a:p>
      </dgm:t>
    </dgm:pt>
    <dgm:pt modelId="{3EAFE34C-B417-4486-BB5F-9E569FA81721}" type="sibTrans" cxnId="{BB4FFE9C-13F6-4AB4-9C96-54BB151D7539}">
      <dgm:prSet/>
      <dgm:spPr/>
      <dgm:t>
        <a:bodyPr/>
        <a:lstStyle/>
        <a:p>
          <a:endParaRPr lang="en-IN"/>
        </a:p>
      </dgm:t>
    </dgm:pt>
    <dgm:pt modelId="{551D8104-C683-42C7-B0B6-4842F5263C97}">
      <dgm:prSet custT="1"/>
      <dgm:spPr/>
      <dgm:t>
        <a:bodyPr/>
        <a:lstStyle/>
        <a:p>
          <a:r>
            <a:rPr lang="en-US" sz="1400" dirty="0"/>
            <a:t>Result: [Country="USA", Name="John", Age=30]</a:t>
          </a:r>
          <a:endParaRPr lang="en-IN" sz="1400" dirty="0"/>
        </a:p>
      </dgm:t>
    </dgm:pt>
    <dgm:pt modelId="{F6040249-26A9-43E8-9DE6-82527BC0AF2B}" type="parTrans" cxnId="{33C64DA2-D21C-4666-B3E1-47B0D7EED157}">
      <dgm:prSet/>
      <dgm:spPr/>
      <dgm:t>
        <a:bodyPr/>
        <a:lstStyle/>
        <a:p>
          <a:endParaRPr lang="en-IN"/>
        </a:p>
      </dgm:t>
    </dgm:pt>
    <dgm:pt modelId="{8C762DF2-92CB-4B36-A324-EC715CDF5D8F}" type="sibTrans" cxnId="{33C64DA2-D21C-4666-B3E1-47B0D7EED157}">
      <dgm:prSet/>
      <dgm:spPr/>
      <dgm:t>
        <a:bodyPr/>
        <a:lstStyle/>
        <a:p>
          <a:endParaRPr lang="en-IN"/>
        </a:p>
      </dgm:t>
    </dgm:pt>
    <dgm:pt modelId="{1851D8DC-62FC-401C-95DF-E7769CE396CD}">
      <dgm:prSet custT="1"/>
      <dgm:spPr/>
      <dgm:t>
        <a:bodyPr/>
        <a:lstStyle/>
        <a:p>
          <a:r>
            <a:rPr lang="en-US" sz="1400" dirty="0"/>
            <a:t>Use case: Use when you need to standardize field order, such as preparing data for export.</a:t>
          </a:r>
          <a:endParaRPr lang="en-IN" sz="1400" dirty="0"/>
        </a:p>
      </dgm:t>
    </dgm:pt>
    <dgm:pt modelId="{F170E120-4C2D-4622-BBC6-679D0C3F1D0E}" type="parTrans" cxnId="{18DD7E6A-2A3D-4A90-A897-37F365A59A9C}">
      <dgm:prSet/>
      <dgm:spPr/>
      <dgm:t>
        <a:bodyPr/>
        <a:lstStyle/>
        <a:p>
          <a:endParaRPr lang="en-IN"/>
        </a:p>
      </dgm:t>
    </dgm:pt>
    <dgm:pt modelId="{C8FCC0EF-38E5-4AFD-A9CD-19B773CD0034}" type="sibTrans" cxnId="{18DD7E6A-2A3D-4A90-A897-37F365A59A9C}">
      <dgm:prSet/>
      <dgm:spPr/>
      <dgm:t>
        <a:bodyPr/>
        <a:lstStyle/>
        <a:p>
          <a:endParaRPr lang="en-IN"/>
        </a:p>
      </dgm:t>
    </dgm:pt>
    <dgm:pt modelId="{4D999559-19D5-460B-9928-0B9D885782C0}" type="pres">
      <dgm:prSet presAssocID="{C54F5361-285B-42E6-8F81-A7C032D9CAFF}" presName="diagram" presStyleCnt="0">
        <dgm:presLayoutVars>
          <dgm:dir/>
          <dgm:resizeHandles val="exact"/>
        </dgm:presLayoutVars>
      </dgm:prSet>
      <dgm:spPr/>
    </dgm:pt>
    <dgm:pt modelId="{D0A291FE-54B6-4081-B07D-3E9F989CCDD4}" type="pres">
      <dgm:prSet presAssocID="{34E87E2B-C908-4619-BD2E-64B990F67CC6}" presName="node" presStyleLbl="node1" presStyleIdx="0" presStyleCnt="15">
        <dgm:presLayoutVars>
          <dgm:bulletEnabled val="1"/>
        </dgm:presLayoutVars>
      </dgm:prSet>
      <dgm:spPr/>
    </dgm:pt>
    <dgm:pt modelId="{81285AA3-9430-49AE-BF9E-1B1EB48E36FD}" type="pres">
      <dgm:prSet presAssocID="{36E9B957-EE59-4FEB-B66C-573756577AD4}" presName="sibTrans" presStyleCnt="0"/>
      <dgm:spPr/>
    </dgm:pt>
    <dgm:pt modelId="{32895090-7ACC-4AAE-9A3D-CE70B9E92134}" type="pres">
      <dgm:prSet presAssocID="{7C735FB2-0A34-4F83-9E4B-EC3DD9F044E3}" presName="node" presStyleLbl="node1" presStyleIdx="1" presStyleCnt="15">
        <dgm:presLayoutVars>
          <dgm:bulletEnabled val="1"/>
        </dgm:presLayoutVars>
      </dgm:prSet>
      <dgm:spPr/>
    </dgm:pt>
    <dgm:pt modelId="{4AE55B5D-5D01-4001-8754-C395DA801EB4}" type="pres">
      <dgm:prSet presAssocID="{4647A734-D502-465B-90C7-F01083C2710E}" presName="sibTrans" presStyleCnt="0"/>
      <dgm:spPr/>
    </dgm:pt>
    <dgm:pt modelId="{2E9C6C1B-5111-439E-93C5-49EC7D52D2FC}" type="pres">
      <dgm:prSet presAssocID="{3C8F7358-20BC-4630-955A-029293B0809E}" presName="node" presStyleLbl="node1" presStyleIdx="2" presStyleCnt="15">
        <dgm:presLayoutVars>
          <dgm:bulletEnabled val="1"/>
        </dgm:presLayoutVars>
      </dgm:prSet>
      <dgm:spPr/>
    </dgm:pt>
    <dgm:pt modelId="{BE160E2E-CECD-4DB7-93F2-6F489DEF6651}" type="pres">
      <dgm:prSet presAssocID="{9BAD226F-F39C-4A0B-B622-33A5C9B288E4}" presName="sibTrans" presStyleCnt="0"/>
      <dgm:spPr/>
    </dgm:pt>
    <dgm:pt modelId="{439A7385-C10B-4FFC-8C81-439BE5D56EC3}" type="pres">
      <dgm:prSet presAssocID="{B62FAD8D-8796-4E84-AAB3-630C8D1C24B9}" presName="node" presStyleLbl="node1" presStyleIdx="3" presStyleCnt="15">
        <dgm:presLayoutVars>
          <dgm:bulletEnabled val="1"/>
        </dgm:presLayoutVars>
      </dgm:prSet>
      <dgm:spPr/>
    </dgm:pt>
    <dgm:pt modelId="{1588116B-3E6C-4587-853F-BF2FC4D6268B}" type="pres">
      <dgm:prSet presAssocID="{AE9641E8-7F3A-4069-B641-6105A3699F3F}" presName="sibTrans" presStyleCnt="0"/>
      <dgm:spPr/>
    </dgm:pt>
    <dgm:pt modelId="{3B7FA584-F70D-4C2E-9C6A-353D8E66E716}" type="pres">
      <dgm:prSet presAssocID="{A1DACB63-93AF-4C2C-B4D9-0BA4303F9CF3}" presName="node" presStyleLbl="node1" presStyleIdx="4" presStyleCnt="15">
        <dgm:presLayoutVars>
          <dgm:bulletEnabled val="1"/>
        </dgm:presLayoutVars>
      </dgm:prSet>
      <dgm:spPr/>
    </dgm:pt>
    <dgm:pt modelId="{577B0F46-8A93-465A-8FB1-7866EEC40452}" type="pres">
      <dgm:prSet presAssocID="{5CB3833B-C5D4-414C-8E70-C8934B2F63FA}" presName="sibTrans" presStyleCnt="0"/>
      <dgm:spPr/>
    </dgm:pt>
    <dgm:pt modelId="{F5D3F34A-2B9D-4456-B3DC-28BC7DED8030}" type="pres">
      <dgm:prSet presAssocID="{C2886A24-44B9-4FBB-8683-E6086BDEF741}" presName="node" presStyleLbl="node1" presStyleIdx="5" presStyleCnt="15">
        <dgm:presLayoutVars>
          <dgm:bulletEnabled val="1"/>
        </dgm:presLayoutVars>
      </dgm:prSet>
      <dgm:spPr/>
    </dgm:pt>
    <dgm:pt modelId="{8937839C-274A-41CC-B98C-34345FA1D489}" type="pres">
      <dgm:prSet presAssocID="{F2D88E5F-5416-4558-B92F-6E638EC24B56}" presName="sibTrans" presStyleCnt="0"/>
      <dgm:spPr/>
    </dgm:pt>
    <dgm:pt modelId="{B67400DC-AFC0-4DC3-809A-62D7F3A48FA2}" type="pres">
      <dgm:prSet presAssocID="{9933729F-169E-4B89-A90D-5B9F48DFDDCD}" presName="node" presStyleLbl="node1" presStyleIdx="6" presStyleCnt="15">
        <dgm:presLayoutVars>
          <dgm:bulletEnabled val="1"/>
        </dgm:presLayoutVars>
      </dgm:prSet>
      <dgm:spPr/>
    </dgm:pt>
    <dgm:pt modelId="{7B562226-BB9A-464E-AEDE-5E972F85F6CA}" type="pres">
      <dgm:prSet presAssocID="{7DCB9412-85D7-4B5D-A722-87F5448DF34C}" presName="sibTrans" presStyleCnt="0"/>
      <dgm:spPr/>
    </dgm:pt>
    <dgm:pt modelId="{6127C1EF-6830-4D42-8F01-4375900064A2}" type="pres">
      <dgm:prSet presAssocID="{019EC8B4-CBDF-4B19-A607-55C8CE723EA5}" presName="node" presStyleLbl="node1" presStyleIdx="7" presStyleCnt="15">
        <dgm:presLayoutVars>
          <dgm:bulletEnabled val="1"/>
        </dgm:presLayoutVars>
      </dgm:prSet>
      <dgm:spPr/>
    </dgm:pt>
    <dgm:pt modelId="{E82CBF3E-170B-4BA3-8F8C-90AD7567BC69}" type="pres">
      <dgm:prSet presAssocID="{D8DA52F7-BF7F-4CEB-BFE0-24352BD6E9B7}" presName="sibTrans" presStyleCnt="0"/>
      <dgm:spPr/>
    </dgm:pt>
    <dgm:pt modelId="{0E0C3049-6EE7-4E9E-B902-C305C790AB9C}" type="pres">
      <dgm:prSet presAssocID="{6ED8E86D-E925-4F2B-B4BF-1771BC727459}" presName="node" presStyleLbl="node1" presStyleIdx="8" presStyleCnt="15">
        <dgm:presLayoutVars>
          <dgm:bulletEnabled val="1"/>
        </dgm:presLayoutVars>
      </dgm:prSet>
      <dgm:spPr/>
    </dgm:pt>
    <dgm:pt modelId="{FE27E3FF-6E3E-4C27-9146-6B32A48DFF82}" type="pres">
      <dgm:prSet presAssocID="{D36210C0-B6BF-465D-9C9C-9F353385D905}" presName="sibTrans" presStyleCnt="0"/>
      <dgm:spPr/>
    </dgm:pt>
    <dgm:pt modelId="{4BC01419-63F0-4594-8335-3EE2AC712B8D}" type="pres">
      <dgm:prSet presAssocID="{4566C6E1-2AE8-4CD0-AEFE-0F5126244B41}" presName="node" presStyleLbl="node1" presStyleIdx="9" presStyleCnt="15">
        <dgm:presLayoutVars>
          <dgm:bulletEnabled val="1"/>
        </dgm:presLayoutVars>
      </dgm:prSet>
      <dgm:spPr/>
    </dgm:pt>
    <dgm:pt modelId="{50C27531-0723-4708-BA39-D8CDF2DDDEB0}" type="pres">
      <dgm:prSet presAssocID="{F3B6688D-DC7D-47D9-BFB7-A362980F17A1}" presName="sibTrans" presStyleCnt="0"/>
      <dgm:spPr/>
    </dgm:pt>
    <dgm:pt modelId="{7493ABE1-4B19-45A5-89AB-E75BF596E8DC}" type="pres">
      <dgm:prSet presAssocID="{5C952C29-A8A9-4498-8BDB-A0C5920DA798}" presName="node" presStyleLbl="node1" presStyleIdx="10" presStyleCnt="15">
        <dgm:presLayoutVars>
          <dgm:bulletEnabled val="1"/>
        </dgm:presLayoutVars>
      </dgm:prSet>
      <dgm:spPr/>
    </dgm:pt>
    <dgm:pt modelId="{6E084A80-4D24-42D7-B1F9-DBFAC3969716}" type="pres">
      <dgm:prSet presAssocID="{5C56E898-71AE-4472-A779-4570D85EBE1E}" presName="sibTrans" presStyleCnt="0"/>
      <dgm:spPr/>
    </dgm:pt>
    <dgm:pt modelId="{A7124C10-777C-4985-9243-102240BAE8AC}" type="pres">
      <dgm:prSet presAssocID="{2036B72F-EE12-4EC0-B5C4-68CA33DA82E2}" presName="node" presStyleLbl="node1" presStyleIdx="11" presStyleCnt="15">
        <dgm:presLayoutVars>
          <dgm:bulletEnabled val="1"/>
        </dgm:presLayoutVars>
      </dgm:prSet>
      <dgm:spPr/>
    </dgm:pt>
    <dgm:pt modelId="{E178EE2B-F2E3-4369-82AA-77E7DF58BBEB}" type="pres">
      <dgm:prSet presAssocID="{6D1E9B30-B5B9-42A7-BEF5-82E0EC4941AF}" presName="sibTrans" presStyleCnt="0"/>
      <dgm:spPr/>
    </dgm:pt>
    <dgm:pt modelId="{219FFD20-0509-41FC-9DA3-267A6C9074AC}" type="pres">
      <dgm:prSet presAssocID="{C40C3E94-7A83-4465-8551-0465617CFFA4}" presName="node" presStyleLbl="node1" presStyleIdx="12" presStyleCnt="15">
        <dgm:presLayoutVars>
          <dgm:bulletEnabled val="1"/>
        </dgm:presLayoutVars>
      </dgm:prSet>
      <dgm:spPr/>
    </dgm:pt>
    <dgm:pt modelId="{BB17079C-07DE-447A-97BE-82FB4362C5EA}" type="pres">
      <dgm:prSet presAssocID="{3EAFE34C-B417-4486-BB5F-9E569FA81721}" presName="sibTrans" presStyleCnt="0"/>
      <dgm:spPr/>
    </dgm:pt>
    <dgm:pt modelId="{3AC0CF85-CA2E-48BC-A50E-DB55551F1A4A}" type="pres">
      <dgm:prSet presAssocID="{551D8104-C683-42C7-B0B6-4842F5263C97}" presName="node" presStyleLbl="node1" presStyleIdx="13" presStyleCnt="15">
        <dgm:presLayoutVars>
          <dgm:bulletEnabled val="1"/>
        </dgm:presLayoutVars>
      </dgm:prSet>
      <dgm:spPr/>
    </dgm:pt>
    <dgm:pt modelId="{4118058A-C6D1-455C-9372-05288432902A}" type="pres">
      <dgm:prSet presAssocID="{8C762DF2-92CB-4B36-A324-EC715CDF5D8F}" presName="sibTrans" presStyleCnt="0"/>
      <dgm:spPr/>
    </dgm:pt>
    <dgm:pt modelId="{E0442D79-7688-4644-8BFA-1B9EA07A4DAE}" type="pres">
      <dgm:prSet presAssocID="{1851D8DC-62FC-401C-95DF-E7769CE396CD}" presName="node" presStyleLbl="node1" presStyleIdx="14" presStyleCnt="15">
        <dgm:presLayoutVars>
          <dgm:bulletEnabled val="1"/>
        </dgm:presLayoutVars>
      </dgm:prSet>
      <dgm:spPr/>
    </dgm:pt>
  </dgm:ptLst>
  <dgm:cxnLst>
    <dgm:cxn modelId="{39759509-F898-418C-A4B6-DBCAE0319EA4}" srcId="{C54F5361-285B-42E6-8F81-A7C032D9CAFF}" destId="{7C735FB2-0A34-4F83-9E4B-EC3DD9F044E3}" srcOrd="1" destOrd="0" parTransId="{0229C45E-B87D-41AE-957A-3CC09D4CEBC0}" sibTransId="{4647A734-D502-465B-90C7-F01083C2710E}"/>
    <dgm:cxn modelId="{F2BF950C-F3B5-42B9-9DC4-4C042BF0334A}" type="presOf" srcId="{551D8104-C683-42C7-B0B6-4842F5263C97}" destId="{3AC0CF85-CA2E-48BC-A50E-DB55551F1A4A}" srcOrd="0" destOrd="0" presId="urn:microsoft.com/office/officeart/2005/8/layout/default"/>
    <dgm:cxn modelId="{02219D18-7371-4B98-BEE9-8D800AEF522D}" type="presOf" srcId="{1851D8DC-62FC-401C-95DF-E7769CE396CD}" destId="{E0442D79-7688-4644-8BFA-1B9EA07A4DAE}" srcOrd="0" destOrd="0" presId="urn:microsoft.com/office/officeart/2005/8/layout/default"/>
    <dgm:cxn modelId="{71E6431C-AA57-4169-A9B9-2979A127B987}" srcId="{C54F5361-285B-42E6-8F81-A7C032D9CAFF}" destId="{A1DACB63-93AF-4C2C-B4D9-0BA4303F9CF3}" srcOrd="4" destOrd="0" parTransId="{A7CA47C2-D084-46F7-BD99-048A6131283D}" sibTransId="{5CB3833B-C5D4-414C-8E70-C8934B2F63FA}"/>
    <dgm:cxn modelId="{CF002120-7D3F-4DB5-BBD5-2960D0BC2BA1}" type="presOf" srcId="{B62FAD8D-8796-4E84-AAB3-630C8D1C24B9}" destId="{439A7385-C10B-4FFC-8C81-439BE5D56EC3}" srcOrd="0" destOrd="0" presId="urn:microsoft.com/office/officeart/2005/8/layout/default"/>
    <dgm:cxn modelId="{FB6ED021-3363-464E-A6BF-2F75CC533678}" type="presOf" srcId="{C54F5361-285B-42E6-8F81-A7C032D9CAFF}" destId="{4D999559-19D5-460B-9928-0B9D885782C0}" srcOrd="0" destOrd="0" presId="urn:microsoft.com/office/officeart/2005/8/layout/default"/>
    <dgm:cxn modelId="{C6010324-AB0C-4C71-83A0-B8BB2ED4F802}" srcId="{C54F5361-285B-42E6-8F81-A7C032D9CAFF}" destId="{34E87E2B-C908-4619-BD2E-64B990F67CC6}" srcOrd="0" destOrd="0" parTransId="{C3101E51-0289-4B05-B4EA-1799EA26DFEA}" sibTransId="{36E9B957-EE59-4FEB-B66C-573756577AD4}"/>
    <dgm:cxn modelId="{729F4630-A807-4297-A928-BA974883CBBF}" srcId="{C54F5361-285B-42E6-8F81-A7C032D9CAFF}" destId="{6ED8E86D-E925-4F2B-B4BF-1771BC727459}" srcOrd="8" destOrd="0" parTransId="{999C7A48-6C0F-44BF-A1D0-6EBD98461CA8}" sibTransId="{D36210C0-B6BF-465D-9C9C-9F353385D905}"/>
    <dgm:cxn modelId="{33380531-A33F-4054-B1E3-1B2E5067AE6C}" srcId="{C54F5361-285B-42E6-8F81-A7C032D9CAFF}" destId="{019EC8B4-CBDF-4B19-A607-55C8CE723EA5}" srcOrd="7" destOrd="0" parTransId="{802563E7-3E79-4A93-9AE4-46C800EBCAE5}" sibTransId="{D8DA52F7-BF7F-4CEB-BFE0-24352BD6E9B7}"/>
    <dgm:cxn modelId="{E444DA3F-FD9D-4EE9-A70A-8B0D17DB6A7D}" srcId="{C54F5361-285B-42E6-8F81-A7C032D9CAFF}" destId="{B62FAD8D-8796-4E84-AAB3-630C8D1C24B9}" srcOrd="3" destOrd="0" parTransId="{ACBB8379-E115-461E-9C29-0E057DF05948}" sibTransId="{AE9641E8-7F3A-4069-B641-6105A3699F3F}"/>
    <dgm:cxn modelId="{9C8CBF5B-2470-4197-ADC6-100239A2B92B}" srcId="{C54F5361-285B-42E6-8F81-A7C032D9CAFF}" destId="{2036B72F-EE12-4EC0-B5C4-68CA33DA82E2}" srcOrd="11" destOrd="0" parTransId="{8935D2E5-AB89-450C-91EB-A01204567DA7}" sibTransId="{6D1E9B30-B5B9-42A7-BEF5-82E0EC4941AF}"/>
    <dgm:cxn modelId="{68E4596A-902E-47C6-A3D6-4CDED864A088}" srcId="{C54F5361-285B-42E6-8F81-A7C032D9CAFF}" destId="{9933729F-169E-4B89-A90D-5B9F48DFDDCD}" srcOrd="6" destOrd="0" parTransId="{FFBA03DD-D538-4440-B228-6F64E8A7ED69}" sibTransId="{7DCB9412-85D7-4B5D-A722-87F5448DF34C}"/>
    <dgm:cxn modelId="{18DD7E6A-2A3D-4A90-A897-37F365A59A9C}" srcId="{C54F5361-285B-42E6-8F81-A7C032D9CAFF}" destId="{1851D8DC-62FC-401C-95DF-E7769CE396CD}" srcOrd="14" destOrd="0" parTransId="{F170E120-4C2D-4622-BBC6-679D0C3F1D0E}" sibTransId="{C8FCC0EF-38E5-4AFD-A9CD-19B773CD0034}"/>
    <dgm:cxn modelId="{F34CF558-3124-4773-926D-4B29385C9DA3}" type="presOf" srcId="{34E87E2B-C908-4619-BD2E-64B990F67CC6}" destId="{D0A291FE-54B6-4081-B07D-3E9F989CCDD4}" srcOrd="0" destOrd="0" presId="urn:microsoft.com/office/officeart/2005/8/layout/default"/>
    <dgm:cxn modelId="{FBEED37D-F53C-4D99-929A-45E357B6802F}" type="presOf" srcId="{5C952C29-A8A9-4498-8BDB-A0C5920DA798}" destId="{7493ABE1-4B19-45A5-89AB-E75BF596E8DC}" srcOrd="0" destOrd="0" presId="urn:microsoft.com/office/officeart/2005/8/layout/default"/>
    <dgm:cxn modelId="{C994FB7D-57EB-4CD1-8F64-AFF1C32416F0}" srcId="{C54F5361-285B-42E6-8F81-A7C032D9CAFF}" destId="{3C8F7358-20BC-4630-955A-029293B0809E}" srcOrd="2" destOrd="0" parTransId="{80C23CAD-4FB2-4F0C-B274-B72D9675582C}" sibTransId="{9BAD226F-F39C-4A0B-B622-33A5C9B288E4}"/>
    <dgm:cxn modelId="{64EE8080-EDD8-44FB-BA8F-DD26C09465B9}" type="presOf" srcId="{6ED8E86D-E925-4F2B-B4BF-1771BC727459}" destId="{0E0C3049-6EE7-4E9E-B902-C305C790AB9C}" srcOrd="0" destOrd="0" presId="urn:microsoft.com/office/officeart/2005/8/layout/default"/>
    <dgm:cxn modelId="{C8F64B87-3F83-44AF-8FBD-DF43B2456D6F}" srcId="{C54F5361-285B-42E6-8F81-A7C032D9CAFF}" destId="{4566C6E1-2AE8-4CD0-AEFE-0F5126244B41}" srcOrd="9" destOrd="0" parTransId="{71AB4312-5D76-43BD-ADD0-89F832728D5E}" sibTransId="{F3B6688D-DC7D-47D9-BFB7-A362980F17A1}"/>
    <dgm:cxn modelId="{4DE25F88-9116-4D04-A1EE-784F059CD9E8}" type="presOf" srcId="{2036B72F-EE12-4EC0-B5C4-68CA33DA82E2}" destId="{A7124C10-777C-4985-9243-102240BAE8AC}" srcOrd="0" destOrd="0" presId="urn:microsoft.com/office/officeart/2005/8/layout/default"/>
    <dgm:cxn modelId="{A24A1F8C-2951-4EC6-A98A-DBF665EEF2A0}" type="presOf" srcId="{C40C3E94-7A83-4465-8551-0465617CFFA4}" destId="{219FFD20-0509-41FC-9DA3-267A6C9074AC}" srcOrd="0" destOrd="0" presId="urn:microsoft.com/office/officeart/2005/8/layout/default"/>
    <dgm:cxn modelId="{D7F6598F-A580-4B60-8701-AECB97DE4E91}" type="presOf" srcId="{A1DACB63-93AF-4C2C-B4D9-0BA4303F9CF3}" destId="{3B7FA584-F70D-4C2E-9C6A-353D8E66E716}" srcOrd="0" destOrd="0" presId="urn:microsoft.com/office/officeart/2005/8/layout/default"/>
    <dgm:cxn modelId="{FA562199-EF0A-468F-B6B4-FD1F91D35684}" type="presOf" srcId="{C2886A24-44B9-4FBB-8683-E6086BDEF741}" destId="{F5D3F34A-2B9D-4456-B3DC-28BC7DED8030}" srcOrd="0" destOrd="0" presId="urn:microsoft.com/office/officeart/2005/8/layout/default"/>
    <dgm:cxn modelId="{C297C09C-C788-4723-B370-7C4CC4C927E1}" type="presOf" srcId="{9933729F-169E-4B89-A90D-5B9F48DFDDCD}" destId="{B67400DC-AFC0-4DC3-809A-62D7F3A48FA2}" srcOrd="0" destOrd="0" presId="urn:microsoft.com/office/officeart/2005/8/layout/default"/>
    <dgm:cxn modelId="{BB4FFE9C-13F6-4AB4-9C96-54BB151D7539}" srcId="{C54F5361-285B-42E6-8F81-A7C032D9CAFF}" destId="{C40C3E94-7A83-4465-8551-0465617CFFA4}" srcOrd="12" destOrd="0" parTransId="{4F4330E0-C56C-4F34-94F4-D0C302FD1DAB}" sibTransId="{3EAFE34C-B417-4486-BB5F-9E569FA81721}"/>
    <dgm:cxn modelId="{33C64DA2-D21C-4666-B3E1-47B0D7EED157}" srcId="{C54F5361-285B-42E6-8F81-A7C032D9CAFF}" destId="{551D8104-C683-42C7-B0B6-4842F5263C97}" srcOrd="13" destOrd="0" parTransId="{F6040249-26A9-43E8-9DE6-82527BC0AF2B}" sibTransId="{8C762DF2-92CB-4B36-A324-EC715CDF5D8F}"/>
    <dgm:cxn modelId="{71F25EA8-AF3C-46F7-880D-D9A1356B59EF}" type="presOf" srcId="{3C8F7358-20BC-4630-955A-029293B0809E}" destId="{2E9C6C1B-5111-439E-93C5-49EC7D52D2FC}" srcOrd="0" destOrd="0" presId="urn:microsoft.com/office/officeart/2005/8/layout/default"/>
    <dgm:cxn modelId="{E8B0CCAE-AB10-4540-9297-38EAE254F0FB}" type="presOf" srcId="{019EC8B4-CBDF-4B19-A607-55C8CE723EA5}" destId="{6127C1EF-6830-4D42-8F01-4375900064A2}" srcOrd="0" destOrd="0" presId="urn:microsoft.com/office/officeart/2005/8/layout/default"/>
    <dgm:cxn modelId="{96A897B9-9550-42E3-81B0-A5900573E72A}" srcId="{C54F5361-285B-42E6-8F81-A7C032D9CAFF}" destId="{C2886A24-44B9-4FBB-8683-E6086BDEF741}" srcOrd="5" destOrd="0" parTransId="{0E4DBDCB-5160-4F42-A9D6-32D5640AF465}" sibTransId="{F2D88E5F-5416-4558-B92F-6E638EC24B56}"/>
    <dgm:cxn modelId="{99FB40C9-CCBA-42BC-AFD2-8D4F6C02BE70}" type="presOf" srcId="{4566C6E1-2AE8-4CD0-AEFE-0F5126244B41}" destId="{4BC01419-63F0-4594-8335-3EE2AC712B8D}" srcOrd="0" destOrd="0" presId="urn:microsoft.com/office/officeart/2005/8/layout/default"/>
    <dgm:cxn modelId="{08C2BCEF-7DFB-4D58-BEC6-1566C0C25596}" type="presOf" srcId="{7C735FB2-0A34-4F83-9E4B-EC3DD9F044E3}" destId="{32895090-7ACC-4AAE-9A3D-CE70B9E92134}" srcOrd="0" destOrd="0" presId="urn:microsoft.com/office/officeart/2005/8/layout/default"/>
    <dgm:cxn modelId="{5A0D63FB-97DA-4727-AFCE-0856592A1576}" srcId="{C54F5361-285B-42E6-8F81-A7C032D9CAFF}" destId="{5C952C29-A8A9-4498-8BDB-A0C5920DA798}" srcOrd="10" destOrd="0" parTransId="{7ADADE31-9B42-474F-8E55-7B8AA6855267}" sibTransId="{5C56E898-71AE-4472-A779-4570D85EBE1E}"/>
    <dgm:cxn modelId="{4E7EFF9E-EEF0-467B-BE2F-F026DA037909}" type="presParOf" srcId="{4D999559-19D5-460B-9928-0B9D885782C0}" destId="{D0A291FE-54B6-4081-B07D-3E9F989CCDD4}" srcOrd="0" destOrd="0" presId="urn:microsoft.com/office/officeart/2005/8/layout/default"/>
    <dgm:cxn modelId="{DC9498A8-329E-41ED-8E0C-6CF991D4A8A0}" type="presParOf" srcId="{4D999559-19D5-460B-9928-0B9D885782C0}" destId="{81285AA3-9430-49AE-BF9E-1B1EB48E36FD}" srcOrd="1" destOrd="0" presId="urn:microsoft.com/office/officeart/2005/8/layout/default"/>
    <dgm:cxn modelId="{8A6F618F-924A-4467-9155-0C0E001CC1A5}" type="presParOf" srcId="{4D999559-19D5-460B-9928-0B9D885782C0}" destId="{32895090-7ACC-4AAE-9A3D-CE70B9E92134}" srcOrd="2" destOrd="0" presId="urn:microsoft.com/office/officeart/2005/8/layout/default"/>
    <dgm:cxn modelId="{10F29511-F91C-4118-9CE3-00ECCB4CDFEA}" type="presParOf" srcId="{4D999559-19D5-460B-9928-0B9D885782C0}" destId="{4AE55B5D-5D01-4001-8754-C395DA801EB4}" srcOrd="3" destOrd="0" presId="urn:microsoft.com/office/officeart/2005/8/layout/default"/>
    <dgm:cxn modelId="{E9E474DE-C5D7-480C-9DCC-76B8DF1E60A8}" type="presParOf" srcId="{4D999559-19D5-460B-9928-0B9D885782C0}" destId="{2E9C6C1B-5111-439E-93C5-49EC7D52D2FC}" srcOrd="4" destOrd="0" presId="urn:microsoft.com/office/officeart/2005/8/layout/default"/>
    <dgm:cxn modelId="{991B56DA-DFFB-416A-AF86-79A18F9029E3}" type="presParOf" srcId="{4D999559-19D5-460B-9928-0B9D885782C0}" destId="{BE160E2E-CECD-4DB7-93F2-6F489DEF6651}" srcOrd="5" destOrd="0" presId="urn:microsoft.com/office/officeart/2005/8/layout/default"/>
    <dgm:cxn modelId="{903AF0D6-10B1-4CB0-B366-04FB7BF82DDA}" type="presParOf" srcId="{4D999559-19D5-460B-9928-0B9D885782C0}" destId="{439A7385-C10B-4FFC-8C81-439BE5D56EC3}" srcOrd="6" destOrd="0" presId="urn:microsoft.com/office/officeart/2005/8/layout/default"/>
    <dgm:cxn modelId="{175A3496-AB6D-404B-8B79-A0E1CAB86638}" type="presParOf" srcId="{4D999559-19D5-460B-9928-0B9D885782C0}" destId="{1588116B-3E6C-4587-853F-BF2FC4D6268B}" srcOrd="7" destOrd="0" presId="urn:microsoft.com/office/officeart/2005/8/layout/default"/>
    <dgm:cxn modelId="{67D70122-C345-4420-A05B-9A3CED9BAA69}" type="presParOf" srcId="{4D999559-19D5-460B-9928-0B9D885782C0}" destId="{3B7FA584-F70D-4C2E-9C6A-353D8E66E716}" srcOrd="8" destOrd="0" presId="urn:microsoft.com/office/officeart/2005/8/layout/default"/>
    <dgm:cxn modelId="{CAE10613-DDE2-46AA-AF87-D3AA91D8C654}" type="presParOf" srcId="{4D999559-19D5-460B-9928-0B9D885782C0}" destId="{577B0F46-8A93-465A-8FB1-7866EEC40452}" srcOrd="9" destOrd="0" presId="urn:microsoft.com/office/officeart/2005/8/layout/default"/>
    <dgm:cxn modelId="{A6E4840A-28A8-4EE8-86BA-29DD83E20D3C}" type="presParOf" srcId="{4D999559-19D5-460B-9928-0B9D885782C0}" destId="{F5D3F34A-2B9D-4456-B3DC-28BC7DED8030}" srcOrd="10" destOrd="0" presId="urn:microsoft.com/office/officeart/2005/8/layout/default"/>
    <dgm:cxn modelId="{3A202633-D4D2-463F-9813-51435EDFAD02}" type="presParOf" srcId="{4D999559-19D5-460B-9928-0B9D885782C0}" destId="{8937839C-274A-41CC-B98C-34345FA1D489}" srcOrd="11" destOrd="0" presId="urn:microsoft.com/office/officeart/2005/8/layout/default"/>
    <dgm:cxn modelId="{5AFCE6DC-FAF6-4C07-BC1E-94DE6DEF2A31}" type="presParOf" srcId="{4D999559-19D5-460B-9928-0B9D885782C0}" destId="{B67400DC-AFC0-4DC3-809A-62D7F3A48FA2}" srcOrd="12" destOrd="0" presId="urn:microsoft.com/office/officeart/2005/8/layout/default"/>
    <dgm:cxn modelId="{40EA37BB-CA66-4F43-A3C0-A733CA83CEBE}" type="presParOf" srcId="{4D999559-19D5-460B-9928-0B9D885782C0}" destId="{7B562226-BB9A-464E-AEDE-5E972F85F6CA}" srcOrd="13" destOrd="0" presId="urn:microsoft.com/office/officeart/2005/8/layout/default"/>
    <dgm:cxn modelId="{4CD6CB7F-BA2B-40E7-91CF-56D767AF3A51}" type="presParOf" srcId="{4D999559-19D5-460B-9928-0B9D885782C0}" destId="{6127C1EF-6830-4D42-8F01-4375900064A2}" srcOrd="14" destOrd="0" presId="urn:microsoft.com/office/officeart/2005/8/layout/default"/>
    <dgm:cxn modelId="{CB0343F9-22E1-458A-9011-4B7EAA152B0A}" type="presParOf" srcId="{4D999559-19D5-460B-9928-0B9D885782C0}" destId="{E82CBF3E-170B-4BA3-8F8C-90AD7567BC69}" srcOrd="15" destOrd="0" presId="urn:microsoft.com/office/officeart/2005/8/layout/default"/>
    <dgm:cxn modelId="{BBA2250A-0E54-4E7B-AED4-8200846D6582}" type="presParOf" srcId="{4D999559-19D5-460B-9928-0B9D885782C0}" destId="{0E0C3049-6EE7-4E9E-B902-C305C790AB9C}" srcOrd="16" destOrd="0" presId="urn:microsoft.com/office/officeart/2005/8/layout/default"/>
    <dgm:cxn modelId="{B6197A52-7A72-4768-A68F-07914BC99B4D}" type="presParOf" srcId="{4D999559-19D5-460B-9928-0B9D885782C0}" destId="{FE27E3FF-6E3E-4C27-9146-6B32A48DFF82}" srcOrd="17" destOrd="0" presId="urn:microsoft.com/office/officeart/2005/8/layout/default"/>
    <dgm:cxn modelId="{EDD86197-A63C-4205-B226-B91E1BF834D2}" type="presParOf" srcId="{4D999559-19D5-460B-9928-0B9D885782C0}" destId="{4BC01419-63F0-4594-8335-3EE2AC712B8D}" srcOrd="18" destOrd="0" presId="urn:microsoft.com/office/officeart/2005/8/layout/default"/>
    <dgm:cxn modelId="{33CAE369-53F7-4F0B-9729-64A7D8070707}" type="presParOf" srcId="{4D999559-19D5-460B-9928-0B9D885782C0}" destId="{50C27531-0723-4708-BA39-D8CDF2DDDEB0}" srcOrd="19" destOrd="0" presId="urn:microsoft.com/office/officeart/2005/8/layout/default"/>
    <dgm:cxn modelId="{5D33A4B6-08A6-4D8C-A24B-3092DAF02CB9}" type="presParOf" srcId="{4D999559-19D5-460B-9928-0B9D885782C0}" destId="{7493ABE1-4B19-45A5-89AB-E75BF596E8DC}" srcOrd="20" destOrd="0" presId="urn:microsoft.com/office/officeart/2005/8/layout/default"/>
    <dgm:cxn modelId="{EC67EE8B-4C05-4AE5-9A45-60C5CFB90C6A}" type="presParOf" srcId="{4D999559-19D5-460B-9928-0B9D885782C0}" destId="{6E084A80-4D24-42D7-B1F9-DBFAC3969716}" srcOrd="21" destOrd="0" presId="urn:microsoft.com/office/officeart/2005/8/layout/default"/>
    <dgm:cxn modelId="{168B31C3-D45B-4101-B9DD-C1103870438D}" type="presParOf" srcId="{4D999559-19D5-460B-9928-0B9D885782C0}" destId="{A7124C10-777C-4985-9243-102240BAE8AC}" srcOrd="22" destOrd="0" presId="urn:microsoft.com/office/officeart/2005/8/layout/default"/>
    <dgm:cxn modelId="{6DA3D1C2-55C0-4ED3-8B22-567FA27570C0}" type="presParOf" srcId="{4D999559-19D5-460B-9928-0B9D885782C0}" destId="{E178EE2B-F2E3-4369-82AA-77E7DF58BBEB}" srcOrd="23" destOrd="0" presId="urn:microsoft.com/office/officeart/2005/8/layout/default"/>
    <dgm:cxn modelId="{23B3E3D9-D3D3-4446-AFD5-D2E7C6D53069}" type="presParOf" srcId="{4D999559-19D5-460B-9928-0B9D885782C0}" destId="{219FFD20-0509-41FC-9DA3-267A6C9074AC}" srcOrd="24" destOrd="0" presId="urn:microsoft.com/office/officeart/2005/8/layout/default"/>
    <dgm:cxn modelId="{615D161A-1796-4C57-B4AD-6CB6179FAC8F}" type="presParOf" srcId="{4D999559-19D5-460B-9928-0B9D885782C0}" destId="{BB17079C-07DE-447A-97BE-82FB4362C5EA}" srcOrd="25" destOrd="0" presId="urn:microsoft.com/office/officeart/2005/8/layout/default"/>
    <dgm:cxn modelId="{341FB258-C14A-4FFD-A42B-7416F1FD892A}" type="presParOf" srcId="{4D999559-19D5-460B-9928-0B9D885782C0}" destId="{3AC0CF85-CA2E-48BC-A50E-DB55551F1A4A}" srcOrd="26" destOrd="0" presId="urn:microsoft.com/office/officeart/2005/8/layout/default"/>
    <dgm:cxn modelId="{D93DCB2E-A9D0-41C2-8C0F-A9B1B9C04DA7}" type="presParOf" srcId="{4D999559-19D5-460B-9928-0B9D885782C0}" destId="{4118058A-C6D1-455C-9372-05288432902A}" srcOrd="27" destOrd="0" presId="urn:microsoft.com/office/officeart/2005/8/layout/default"/>
    <dgm:cxn modelId="{37E1EAB4-0D82-4E87-A0DD-E692A99AD12E}" type="presParOf" srcId="{4D999559-19D5-460B-9928-0B9D885782C0}" destId="{E0442D79-7688-4644-8BFA-1B9EA07A4DAE}" srcOrd="2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54F5361-285B-42E6-8F81-A7C032D9CAFF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858D758D-C9DA-4221-8831-DADF75F6DB97}">
      <dgm:prSet custT="1"/>
      <dgm:spPr/>
      <dgm:t>
        <a:bodyPr/>
        <a:lstStyle/>
        <a:p>
          <a:r>
            <a:rPr lang="en-IN" sz="1400" b="1" dirty="0"/>
            <a:t>13. </a:t>
          </a:r>
          <a:r>
            <a:rPr lang="en-IN" sz="1400" b="1" dirty="0" err="1"/>
            <a:t>Record.ToTable</a:t>
          </a:r>
          <a:endParaRPr lang="en-US" sz="1400" dirty="0"/>
        </a:p>
      </dgm:t>
    </dgm:pt>
    <dgm:pt modelId="{E51EAC58-5F25-453A-AAC0-6382B2449A9F}" type="parTrans" cxnId="{A24E0D8F-6753-4028-B4BE-10AA5A1851B9}">
      <dgm:prSet/>
      <dgm:spPr/>
      <dgm:t>
        <a:bodyPr/>
        <a:lstStyle/>
        <a:p>
          <a:endParaRPr lang="en-US"/>
        </a:p>
      </dgm:t>
    </dgm:pt>
    <dgm:pt modelId="{773D25EE-8080-43B2-ADB7-03E0CE8B0BE4}" type="sibTrans" cxnId="{A24E0D8F-6753-4028-B4BE-10AA5A1851B9}">
      <dgm:prSet/>
      <dgm:spPr/>
      <dgm:t>
        <a:bodyPr/>
        <a:lstStyle/>
        <a:p>
          <a:endParaRPr lang="en-US"/>
        </a:p>
      </dgm:t>
    </dgm:pt>
    <dgm:pt modelId="{B49A762D-AEB6-4892-A498-6EF9DB4B4E48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400" b="1"/>
            <a:t>Description</a:t>
          </a:r>
          <a:r>
            <a:rPr lang="en-US" sz="1400"/>
            <a:t>: Converts a record into a table with two columns: field names and values.</a:t>
          </a:r>
        </a:p>
      </dgm:t>
    </dgm:pt>
    <dgm:pt modelId="{2289D4BD-02A3-472D-A9E7-39A8107F69D9}" type="parTrans" cxnId="{E6F18F37-D8E1-494D-9391-35597FC98237}">
      <dgm:prSet/>
      <dgm:spPr/>
      <dgm:t>
        <a:bodyPr/>
        <a:lstStyle/>
        <a:p>
          <a:endParaRPr lang="en-IN"/>
        </a:p>
      </dgm:t>
    </dgm:pt>
    <dgm:pt modelId="{F131B02B-AD20-4296-9489-793136E55F28}" type="sibTrans" cxnId="{E6F18F37-D8E1-494D-9391-35597FC98237}">
      <dgm:prSet/>
      <dgm:spPr/>
      <dgm:t>
        <a:bodyPr/>
        <a:lstStyle/>
        <a:p>
          <a:endParaRPr lang="en-IN"/>
        </a:p>
      </dgm:t>
    </dgm:pt>
    <dgm:pt modelId="{37C75B24-D5D8-4C16-9C64-70DC607EAC16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400" b="1"/>
            <a:t>Example</a:t>
          </a:r>
          <a:r>
            <a:rPr lang="en-US" sz="1400"/>
            <a:t>: Record.ToTable([Name="John", Age=30])</a:t>
          </a:r>
        </a:p>
      </dgm:t>
    </dgm:pt>
    <dgm:pt modelId="{023E5E7D-8495-4EEA-8851-E2936DDBAB18}" type="parTrans" cxnId="{4148F9F3-BE0C-4002-AA73-2C0E69E983A4}">
      <dgm:prSet/>
      <dgm:spPr/>
      <dgm:t>
        <a:bodyPr/>
        <a:lstStyle/>
        <a:p>
          <a:endParaRPr lang="en-IN"/>
        </a:p>
      </dgm:t>
    </dgm:pt>
    <dgm:pt modelId="{7753B1F5-4D88-4813-8CC4-7ECB126D67C2}" type="sibTrans" cxnId="{4148F9F3-BE0C-4002-AA73-2C0E69E983A4}">
      <dgm:prSet/>
      <dgm:spPr/>
      <dgm:t>
        <a:bodyPr/>
        <a:lstStyle/>
        <a:p>
          <a:endParaRPr lang="en-IN"/>
        </a:p>
      </dgm:t>
    </dgm:pt>
    <dgm:pt modelId="{33D2EC07-99D7-4B27-B2FD-C97F8F5DFEB2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400" b="1"/>
            <a:t>Use case</a:t>
          </a:r>
          <a:r>
            <a:rPr lang="en-US" sz="1400"/>
            <a:t>: Use when you need to analyze or manipulate record data in a tabular format.</a:t>
          </a:r>
          <a:endParaRPr lang="en-IN" sz="1400" dirty="0"/>
        </a:p>
      </dgm:t>
    </dgm:pt>
    <dgm:pt modelId="{8591B5D4-5ED3-4D73-B66D-E07D6822731B}" type="parTrans" cxnId="{5B0E0A73-57C1-4CAD-B98C-8CA109694420}">
      <dgm:prSet/>
      <dgm:spPr/>
      <dgm:t>
        <a:bodyPr/>
        <a:lstStyle/>
        <a:p>
          <a:endParaRPr lang="en-IN"/>
        </a:p>
      </dgm:t>
    </dgm:pt>
    <dgm:pt modelId="{A47E671C-8E68-4DC8-AFF8-FB16835B7E89}" type="sibTrans" cxnId="{5B0E0A73-57C1-4CAD-B98C-8CA109694420}">
      <dgm:prSet/>
      <dgm:spPr/>
      <dgm:t>
        <a:bodyPr/>
        <a:lstStyle/>
        <a:p>
          <a:endParaRPr lang="en-IN"/>
        </a:p>
      </dgm:t>
    </dgm:pt>
    <dgm:pt modelId="{9E0DB4D0-2FA8-416F-BEC7-FB84B83ED754}">
      <dgm:prSet custT="1"/>
      <dgm:spPr/>
      <dgm:t>
        <a:bodyPr/>
        <a:lstStyle/>
        <a:p>
          <a:r>
            <a:rPr lang="en-IN" sz="1400" b="1" dirty="0"/>
            <a:t>14. </a:t>
          </a:r>
          <a:r>
            <a:rPr lang="en-IN" sz="1400" b="1" dirty="0" err="1"/>
            <a:t>Record.FromTable</a:t>
          </a:r>
          <a:endParaRPr lang="en-IN" sz="1400" b="1" dirty="0"/>
        </a:p>
      </dgm:t>
    </dgm:pt>
    <dgm:pt modelId="{82819AA2-2643-4E8B-988D-4A124762DAA9}" type="parTrans" cxnId="{B8ADE509-AC05-421E-B79A-62D5D5B6A531}">
      <dgm:prSet/>
      <dgm:spPr/>
      <dgm:t>
        <a:bodyPr/>
        <a:lstStyle/>
        <a:p>
          <a:endParaRPr lang="en-IN"/>
        </a:p>
      </dgm:t>
    </dgm:pt>
    <dgm:pt modelId="{6D008FA8-E312-4480-B1BF-BA64F5BE0E56}" type="sibTrans" cxnId="{B8ADE509-AC05-421E-B79A-62D5D5B6A531}">
      <dgm:prSet/>
      <dgm:spPr/>
      <dgm:t>
        <a:bodyPr/>
        <a:lstStyle/>
        <a:p>
          <a:endParaRPr lang="en-IN"/>
        </a:p>
      </dgm:t>
    </dgm:pt>
    <dgm:pt modelId="{90F57295-CBCF-488A-8B8C-45CC048287EC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400" b="1" dirty="0"/>
            <a:t>Description</a:t>
          </a:r>
          <a:r>
            <a:rPr lang="en-US" sz="1400" dirty="0"/>
            <a:t>: Converts a table with columns "Name" and "Value" into a record.</a:t>
          </a:r>
        </a:p>
      </dgm:t>
    </dgm:pt>
    <dgm:pt modelId="{AC07475F-48F2-4ABA-84E2-FB0BE3909278}" type="parTrans" cxnId="{767BE763-9060-4807-9AF8-DB79094E4BAC}">
      <dgm:prSet/>
      <dgm:spPr/>
      <dgm:t>
        <a:bodyPr/>
        <a:lstStyle/>
        <a:p>
          <a:endParaRPr lang="en-IN"/>
        </a:p>
      </dgm:t>
    </dgm:pt>
    <dgm:pt modelId="{04B08ED0-014F-4962-B2D5-91B64B79E13B}" type="sibTrans" cxnId="{767BE763-9060-4807-9AF8-DB79094E4BAC}">
      <dgm:prSet/>
      <dgm:spPr/>
      <dgm:t>
        <a:bodyPr/>
        <a:lstStyle/>
        <a:p>
          <a:endParaRPr lang="en-IN"/>
        </a:p>
      </dgm:t>
    </dgm:pt>
    <dgm:pt modelId="{D679CC5D-75D8-415D-B448-001610CDDDF1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IN" sz="1400" b="1" dirty="0" err="1"/>
            <a:t>Example</a:t>
          </a:r>
          <a:r>
            <a:rPr lang="en-IN" sz="1400" dirty="0" err="1"/>
            <a:t>:Record.FromTable</a:t>
          </a:r>
          <a:r>
            <a:rPr lang="en-IN" sz="1400" dirty="0"/>
            <a:t>(</a:t>
          </a:r>
          <a:r>
            <a:rPr lang="en-US" sz="1400" dirty="0"/>
            <a:t>    </a:t>
          </a:r>
          <a:r>
            <a:rPr lang="en-US" sz="1400" dirty="0" err="1"/>
            <a:t>Table.FromRows</a:t>
          </a:r>
          <a:r>
            <a:rPr lang="en-US" sz="1400" dirty="0"/>
            <a:t>({{"Name", "John"}, {"Age", 30}}, {"Name", "Value"})</a:t>
          </a:r>
          <a:endParaRPr lang="en-IN" sz="1400" dirty="0"/>
        </a:p>
      </dgm:t>
    </dgm:pt>
    <dgm:pt modelId="{5E2AE62A-9C2B-4122-A1FD-036DFC8D5BF2}" type="parTrans" cxnId="{9AA87051-7382-40CD-8A21-AFEB3E232588}">
      <dgm:prSet/>
      <dgm:spPr/>
      <dgm:t>
        <a:bodyPr/>
        <a:lstStyle/>
        <a:p>
          <a:endParaRPr lang="en-IN"/>
        </a:p>
      </dgm:t>
    </dgm:pt>
    <dgm:pt modelId="{AE6AA5AF-F501-46C5-969F-7DB73F6601A3}" type="sibTrans" cxnId="{9AA87051-7382-40CD-8A21-AFEB3E232588}">
      <dgm:prSet/>
      <dgm:spPr/>
      <dgm:t>
        <a:bodyPr/>
        <a:lstStyle/>
        <a:p>
          <a:endParaRPr lang="en-IN"/>
        </a:p>
      </dgm:t>
    </dgm:pt>
    <dgm:pt modelId="{AC2D0347-DBC0-4D13-AE84-03F1C8992AA2}">
      <dgm:prSet custT="1"/>
      <dgm:spPr/>
      <dgm:t>
        <a:bodyPr/>
        <a:lstStyle/>
        <a:p>
          <a:r>
            <a:rPr lang="en-IN" sz="1400" b="1" dirty="0"/>
            <a:t>Result: </a:t>
          </a:r>
          <a:r>
            <a:rPr lang="en-IN" sz="1400" dirty="0"/>
            <a:t>[Name="John", Age=30]</a:t>
          </a:r>
        </a:p>
      </dgm:t>
    </dgm:pt>
    <dgm:pt modelId="{CBCA8129-F217-46C5-AECB-154F11C954E3}" type="parTrans" cxnId="{55B72B7D-96BA-43B1-8706-D2E6E89262FA}">
      <dgm:prSet/>
      <dgm:spPr/>
      <dgm:t>
        <a:bodyPr/>
        <a:lstStyle/>
        <a:p>
          <a:endParaRPr lang="en-IN"/>
        </a:p>
      </dgm:t>
    </dgm:pt>
    <dgm:pt modelId="{21B55BD5-0019-4CF3-9CFE-65D366FDD859}" type="sibTrans" cxnId="{55B72B7D-96BA-43B1-8706-D2E6E89262FA}">
      <dgm:prSet/>
      <dgm:spPr/>
      <dgm:t>
        <a:bodyPr/>
        <a:lstStyle/>
        <a:p>
          <a:endParaRPr lang="en-IN"/>
        </a:p>
      </dgm:t>
    </dgm:pt>
    <dgm:pt modelId="{7CCD36CF-8FF2-4DFB-8920-A5FF8335D053}">
      <dgm:prSet custT="1"/>
      <dgm:spPr/>
      <dgm:t>
        <a:bodyPr/>
        <a:lstStyle/>
        <a:p>
          <a:r>
            <a:rPr lang="en-US" sz="1400" dirty="0"/>
            <a:t>Use case: Convert a structured table into a record, particularly when transforming data formats.</a:t>
          </a:r>
          <a:endParaRPr lang="en-IN" sz="1400" dirty="0"/>
        </a:p>
      </dgm:t>
    </dgm:pt>
    <dgm:pt modelId="{870E1CC2-745C-4225-AF64-9F29D2D65CF0}" type="parTrans" cxnId="{E7BDC7AF-6DE2-4993-BBF2-B0D5ACF3610E}">
      <dgm:prSet/>
      <dgm:spPr/>
      <dgm:t>
        <a:bodyPr/>
        <a:lstStyle/>
        <a:p>
          <a:endParaRPr lang="en-IN"/>
        </a:p>
      </dgm:t>
    </dgm:pt>
    <dgm:pt modelId="{6FD5DDA6-CEC4-494D-B767-39CCA875F73C}" type="sibTrans" cxnId="{E7BDC7AF-6DE2-4993-BBF2-B0D5ACF3610E}">
      <dgm:prSet/>
      <dgm:spPr/>
      <dgm:t>
        <a:bodyPr/>
        <a:lstStyle/>
        <a:p>
          <a:endParaRPr lang="en-IN"/>
        </a:p>
      </dgm:t>
    </dgm:pt>
    <dgm:pt modelId="{04259A34-279F-4F45-BC6C-37E6D3BC06F6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endParaRPr lang="en-IN" sz="1400" dirty="0"/>
        </a:p>
      </dgm:t>
    </dgm:pt>
    <dgm:pt modelId="{F7B6C318-5705-41C5-85D3-502F6FEDD2F5}" type="parTrans" cxnId="{B93348A9-4849-4FB6-8579-97F925439468}">
      <dgm:prSet/>
      <dgm:spPr/>
      <dgm:t>
        <a:bodyPr/>
        <a:lstStyle/>
        <a:p>
          <a:endParaRPr lang="en-IN"/>
        </a:p>
      </dgm:t>
    </dgm:pt>
    <dgm:pt modelId="{7F04D488-59D5-4398-BEB9-ED8DE4CCB1DD}" type="sibTrans" cxnId="{B93348A9-4849-4FB6-8579-97F925439468}">
      <dgm:prSet/>
      <dgm:spPr/>
      <dgm:t>
        <a:bodyPr/>
        <a:lstStyle/>
        <a:p>
          <a:endParaRPr lang="en-IN"/>
        </a:p>
      </dgm:t>
    </dgm:pt>
    <dgm:pt modelId="{ABBD53F0-8C35-4403-8F8E-6E5C48292272}">
      <dgm:prSet custT="1"/>
      <dgm:spPr/>
      <dgm:t>
        <a:bodyPr/>
        <a:lstStyle/>
        <a:p>
          <a:r>
            <a:rPr lang="en-IN" sz="1400" b="1" dirty="0"/>
            <a:t>15. </a:t>
          </a:r>
          <a:r>
            <a:rPr lang="en-IN" sz="1400" b="1" dirty="0" err="1"/>
            <a:t>Record.ToList</a:t>
          </a:r>
          <a:endParaRPr lang="en-IN" sz="1400" dirty="0"/>
        </a:p>
      </dgm:t>
    </dgm:pt>
    <dgm:pt modelId="{6BAFCB71-9917-4B51-9D4A-8FE6BEC9E9BF}" type="parTrans" cxnId="{88C8DFCC-4676-4515-B5AE-441D57D6954E}">
      <dgm:prSet/>
      <dgm:spPr/>
      <dgm:t>
        <a:bodyPr/>
        <a:lstStyle/>
        <a:p>
          <a:endParaRPr lang="en-IN"/>
        </a:p>
      </dgm:t>
    </dgm:pt>
    <dgm:pt modelId="{067773EC-6215-42DD-A9F8-DA9AFC7E5433}" type="sibTrans" cxnId="{88C8DFCC-4676-4515-B5AE-441D57D6954E}">
      <dgm:prSet/>
      <dgm:spPr/>
      <dgm:t>
        <a:bodyPr/>
        <a:lstStyle/>
        <a:p>
          <a:endParaRPr lang="en-IN"/>
        </a:p>
      </dgm:t>
    </dgm:pt>
    <dgm:pt modelId="{7E4524D4-5877-4B9B-9C40-2B89F463A9B0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400" b="1" dirty="0"/>
            <a:t>Description</a:t>
          </a:r>
          <a:r>
            <a:rPr lang="en-US" sz="1400" dirty="0"/>
            <a:t>: Converts a record's values into a list.</a:t>
          </a:r>
        </a:p>
      </dgm:t>
    </dgm:pt>
    <dgm:pt modelId="{512E747E-AE2E-4090-805F-CDFFB575F474}" type="parTrans" cxnId="{296484EC-426C-45DC-9C5D-9488A697231D}">
      <dgm:prSet/>
      <dgm:spPr/>
      <dgm:t>
        <a:bodyPr/>
        <a:lstStyle/>
        <a:p>
          <a:endParaRPr lang="en-IN"/>
        </a:p>
      </dgm:t>
    </dgm:pt>
    <dgm:pt modelId="{100A5CBC-B811-4832-A069-CAFF02A6CC44}" type="sibTrans" cxnId="{296484EC-426C-45DC-9C5D-9488A697231D}">
      <dgm:prSet/>
      <dgm:spPr/>
      <dgm:t>
        <a:bodyPr/>
        <a:lstStyle/>
        <a:p>
          <a:endParaRPr lang="en-IN"/>
        </a:p>
      </dgm:t>
    </dgm:pt>
    <dgm:pt modelId="{02D44870-7601-4DD9-8048-F0BDB6ACF885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400" b="1" dirty="0"/>
            <a:t>Example</a:t>
          </a:r>
          <a:r>
            <a:rPr lang="en-US" sz="1400" dirty="0"/>
            <a:t>: </a:t>
          </a:r>
          <a:r>
            <a:rPr lang="en-US" sz="1400" dirty="0" err="1"/>
            <a:t>Record.ToList</a:t>
          </a:r>
          <a:r>
            <a:rPr lang="en-US" sz="1400" dirty="0"/>
            <a:t>([Name="John", Age=30])</a:t>
          </a:r>
        </a:p>
      </dgm:t>
    </dgm:pt>
    <dgm:pt modelId="{39B7B041-7B6A-494F-ADA7-5A27CF8A4D22}" type="parTrans" cxnId="{A7735600-C7AF-4D88-AA63-837A9DF334C3}">
      <dgm:prSet/>
      <dgm:spPr/>
      <dgm:t>
        <a:bodyPr/>
        <a:lstStyle/>
        <a:p>
          <a:endParaRPr lang="en-IN"/>
        </a:p>
      </dgm:t>
    </dgm:pt>
    <dgm:pt modelId="{8DBC52F8-F963-447A-BFFC-45B31252BAA0}" type="sibTrans" cxnId="{A7735600-C7AF-4D88-AA63-837A9DF334C3}">
      <dgm:prSet/>
      <dgm:spPr/>
      <dgm:t>
        <a:bodyPr/>
        <a:lstStyle/>
        <a:p>
          <a:endParaRPr lang="en-IN"/>
        </a:p>
      </dgm:t>
    </dgm:pt>
    <dgm:pt modelId="{63F04A63-2CF0-4D57-B520-13157E267869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IN" sz="1400" b="1" dirty="0"/>
            <a:t>Result</a:t>
          </a:r>
          <a:r>
            <a:rPr lang="en-IN" sz="1400" dirty="0"/>
            <a:t>: {"John", 30}</a:t>
          </a:r>
        </a:p>
      </dgm:t>
    </dgm:pt>
    <dgm:pt modelId="{6E9AD20F-C179-4025-919F-D69202168C7E}" type="parTrans" cxnId="{BFE7BA96-D865-4AAF-B781-3B05FF41F301}">
      <dgm:prSet/>
      <dgm:spPr/>
      <dgm:t>
        <a:bodyPr/>
        <a:lstStyle/>
        <a:p>
          <a:endParaRPr lang="en-IN"/>
        </a:p>
      </dgm:t>
    </dgm:pt>
    <dgm:pt modelId="{663F4676-248E-47EF-8707-24212BC2622A}" type="sibTrans" cxnId="{BFE7BA96-D865-4AAF-B781-3B05FF41F301}">
      <dgm:prSet/>
      <dgm:spPr/>
      <dgm:t>
        <a:bodyPr/>
        <a:lstStyle/>
        <a:p>
          <a:endParaRPr lang="en-IN"/>
        </a:p>
      </dgm:t>
    </dgm:pt>
    <dgm:pt modelId="{1564C290-5379-4960-B99B-57483918AD40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400" b="1" dirty="0"/>
            <a:t>Use case</a:t>
          </a:r>
          <a:r>
            <a:rPr lang="en-US" sz="1400" dirty="0"/>
            <a:t>: Use when you want to work with a record's values as a list, such as iterating over them or performing list transformations.</a:t>
          </a:r>
        </a:p>
      </dgm:t>
    </dgm:pt>
    <dgm:pt modelId="{711F94A7-375B-40FD-A598-E35949911C44}" type="parTrans" cxnId="{B9C88434-C28A-4F00-AC6A-BE3FB6AB6317}">
      <dgm:prSet/>
      <dgm:spPr/>
      <dgm:t>
        <a:bodyPr/>
        <a:lstStyle/>
        <a:p>
          <a:endParaRPr lang="en-IN"/>
        </a:p>
      </dgm:t>
    </dgm:pt>
    <dgm:pt modelId="{81F3E3AC-CF7D-4B43-B93F-933ED9248BC0}" type="sibTrans" cxnId="{B9C88434-C28A-4F00-AC6A-BE3FB6AB6317}">
      <dgm:prSet/>
      <dgm:spPr/>
      <dgm:t>
        <a:bodyPr/>
        <a:lstStyle/>
        <a:p>
          <a:endParaRPr lang="en-IN"/>
        </a:p>
      </dgm:t>
    </dgm:pt>
    <dgm:pt modelId="{4D999559-19D5-460B-9928-0B9D885782C0}" type="pres">
      <dgm:prSet presAssocID="{C54F5361-285B-42E6-8F81-A7C032D9CAFF}" presName="diagram" presStyleCnt="0">
        <dgm:presLayoutVars>
          <dgm:dir/>
          <dgm:resizeHandles val="exact"/>
        </dgm:presLayoutVars>
      </dgm:prSet>
      <dgm:spPr/>
    </dgm:pt>
    <dgm:pt modelId="{E53D8AE9-C679-4CEF-85A0-C6D81F0DFFA7}" type="pres">
      <dgm:prSet presAssocID="{858D758D-C9DA-4221-8831-DADF75F6DB97}" presName="node" presStyleLbl="node1" presStyleIdx="0" presStyleCnt="15">
        <dgm:presLayoutVars>
          <dgm:bulletEnabled val="1"/>
        </dgm:presLayoutVars>
      </dgm:prSet>
      <dgm:spPr/>
    </dgm:pt>
    <dgm:pt modelId="{71A0E8DC-579C-4B83-BFBC-ADB2E9BCED14}" type="pres">
      <dgm:prSet presAssocID="{773D25EE-8080-43B2-ADB7-03E0CE8B0BE4}" presName="sibTrans" presStyleCnt="0"/>
      <dgm:spPr/>
    </dgm:pt>
    <dgm:pt modelId="{0C8A0E7C-F138-4369-958F-6E73B0EA6E13}" type="pres">
      <dgm:prSet presAssocID="{B49A762D-AEB6-4892-A498-6EF9DB4B4E48}" presName="node" presStyleLbl="node1" presStyleIdx="1" presStyleCnt="15">
        <dgm:presLayoutVars>
          <dgm:bulletEnabled val="1"/>
        </dgm:presLayoutVars>
      </dgm:prSet>
      <dgm:spPr/>
    </dgm:pt>
    <dgm:pt modelId="{1B2C4354-0B58-4E37-85C9-AED83C30BE8A}" type="pres">
      <dgm:prSet presAssocID="{F131B02B-AD20-4296-9489-793136E55F28}" presName="sibTrans" presStyleCnt="0"/>
      <dgm:spPr/>
    </dgm:pt>
    <dgm:pt modelId="{6FE06BED-E444-4B83-A5EB-0DF5B303C970}" type="pres">
      <dgm:prSet presAssocID="{37C75B24-D5D8-4C16-9C64-70DC607EAC16}" presName="node" presStyleLbl="node1" presStyleIdx="2" presStyleCnt="15">
        <dgm:presLayoutVars>
          <dgm:bulletEnabled val="1"/>
        </dgm:presLayoutVars>
      </dgm:prSet>
      <dgm:spPr/>
    </dgm:pt>
    <dgm:pt modelId="{FFC8367F-F06E-49D8-9094-5FC5241F4EBC}" type="pres">
      <dgm:prSet presAssocID="{7753B1F5-4D88-4813-8CC4-7ECB126D67C2}" presName="sibTrans" presStyleCnt="0"/>
      <dgm:spPr/>
    </dgm:pt>
    <dgm:pt modelId="{C7A746B4-F2E9-479D-8809-B29213AA158F}" type="pres">
      <dgm:prSet presAssocID="{04259A34-279F-4F45-BC6C-37E6D3BC06F6}" presName="node" presStyleLbl="node1" presStyleIdx="3" presStyleCnt="15">
        <dgm:presLayoutVars>
          <dgm:bulletEnabled val="1"/>
        </dgm:presLayoutVars>
      </dgm:prSet>
      <dgm:spPr/>
    </dgm:pt>
    <dgm:pt modelId="{CBF91FAB-A76D-4AFA-BC3E-091ABB40EE35}" type="pres">
      <dgm:prSet presAssocID="{7F04D488-59D5-4398-BEB9-ED8DE4CCB1DD}" presName="sibTrans" presStyleCnt="0"/>
      <dgm:spPr/>
    </dgm:pt>
    <dgm:pt modelId="{5F447609-916C-44F5-8670-209B38321285}" type="pres">
      <dgm:prSet presAssocID="{33D2EC07-99D7-4B27-B2FD-C97F8F5DFEB2}" presName="node" presStyleLbl="node1" presStyleIdx="4" presStyleCnt="15">
        <dgm:presLayoutVars>
          <dgm:bulletEnabled val="1"/>
        </dgm:presLayoutVars>
      </dgm:prSet>
      <dgm:spPr/>
    </dgm:pt>
    <dgm:pt modelId="{253FBB26-941F-46E9-B05F-32D390524578}" type="pres">
      <dgm:prSet presAssocID="{A47E671C-8E68-4DC8-AFF8-FB16835B7E89}" presName="sibTrans" presStyleCnt="0"/>
      <dgm:spPr/>
    </dgm:pt>
    <dgm:pt modelId="{418E86EF-8F71-42CD-BD14-0E1951871F80}" type="pres">
      <dgm:prSet presAssocID="{9E0DB4D0-2FA8-416F-BEC7-FB84B83ED754}" presName="node" presStyleLbl="node1" presStyleIdx="5" presStyleCnt="15">
        <dgm:presLayoutVars>
          <dgm:bulletEnabled val="1"/>
        </dgm:presLayoutVars>
      </dgm:prSet>
      <dgm:spPr/>
    </dgm:pt>
    <dgm:pt modelId="{5482ECDA-9A56-4D34-AB1B-AA8D2C23C13E}" type="pres">
      <dgm:prSet presAssocID="{6D008FA8-E312-4480-B1BF-BA64F5BE0E56}" presName="sibTrans" presStyleCnt="0"/>
      <dgm:spPr/>
    </dgm:pt>
    <dgm:pt modelId="{A4B07EBA-4674-48BE-9488-436F459E9C15}" type="pres">
      <dgm:prSet presAssocID="{90F57295-CBCF-488A-8B8C-45CC048287EC}" presName="node" presStyleLbl="node1" presStyleIdx="6" presStyleCnt="15">
        <dgm:presLayoutVars>
          <dgm:bulletEnabled val="1"/>
        </dgm:presLayoutVars>
      </dgm:prSet>
      <dgm:spPr/>
    </dgm:pt>
    <dgm:pt modelId="{03D855FF-DEC2-4D27-A6EF-AD33F336A8E7}" type="pres">
      <dgm:prSet presAssocID="{04B08ED0-014F-4962-B2D5-91B64B79E13B}" presName="sibTrans" presStyleCnt="0"/>
      <dgm:spPr/>
    </dgm:pt>
    <dgm:pt modelId="{34D7CE8C-92B9-43E6-AD74-D1CF74EE91EE}" type="pres">
      <dgm:prSet presAssocID="{D679CC5D-75D8-415D-B448-001610CDDDF1}" presName="node" presStyleLbl="node1" presStyleIdx="7" presStyleCnt="15">
        <dgm:presLayoutVars>
          <dgm:bulletEnabled val="1"/>
        </dgm:presLayoutVars>
      </dgm:prSet>
      <dgm:spPr/>
    </dgm:pt>
    <dgm:pt modelId="{08DF50B2-566D-403F-B193-0073492DD3E7}" type="pres">
      <dgm:prSet presAssocID="{AE6AA5AF-F501-46C5-969F-7DB73F6601A3}" presName="sibTrans" presStyleCnt="0"/>
      <dgm:spPr/>
    </dgm:pt>
    <dgm:pt modelId="{AABE2F9E-7965-4B23-8B2F-CC2900B31387}" type="pres">
      <dgm:prSet presAssocID="{AC2D0347-DBC0-4D13-AE84-03F1C8992AA2}" presName="node" presStyleLbl="node1" presStyleIdx="8" presStyleCnt="15">
        <dgm:presLayoutVars>
          <dgm:bulletEnabled val="1"/>
        </dgm:presLayoutVars>
      </dgm:prSet>
      <dgm:spPr/>
    </dgm:pt>
    <dgm:pt modelId="{960B665B-D0AF-4608-9643-55F36A91B530}" type="pres">
      <dgm:prSet presAssocID="{21B55BD5-0019-4CF3-9CFE-65D366FDD859}" presName="sibTrans" presStyleCnt="0"/>
      <dgm:spPr/>
    </dgm:pt>
    <dgm:pt modelId="{DCE4B4E4-D0A4-48BA-9B08-7CA45F9BBB3C}" type="pres">
      <dgm:prSet presAssocID="{7CCD36CF-8FF2-4DFB-8920-A5FF8335D053}" presName="node" presStyleLbl="node1" presStyleIdx="9" presStyleCnt="15">
        <dgm:presLayoutVars>
          <dgm:bulletEnabled val="1"/>
        </dgm:presLayoutVars>
      </dgm:prSet>
      <dgm:spPr/>
    </dgm:pt>
    <dgm:pt modelId="{C8AE11F9-CD2C-43FE-8D8E-D938E622CC6A}" type="pres">
      <dgm:prSet presAssocID="{6FD5DDA6-CEC4-494D-B767-39CCA875F73C}" presName="sibTrans" presStyleCnt="0"/>
      <dgm:spPr/>
    </dgm:pt>
    <dgm:pt modelId="{C38E5658-59ED-468E-8384-DF1FC9CF5F05}" type="pres">
      <dgm:prSet presAssocID="{ABBD53F0-8C35-4403-8F8E-6E5C48292272}" presName="node" presStyleLbl="node1" presStyleIdx="10" presStyleCnt="15">
        <dgm:presLayoutVars>
          <dgm:bulletEnabled val="1"/>
        </dgm:presLayoutVars>
      </dgm:prSet>
      <dgm:spPr/>
    </dgm:pt>
    <dgm:pt modelId="{293CD314-ABED-40C9-8957-D3AEA5E31E29}" type="pres">
      <dgm:prSet presAssocID="{067773EC-6215-42DD-A9F8-DA9AFC7E5433}" presName="sibTrans" presStyleCnt="0"/>
      <dgm:spPr/>
    </dgm:pt>
    <dgm:pt modelId="{3E212420-9810-4A0F-BA20-E1F1E1283B18}" type="pres">
      <dgm:prSet presAssocID="{7E4524D4-5877-4B9B-9C40-2B89F463A9B0}" presName="node" presStyleLbl="node1" presStyleIdx="11" presStyleCnt="15">
        <dgm:presLayoutVars>
          <dgm:bulletEnabled val="1"/>
        </dgm:presLayoutVars>
      </dgm:prSet>
      <dgm:spPr/>
    </dgm:pt>
    <dgm:pt modelId="{CE937184-9BA4-4DB7-87DB-C915EF071D05}" type="pres">
      <dgm:prSet presAssocID="{100A5CBC-B811-4832-A069-CAFF02A6CC44}" presName="sibTrans" presStyleCnt="0"/>
      <dgm:spPr/>
    </dgm:pt>
    <dgm:pt modelId="{B57755B7-C786-44EC-BA4D-D62F7AFAF944}" type="pres">
      <dgm:prSet presAssocID="{02D44870-7601-4DD9-8048-F0BDB6ACF885}" presName="node" presStyleLbl="node1" presStyleIdx="12" presStyleCnt="15">
        <dgm:presLayoutVars>
          <dgm:bulletEnabled val="1"/>
        </dgm:presLayoutVars>
      </dgm:prSet>
      <dgm:spPr/>
    </dgm:pt>
    <dgm:pt modelId="{105781AC-4C5F-4E26-85CE-A2A5D042D642}" type="pres">
      <dgm:prSet presAssocID="{8DBC52F8-F963-447A-BFFC-45B31252BAA0}" presName="sibTrans" presStyleCnt="0"/>
      <dgm:spPr/>
    </dgm:pt>
    <dgm:pt modelId="{2329F1EA-A137-475B-97B4-19F9FCC6B5AC}" type="pres">
      <dgm:prSet presAssocID="{63F04A63-2CF0-4D57-B520-13157E267869}" presName="node" presStyleLbl="node1" presStyleIdx="13" presStyleCnt="15">
        <dgm:presLayoutVars>
          <dgm:bulletEnabled val="1"/>
        </dgm:presLayoutVars>
      </dgm:prSet>
      <dgm:spPr/>
    </dgm:pt>
    <dgm:pt modelId="{A233666D-C8B3-48D0-8F93-0641B26CEDF7}" type="pres">
      <dgm:prSet presAssocID="{663F4676-248E-47EF-8707-24212BC2622A}" presName="sibTrans" presStyleCnt="0"/>
      <dgm:spPr/>
    </dgm:pt>
    <dgm:pt modelId="{BC777193-3000-4747-86BB-D965331E4EE1}" type="pres">
      <dgm:prSet presAssocID="{1564C290-5379-4960-B99B-57483918AD40}" presName="node" presStyleLbl="node1" presStyleIdx="14" presStyleCnt="15">
        <dgm:presLayoutVars>
          <dgm:bulletEnabled val="1"/>
        </dgm:presLayoutVars>
      </dgm:prSet>
      <dgm:spPr/>
    </dgm:pt>
  </dgm:ptLst>
  <dgm:cxnLst>
    <dgm:cxn modelId="{A7735600-C7AF-4D88-AA63-837A9DF334C3}" srcId="{C54F5361-285B-42E6-8F81-A7C032D9CAFF}" destId="{02D44870-7601-4DD9-8048-F0BDB6ACF885}" srcOrd="12" destOrd="0" parTransId="{39B7B041-7B6A-494F-ADA7-5A27CF8A4D22}" sibTransId="{8DBC52F8-F963-447A-BFFC-45B31252BAA0}"/>
    <dgm:cxn modelId="{60A3A409-AD28-46E9-B0F9-08371D4E0BAE}" type="presOf" srcId="{02D44870-7601-4DD9-8048-F0BDB6ACF885}" destId="{B57755B7-C786-44EC-BA4D-D62F7AFAF944}" srcOrd="0" destOrd="0" presId="urn:microsoft.com/office/officeart/2005/8/layout/default"/>
    <dgm:cxn modelId="{B8ADE509-AC05-421E-B79A-62D5D5B6A531}" srcId="{C54F5361-285B-42E6-8F81-A7C032D9CAFF}" destId="{9E0DB4D0-2FA8-416F-BEC7-FB84B83ED754}" srcOrd="5" destOrd="0" parTransId="{82819AA2-2643-4E8B-988D-4A124762DAA9}" sibTransId="{6D008FA8-E312-4480-B1BF-BA64F5BE0E56}"/>
    <dgm:cxn modelId="{FB6ED021-3363-464E-A6BF-2F75CC533678}" type="presOf" srcId="{C54F5361-285B-42E6-8F81-A7C032D9CAFF}" destId="{4D999559-19D5-460B-9928-0B9D885782C0}" srcOrd="0" destOrd="0" presId="urn:microsoft.com/office/officeart/2005/8/layout/default"/>
    <dgm:cxn modelId="{AA6D1624-11EF-4A9C-AE0C-1EEFF697D12D}" type="presOf" srcId="{9E0DB4D0-2FA8-416F-BEC7-FB84B83ED754}" destId="{418E86EF-8F71-42CD-BD14-0E1951871F80}" srcOrd="0" destOrd="0" presId="urn:microsoft.com/office/officeart/2005/8/layout/default"/>
    <dgm:cxn modelId="{5C8F322D-84BF-482F-940C-30A48E590407}" type="presOf" srcId="{858D758D-C9DA-4221-8831-DADF75F6DB97}" destId="{E53D8AE9-C679-4CEF-85A0-C6D81F0DFFA7}" srcOrd="0" destOrd="0" presId="urn:microsoft.com/office/officeart/2005/8/layout/default"/>
    <dgm:cxn modelId="{B9C88434-C28A-4F00-AC6A-BE3FB6AB6317}" srcId="{C54F5361-285B-42E6-8F81-A7C032D9CAFF}" destId="{1564C290-5379-4960-B99B-57483918AD40}" srcOrd="14" destOrd="0" parTransId="{711F94A7-375B-40FD-A598-E35949911C44}" sibTransId="{81F3E3AC-CF7D-4B43-B93F-933ED9248BC0}"/>
    <dgm:cxn modelId="{E6F18F37-D8E1-494D-9391-35597FC98237}" srcId="{C54F5361-285B-42E6-8F81-A7C032D9CAFF}" destId="{B49A762D-AEB6-4892-A498-6EF9DB4B4E48}" srcOrd="1" destOrd="0" parTransId="{2289D4BD-02A3-472D-A9E7-39A8107F69D9}" sibTransId="{F131B02B-AD20-4296-9489-793136E55F28}"/>
    <dgm:cxn modelId="{767BE763-9060-4807-9AF8-DB79094E4BAC}" srcId="{C54F5361-285B-42E6-8F81-A7C032D9CAFF}" destId="{90F57295-CBCF-488A-8B8C-45CC048287EC}" srcOrd="6" destOrd="0" parTransId="{AC07475F-48F2-4ABA-84E2-FB0BE3909278}" sibTransId="{04B08ED0-014F-4962-B2D5-91B64B79E13B}"/>
    <dgm:cxn modelId="{33F9A645-85F1-463F-B49E-2E0F182B47C6}" type="presOf" srcId="{04259A34-279F-4F45-BC6C-37E6D3BC06F6}" destId="{C7A746B4-F2E9-479D-8809-B29213AA158F}" srcOrd="0" destOrd="0" presId="urn:microsoft.com/office/officeart/2005/8/layout/default"/>
    <dgm:cxn modelId="{8CF06648-A2D7-49B5-A6D9-5C0368AC3AA2}" type="presOf" srcId="{37C75B24-D5D8-4C16-9C64-70DC607EAC16}" destId="{6FE06BED-E444-4B83-A5EB-0DF5B303C970}" srcOrd="0" destOrd="0" presId="urn:microsoft.com/office/officeart/2005/8/layout/default"/>
    <dgm:cxn modelId="{2C233B71-B827-440C-BFC8-A9BC53AE835F}" type="presOf" srcId="{7CCD36CF-8FF2-4DFB-8920-A5FF8335D053}" destId="{DCE4B4E4-D0A4-48BA-9B08-7CA45F9BBB3C}" srcOrd="0" destOrd="0" presId="urn:microsoft.com/office/officeart/2005/8/layout/default"/>
    <dgm:cxn modelId="{9AA87051-7382-40CD-8A21-AFEB3E232588}" srcId="{C54F5361-285B-42E6-8F81-A7C032D9CAFF}" destId="{D679CC5D-75D8-415D-B448-001610CDDDF1}" srcOrd="7" destOrd="0" parTransId="{5E2AE62A-9C2B-4122-A1FD-036DFC8D5BF2}" sibTransId="{AE6AA5AF-F501-46C5-969F-7DB73F6601A3}"/>
    <dgm:cxn modelId="{5B0E0A73-57C1-4CAD-B98C-8CA109694420}" srcId="{C54F5361-285B-42E6-8F81-A7C032D9CAFF}" destId="{33D2EC07-99D7-4B27-B2FD-C97F8F5DFEB2}" srcOrd="4" destOrd="0" parTransId="{8591B5D4-5ED3-4D73-B66D-E07D6822731B}" sibTransId="{A47E671C-8E68-4DC8-AFF8-FB16835B7E89}"/>
    <dgm:cxn modelId="{513D5E56-8739-49AB-93A9-8C2CBA867934}" type="presOf" srcId="{33D2EC07-99D7-4B27-B2FD-C97F8F5DFEB2}" destId="{5F447609-916C-44F5-8670-209B38321285}" srcOrd="0" destOrd="0" presId="urn:microsoft.com/office/officeart/2005/8/layout/default"/>
    <dgm:cxn modelId="{55B72B7D-96BA-43B1-8706-D2E6E89262FA}" srcId="{C54F5361-285B-42E6-8F81-A7C032D9CAFF}" destId="{AC2D0347-DBC0-4D13-AE84-03F1C8992AA2}" srcOrd="8" destOrd="0" parTransId="{CBCA8129-F217-46C5-AECB-154F11C954E3}" sibTransId="{21B55BD5-0019-4CF3-9CFE-65D366FDD859}"/>
    <dgm:cxn modelId="{680F1B89-6C95-47B0-9AC1-EC1CB945AD97}" type="presOf" srcId="{ABBD53F0-8C35-4403-8F8E-6E5C48292272}" destId="{C38E5658-59ED-468E-8384-DF1FC9CF5F05}" srcOrd="0" destOrd="0" presId="urn:microsoft.com/office/officeart/2005/8/layout/default"/>
    <dgm:cxn modelId="{C68B958E-3A03-42D3-9AE4-D719E3E51BE9}" type="presOf" srcId="{AC2D0347-DBC0-4D13-AE84-03F1C8992AA2}" destId="{AABE2F9E-7965-4B23-8B2F-CC2900B31387}" srcOrd="0" destOrd="0" presId="urn:microsoft.com/office/officeart/2005/8/layout/default"/>
    <dgm:cxn modelId="{A24E0D8F-6753-4028-B4BE-10AA5A1851B9}" srcId="{C54F5361-285B-42E6-8F81-A7C032D9CAFF}" destId="{858D758D-C9DA-4221-8831-DADF75F6DB97}" srcOrd="0" destOrd="0" parTransId="{E51EAC58-5F25-453A-AAC0-6382B2449A9F}" sibTransId="{773D25EE-8080-43B2-ADB7-03E0CE8B0BE4}"/>
    <dgm:cxn modelId="{24EE9095-C594-4A9C-B373-1E85A078CCAE}" type="presOf" srcId="{D679CC5D-75D8-415D-B448-001610CDDDF1}" destId="{34D7CE8C-92B9-43E6-AD74-D1CF74EE91EE}" srcOrd="0" destOrd="0" presId="urn:microsoft.com/office/officeart/2005/8/layout/default"/>
    <dgm:cxn modelId="{BFE7BA96-D865-4AAF-B781-3B05FF41F301}" srcId="{C54F5361-285B-42E6-8F81-A7C032D9CAFF}" destId="{63F04A63-2CF0-4D57-B520-13157E267869}" srcOrd="13" destOrd="0" parTransId="{6E9AD20F-C179-4025-919F-D69202168C7E}" sibTransId="{663F4676-248E-47EF-8707-24212BC2622A}"/>
    <dgm:cxn modelId="{9AF7CA97-D5F9-46E5-AD5F-3AB08FA17332}" type="presOf" srcId="{90F57295-CBCF-488A-8B8C-45CC048287EC}" destId="{A4B07EBA-4674-48BE-9488-436F459E9C15}" srcOrd="0" destOrd="0" presId="urn:microsoft.com/office/officeart/2005/8/layout/default"/>
    <dgm:cxn modelId="{9AE4169A-0781-44CE-9BB2-BB29D0596E19}" type="presOf" srcId="{63F04A63-2CF0-4D57-B520-13157E267869}" destId="{2329F1EA-A137-475B-97B4-19F9FCC6B5AC}" srcOrd="0" destOrd="0" presId="urn:microsoft.com/office/officeart/2005/8/layout/default"/>
    <dgm:cxn modelId="{8CC46D9E-9C6D-4E1A-B934-C3E67FCCDEB7}" type="presOf" srcId="{B49A762D-AEB6-4892-A498-6EF9DB4B4E48}" destId="{0C8A0E7C-F138-4369-958F-6E73B0EA6E13}" srcOrd="0" destOrd="0" presId="urn:microsoft.com/office/officeart/2005/8/layout/default"/>
    <dgm:cxn modelId="{9ECBFDA1-9368-405D-B936-B7E92482A6D1}" type="presOf" srcId="{1564C290-5379-4960-B99B-57483918AD40}" destId="{BC777193-3000-4747-86BB-D965331E4EE1}" srcOrd="0" destOrd="0" presId="urn:microsoft.com/office/officeart/2005/8/layout/default"/>
    <dgm:cxn modelId="{B93348A9-4849-4FB6-8579-97F925439468}" srcId="{C54F5361-285B-42E6-8F81-A7C032D9CAFF}" destId="{04259A34-279F-4F45-BC6C-37E6D3BC06F6}" srcOrd="3" destOrd="0" parTransId="{F7B6C318-5705-41C5-85D3-502F6FEDD2F5}" sibTransId="{7F04D488-59D5-4398-BEB9-ED8DE4CCB1DD}"/>
    <dgm:cxn modelId="{E7BDC7AF-6DE2-4993-BBF2-B0D5ACF3610E}" srcId="{C54F5361-285B-42E6-8F81-A7C032D9CAFF}" destId="{7CCD36CF-8FF2-4DFB-8920-A5FF8335D053}" srcOrd="9" destOrd="0" parTransId="{870E1CC2-745C-4225-AF64-9F29D2D65CF0}" sibTransId="{6FD5DDA6-CEC4-494D-B767-39CCA875F73C}"/>
    <dgm:cxn modelId="{02AC8ACA-789F-48E7-AA97-57A905F1F77F}" type="presOf" srcId="{7E4524D4-5877-4B9B-9C40-2B89F463A9B0}" destId="{3E212420-9810-4A0F-BA20-E1F1E1283B18}" srcOrd="0" destOrd="0" presId="urn:microsoft.com/office/officeart/2005/8/layout/default"/>
    <dgm:cxn modelId="{88C8DFCC-4676-4515-B5AE-441D57D6954E}" srcId="{C54F5361-285B-42E6-8F81-A7C032D9CAFF}" destId="{ABBD53F0-8C35-4403-8F8E-6E5C48292272}" srcOrd="10" destOrd="0" parTransId="{6BAFCB71-9917-4B51-9D4A-8FE6BEC9E9BF}" sibTransId="{067773EC-6215-42DD-A9F8-DA9AFC7E5433}"/>
    <dgm:cxn modelId="{296484EC-426C-45DC-9C5D-9488A697231D}" srcId="{C54F5361-285B-42E6-8F81-A7C032D9CAFF}" destId="{7E4524D4-5877-4B9B-9C40-2B89F463A9B0}" srcOrd="11" destOrd="0" parTransId="{512E747E-AE2E-4090-805F-CDFFB575F474}" sibTransId="{100A5CBC-B811-4832-A069-CAFF02A6CC44}"/>
    <dgm:cxn modelId="{4148F9F3-BE0C-4002-AA73-2C0E69E983A4}" srcId="{C54F5361-285B-42E6-8F81-A7C032D9CAFF}" destId="{37C75B24-D5D8-4C16-9C64-70DC607EAC16}" srcOrd="2" destOrd="0" parTransId="{023E5E7D-8495-4EEA-8851-E2936DDBAB18}" sibTransId="{7753B1F5-4D88-4813-8CC4-7ECB126D67C2}"/>
    <dgm:cxn modelId="{B3376EC6-5EDB-48EE-ABB8-63316DB0EA2F}" type="presParOf" srcId="{4D999559-19D5-460B-9928-0B9D885782C0}" destId="{E53D8AE9-C679-4CEF-85A0-C6D81F0DFFA7}" srcOrd="0" destOrd="0" presId="urn:microsoft.com/office/officeart/2005/8/layout/default"/>
    <dgm:cxn modelId="{9D13FA44-BBA3-4C91-A917-DA24BE18F625}" type="presParOf" srcId="{4D999559-19D5-460B-9928-0B9D885782C0}" destId="{71A0E8DC-579C-4B83-BFBC-ADB2E9BCED14}" srcOrd="1" destOrd="0" presId="urn:microsoft.com/office/officeart/2005/8/layout/default"/>
    <dgm:cxn modelId="{396C57CA-4DDF-4CC3-BB6C-6D697DC40877}" type="presParOf" srcId="{4D999559-19D5-460B-9928-0B9D885782C0}" destId="{0C8A0E7C-F138-4369-958F-6E73B0EA6E13}" srcOrd="2" destOrd="0" presId="urn:microsoft.com/office/officeart/2005/8/layout/default"/>
    <dgm:cxn modelId="{1CB27BFB-2993-4ECF-9261-5F36A01EEA16}" type="presParOf" srcId="{4D999559-19D5-460B-9928-0B9D885782C0}" destId="{1B2C4354-0B58-4E37-85C9-AED83C30BE8A}" srcOrd="3" destOrd="0" presId="urn:microsoft.com/office/officeart/2005/8/layout/default"/>
    <dgm:cxn modelId="{8C51B049-8B85-47ED-B5DB-4E67E0A0EEA6}" type="presParOf" srcId="{4D999559-19D5-460B-9928-0B9D885782C0}" destId="{6FE06BED-E444-4B83-A5EB-0DF5B303C970}" srcOrd="4" destOrd="0" presId="urn:microsoft.com/office/officeart/2005/8/layout/default"/>
    <dgm:cxn modelId="{25EA2DF5-EBF8-4596-B1F5-9A4C03792233}" type="presParOf" srcId="{4D999559-19D5-460B-9928-0B9D885782C0}" destId="{FFC8367F-F06E-49D8-9094-5FC5241F4EBC}" srcOrd="5" destOrd="0" presId="urn:microsoft.com/office/officeart/2005/8/layout/default"/>
    <dgm:cxn modelId="{BE85BE1A-549E-4F1B-B80D-90CF4B24A237}" type="presParOf" srcId="{4D999559-19D5-460B-9928-0B9D885782C0}" destId="{C7A746B4-F2E9-479D-8809-B29213AA158F}" srcOrd="6" destOrd="0" presId="urn:microsoft.com/office/officeart/2005/8/layout/default"/>
    <dgm:cxn modelId="{A2433B4F-EB04-45DC-9CDA-94CC6B7F9747}" type="presParOf" srcId="{4D999559-19D5-460B-9928-0B9D885782C0}" destId="{CBF91FAB-A76D-4AFA-BC3E-091ABB40EE35}" srcOrd="7" destOrd="0" presId="urn:microsoft.com/office/officeart/2005/8/layout/default"/>
    <dgm:cxn modelId="{3171F49C-667E-4F66-8478-67A46D554F41}" type="presParOf" srcId="{4D999559-19D5-460B-9928-0B9D885782C0}" destId="{5F447609-916C-44F5-8670-209B38321285}" srcOrd="8" destOrd="0" presId="urn:microsoft.com/office/officeart/2005/8/layout/default"/>
    <dgm:cxn modelId="{7CE76052-94A1-4D3E-9A61-76395C5FFED3}" type="presParOf" srcId="{4D999559-19D5-460B-9928-0B9D885782C0}" destId="{253FBB26-941F-46E9-B05F-32D390524578}" srcOrd="9" destOrd="0" presId="urn:microsoft.com/office/officeart/2005/8/layout/default"/>
    <dgm:cxn modelId="{4127E470-9029-435D-83EA-6D1FAD94915F}" type="presParOf" srcId="{4D999559-19D5-460B-9928-0B9D885782C0}" destId="{418E86EF-8F71-42CD-BD14-0E1951871F80}" srcOrd="10" destOrd="0" presId="urn:microsoft.com/office/officeart/2005/8/layout/default"/>
    <dgm:cxn modelId="{47279152-4321-4486-80E2-B616C76EA387}" type="presParOf" srcId="{4D999559-19D5-460B-9928-0B9D885782C0}" destId="{5482ECDA-9A56-4D34-AB1B-AA8D2C23C13E}" srcOrd="11" destOrd="0" presId="urn:microsoft.com/office/officeart/2005/8/layout/default"/>
    <dgm:cxn modelId="{053D0045-2902-4C10-8DAA-3B5770E7C462}" type="presParOf" srcId="{4D999559-19D5-460B-9928-0B9D885782C0}" destId="{A4B07EBA-4674-48BE-9488-436F459E9C15}" srcOrd="12" destOrd="0" presId="urn:microsoft.com/office/officeart/2005/8/layout/default"/>
    <dgm:cxn modelId="{C15C3CB3-2A6B-458E-9961-797341C191DD}" type="presParOf" srcId="{4D999559-19D5-460B-9928-0B9D885782C0}" destId="{03D855FF-DEC2-4D27-A6EF-AD33F336A8E7}" srcOrd="13" destOrd="0" presId="urn:microsoft.com/office/officeart/2005/8/layout/default"/>
    <dgm:cxn modelId="{F06252EE-F378-4C9C-9200-EDB86DAB5372}" type="presParOf" srcId="{4D999559-19D5-460B-9928-0B9D885782C0}" destId="{34D7CE8C-92B9-43E6-AD74-D1CF74EE91EE}" srcOrd="14" destOrd="0" presId="urn:microsoft.com/office/officeart/2005/8/layout/default"/>
    <dgm:cxn modelId="{ED3E686E-19DE-42CD-AC65-364A181933E3}" type="presParOf" srcId="{4D999559-19D5-460B-9928-0B9D885782C0}" destId="{08DF50B2-566D-403F-B193-0073492DD3E7}" srcOrd="15" destOrd="0" presId="urn:microsoft.com/office/officeart/2005/8/layout/default"/>
    <dgm:cxn modelId="{94BC5A5C-33B6-4D38-AC1E-952CA06DA93B}" type="presParOf" srcId="{4D999559-19D5-460B-9928-0B9D885782C0}" destId="{AABE2F9E-7965-4B23-8B2F-CC2900B31387}" srcOrd="16" destOrd="0" presId="urn:microsoft.com/office/officeart/2005/8/layout/default"/>
    <dgm:cxn modelId="{088F5FEB-2E59-4AB3-8887-A442D88EAB99}" type="presParOf" srcId="{4D999559-19D5-460B-9928-0B9D885782C0}" destId="{960B665B-D0AF-4608-9643-55F36A91B530}" srcOrd="17" destOrd="0" presId="urn:microsoft.com/office/officeart/2005/8/layout/default"/>
    <dgm:cxn modelId="{E11C522F-31EA-4566-9214-CB75AA975589}" type="presParOf" srcId="{4D999559-19D5-460B-9928-0B9D885782C0}" destId="{DCE4B4E4-D0A4-48BA-9B08-7CA45F9BBB3C}" srcOrd="18" destOrd="0" presId="urn:microsoft.com/office/officeart/2005/8/layout/default"/>
    <dgm:cxn modelId="{F869EBC3-8D41-4D39-BD3E-7E261F48B2A3}" type="presParOf" srcId="{4D999559-19D5-460B-9928-0B9D885782C0}" destId="{C8AE11F9-CD2C-43FE-8D8E-D938E622CC6A}" srcOrd="19" destOrd="0" presId="urn:microsoft.com/office/officeart/2005/8/layout/default"/>
    <dgm:cxn modelId="{8409C02B-46E7-4DC8-BBF8-6AA5D6BA7312}" type="presParOf" srcId="{4D999559-19D5-460B-9928-0B9D885782C0}" destId="{C38E5658-59ED-468E-8384-DF1FC9CF5F05}" srcOrd="20" destOrd="0" presId="urn:microsoft.com/office/officeart/2005/8/layout/default"/>
    <dgm:cxn modelId="{C83AF6AC-7299-4168-AB5F-FA0889F1A8D7}" type="presParOf" srcId="{4D999559-19D5-460B-9928-0B9D885782C0}" destId="{293CD314-ABED-40C9-8957-D3AEA5E31E29}" srcOrd="21" destOrd="0" presId="urn:microsoft.com/office/officeart/2005/8/layout/default"/>
    <dgm:cxn modelId="{EE83B827-52EB-43B9-9CC3-3D87189518C3}" type="presParOf" srcId="{4D999559-19D5-460B-9928-0B9D885782C0}" destId="{3E212420-9810-4A0F-BA20-E1F1E1283B18}" srcOrd="22" destOrd="0" presId="urn:microsoft.com/office/officeart/2005/8/layout/default"/>
    <dgm:cxn modelId="{DC743EA1-94AC-48E5-88A6-0FD8581D4352}" type="presParOf" srcId="{4D999559-19D5-460B-9928-0B9D885782C0}" destId="{CE937184-9BA4-4DB7-87DB-C915EF071D05}" srcOrd="23" destOrd="0" presId="urn:microsoft.com/office/officeart/2005/8/layout/default"/>
    <dgm:cxn modelId="{CCAC5557-89AD-4B91-BB1D-780C37B468AC}" type="presParOf" srcId="{4D999559-19D5-460B-9928-0B9D885782C0}" destId="{B57755B7-C786-44EC-BA4D-D62F7AFAF944}" srcOrd="24" destOrd="0" presId="urn:microsoft.com/office/officeart/2005/8/layout/default"/>
    <dgm:cxn modelId="{20F1296B-AC04-44ED-9456-6E634F282381}" type="presParOf" srcId="{4D999559-19D5-460B-9928-0B9D885782C0}" destId="{105781AC-4C5F-4E26-85CE-A2A5D042D642}" srcOrd="25" destOrd="0" presId="urn:microsoft.com/office/officeart/2005/8/layout/default"/>
    <dgm:cxn modelId="{AFCD7182-6F04-4698-845F-458DEC6558D5}" type="presParOf" srcId="{4D999559-19D5-460B-9928-0B9D885782C0}" destId="{2329F1EA-A137-475B-97B4-19F9FCC6B5AC}" srcOrd="26" destOrd="0" presId="urn:microsoft.com/office/officeart/2005/8/layout/default"/>
    <dgm:cxn modelId="{CCEFC771-EE9C-48C7-89DE-7155921583A2}" type="presParOf" srcId="{4D999559-19D5-460B-9928-0B9D885782C0}" destId="{A233666D-C8B3-48D0-8F93-0641B26CEDF7}" srcOrd="27" destOrd="0" presId="urn:microsoft.com/office/officeart/2005/8/layout/default"/>
    <dgm:cxn modelId="{53520C9C-089D-4210-8FC8-624C40584E9A}" type="presParOf" srcId="{4D999559-19D5-460B-9928-0B9D885782C0}" destId="{BC777193-3000-4747-86BB-D965331E4EE1}" srcOrd="2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54F5361-285B-42E6-8F81-A7C032D9CAFF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858D758D-C9DA-4221-8831-DADF75F6DB97}">
      <dgm:prSet custT="1"/>
      <dgm:spPr/>
      <dgm:t>
        <a:bodyPr/>
        <a:lstStyle/>
        <a:p>
          <a:r>
            <a:rPr lang="en-IN" sz="1400" b="1" dirty="0"/>
            <a:t>16. </a:t>
          </a:r>
          <a:r>
            <a:rPr lang="en-IN" sz="1400" b="1" dirty="0" err="1"/>
            <a:t>Record.FieldCount</a:t>
          </a:r>
          <a:endParaRPr lang="en-US" sz="1400" dirty="0"/>
        </a:p>
      </dgm:t>
    </dgm:pt>
    <dgm:pt modelId="{E51EAC58-5F25-453A-AAC0-6382B2449A9F}" type="parTrans" cxnId="{A24E0D8F-6753-4028-B4BE-10AA5A1851B9}">
      <dgm:prSet/>
      <dgm:spPr/>
      <dgm:t>
        <a:bodyPr/>
        <a:lstStyle/>
        <a:p>
          <a:endParaRPr lang="en-US"/>
        </a:p>
      </dgm:t>
    </dgm:pt>
    <dgm:pt modelId="{773D25EE-8080-43B2-ADB7-03E0CE8B0BE4}" type="sibTrans" cxnId="{A24E0D8F-6753-4028-B4BE-10AA5A1851B9}">
      <dgm:prSet/>
      <dgm:spPr/>
      <dgm:t>
        <a:bodyPr/>
        <a:lstStyle/>
        <a:p>
          <a:endParaRPr lang="en-US"/>
        </a:p>
      </dgm:t>
    </dgm:pt>
    <dgm:pt modelId="{3B6AF345-0520-4F66-848B-2009C6DC2612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400" b="1"/>
            <a:t>Description</a:t>
          </a:r>
          <a:r>
            <a:rPr lang="en-US" sz="1400"/>
            <a:t>: Returns the count of fields in a record.</a:t>
          </a:r>
        </a:p>
      </dgm:t>
    </dgm:pt>
    <dgm:pt modelId="{76700FB9-DA22-4273-9724-B36F657221A0}" type="parTrans" cxnId="{90139F63-33BC-4872-B9F0-3B31B4ECBE12}">
      <dgm:prSet/>
      <dgm:spPr/>
      <dgm:t>
        <a:bodyPr/>
        <a:lstStyle/>
        <a:p>
          <a:endParaRPr lang="en-IN"/>
        </a:p>
      </dgm:t>
    </dgm:pt>
    <dgm:pt modelId="{24B7BD30-A20F-43F3-9692-9AC3D5D7EAAF}" type="sibTrans" cxnId="{90139F63-33BC-4872-B9F0-3B31B4ECBE12}">
      <dgm:prSet/>
      <dgm:spPr/>
      <dgm:t>
        <a:bodyPr/>
        <a:lstStyle/>
        <a:p>
          <a:endParaRPr lang="en-IN"/>
        </a:p>
      </dgm:t>
    </dgm:pt>
    <dgm:pt modelId="{1BBF4D4B-24C8-440A-A975-E13C3742C439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400" b="1"/>
            <a:t>Example</a:t>
          </a:r>
          <a:r>
            <a:rPr lang="en-US" sz="1400"/>
            <a:t>: Record.FieldCount([Name="John", Age=30])</a:t>
          </a:r>
        </a:p>
      </dgm:t>
    </dgm:pt>
    <dgm:pt modelId="{24BA52D7-935E-4DA3-83FF-CD4BB93B68CA}" type="parTrans" cxnId="{EC6C7E0D-0FA0-4460-9934-757C5A57962E}">
      <dgm:prSet/>
      <dgm:spPr/>
      <dgm:t>
        <a:bodyPr/>
        <a:lstStyle/>
        <a:p>
          <a:endParaRPr lang="en-IN"/>
        </a:p>
      </dgm:t>
    </dgm:pt>
    <dgm:pt modelId="{54E69947-639F-460F-978C-60C1420F0E50}" type="sibTrans" cxnId="{EC6C7E0D-0FA0-4460-9934-757C5A57962E}">
      <dgm:prSet/>
      <dgm:spPr/>
      <dgm:t>
        <a:bodyPr/>
        <a:lstStyle/>
        <a:p>
          <a:endParaRPr lang="en-IN"/>
        </a:p>
      </dgm:t>
    </dgm:pt>
    <dgm:pt modelId="{4FAA2B95-9BAE-4BB4-8285-FB1E194509D6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IN" sz="1400" b="1" dirty="0"/>
            <a:t>Result</a:t>
          </a:r>
          <a:r>
            <a:rPr lang="en-IN" sz="1400" dirty="0"/>
            <a:t>: 2</a:t>
          </a:r>
        </a:p>
      </dgm:t>
    </dgm:pt>
    <dgm:pt modelId="{F3BE27B7-8372-4571-A19A-E5D15BABB2CE}" type="parTrans" cxnId="{4219A4B1-8132-42C3-B66A-D509C2CF5CDB}">
      <dgm:prSet/>
      <dgm:spPr/>
      <dgm:t>
        <a:bodyPr/>
        <a:lstStyle/>
        <a:p>
          <a:endParaRPr lang="en-IN"/>
        </a:p>
      </dgm:t>
    </dgm:pt>
    <dgm:pt modelId="{9E4058A0-D0C8-4651-A869-0D7CD9143A66}" type="sibTrans" cxnId="{4219A4B1-8132-42C3-B66A-D509C2CF5CDB}">
      <dgm:prSet/>
      <dgm:spPr/>
      <dgm:t>
        <a:bodyPr/>
        <a:lstStyle/>
        <a:p>
          <a:endParaRPr lang="en-IN"/>
        </a:p>
      </dgm:t>
    </dgm:pt>
    <dgm:pt modelId="{AA32CF7B-CE92-4453-85DD-8AC0BA3044BC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400" b="1" dirty="0"/>
            <a:t>Use case</a:t>
          </a:r>
          <a:r>
            <a:rPr lang="en-US" sz="1400" dirty="0"/>
            <a:t>: Use when you need to count the number of fields in a record dynamically.</a:t>
          </a:r>
        </a:p>
      </dgm:t>
    </dgm:pt>
    <dgm:pt modelId="{ED3AB309-A06C-4DA0-AFD4-92A26478BBE2}" type="parTrans" cxnId="{88D58579-9C7D-4E90-B040-79ED36333C8B}">
      <dgm:prSet/>
      <dgm:spPr/>
      <dgm:t>
        <a:bodyPr/>
        <a:lstStyle/>
        <a:p>
          <a:endParaRPr lang="en-IN"/>
        </a:p>
      </dgm:t>
    </dgm:pt>
    <dgm:pt modelId="{B07ADF7C-8801-4C15-ABBC-C05F2B581E3B}" type="sibTrans" cxnId="{88D58579-9C7D-4E90-B040-79ED36333C8B}">
      <dgm:prSet/>
      <dgm:spPr/>
      <dgm:t>
        <a:bodyPr/>
        <a:lstStyle/>
        <a:p>
          <a:endParaRPr lang="en-IN"/>
        </a:p>
      </dgm:t>
    </dgm:pt>
    <dgm:pt modelId="{F66BE34F-65E2-45CE-98BD-4C72E1E03763}">
      <dgm:prSet custT="1"/>
      <dgm:spPr/>
      <dgm:t>
        <a:bodyPr/>
        <a:lstStyle/>
        <a:p>
          <a:r>
            <a:rPr lang="en-IN" sz="1400" b="1" dirty="0"/>
            <a:t>17. </a:t>
          </a:r>
          <a:r>
            <a:rPr lang="en-IN" sz="1400" b="1" dirty="0" err="1"/>
            <a:t>Record.RenameFields</a:t>
          </a:r>
          <a:endParaRPr lang="en-US" sz="1400" dirty="0"/>
        </a:p>
      </dgm:t>
    </dgm:pt>
    <dgm:pt modelId="{7F05E8A4-D34C-4598-895F-A5E2D659D774}" type="parTrans" cxnId="{3D643C42-B80C-456F-B826-5A907CE6044D}">
      <dgm:prSet/>
      <dgm:spPr/>
      <dgm:t>
        <a:bodyPr/>
        <a:lstStyle/>
        <a:p>
          <a:endParaRPr lang="en-IN"/>
        </a:p>
      </dgm:t>
    </dgm:pt>
    <dgm:pt modelId="{AF83EE52-E8FD-4BE5-8094-827DEC9366CB}" type="sibTrans" cxnId="{3D643C42-B80C-456F-B826-5A907CE6044D}">
      <dgm:prSet/>
      <dgm:spPr/>
      <dgm:t>
        <a:bodyPr/>
        <a:lstStyle/>
        <a:p>
          <a:endParaRPr lang="en-IN"/>
        </a:p>
      </dgm:t>
    </dgm:pt>
    <dgm:pt modelId="{167FDB26-CF81-477A-B573-E7B9B2D449F1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400" b="1" dirty="0"/>
            <a:t>Description</a:t>
          </a:r>
          <a:r>
            <a:rPr lang="en-US" sz="1400" dirty="0"/>
            <a:t>: Renames specified fields in a record.</a:t>
          </a:r>
        </a:p>
      </dgm:t>
    </dgm:pt>
    <dgm:pt modelId="{1634BDF5-750A-4770-B815-6A05DE2D03D1}" type="parTrans" cxnId="{239383FB-BED7-4BB0-8A83-53EF705DBFB6}">
      <dgm:prSet/>
      <dgm:spPr/>
      <dgm:t>
        <a:bodyPr/>
        <a:lstStyle/>
        <a:p>
          <a:endParaRPr lang="en-IN"/>
        </a:p>
      </dgm:t>
    </dgm:pt>
    <dgm:pt modelId="{A4261E49-CF0C-4563-8157-E158F497DA57}" type="sibTrans" cxnId="{239383FB-BED7-4BB0-8A83-53EF705DBFB6}">
      <dgm:prSet/>
      <dgm:spPr/>
      <dgm:t>
        <a:bodyPr/>
        <a:lstStyle/>
        <a:p>
          <a:endParaRPr lang="en-IN"/>
        </a:p>
      </dgm:t>
    </dgm:pt>
    <dgm:pt modelId="{E2E6A213-C6C3-4B66-9DDA-2CFBBDF155CF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400" b="1"/>
            <a:t>Example</a:t>
          </a:r>
          <a:r>
            <a:rPr lang="en-US" sz="1400"/>
            <a:t>: Record.RenameFields([Name="John", Age=30], {{"Name", "FirstName"}})</a:t>
          </a:r>
        </a:p>
      </dgm:t>
    </dgm:pt>
    <dgm:pt modelId="{5449E14B-1CED-43D8-85D1-F2DC04A5B4F3}" type="parTrans" cxnId="{254A126E-0EA9-45C3-8E56-7E9E7B07B171}">
      <dgm:prSet/>
      <dgm:spPr/>
      <dgm:t>
        <a:bodyPr/>
        <a:lstStyle/>
        <a:p>
          <a:endParaRPr lang="en-IN"/>
        </a:p>
      </dgm:t>
    </dgm:pt>
    <dgm:pt modelId="{D31250C0-3203-48E2-A7F7-D5A44E4360DE}" type="sibTrans" cxnId="{254A126E-0EA9-45C3-8E56-7E9E7B07B171}">
      <dgm:prSet/>
      <dgm:spPr/>
      <dgm:t>
        <a:bodyPr/>
        <a:lstStyle/>
        <a:p>
          <a:endParaRPr lang="en-IN"/>
        </a:p>
      </dgm:t>
    </dgm:pt>
    <dgm:pt modelId="{AA2BB596-FECE-44D5-BB06-93C81545BA67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400" b="1"/>
            <a:t>Result</a:t>
          </a:r>
          <a:r>
            <a:rPr lang="en-US" sz="1400"/>
            <a:t>: [FirstName="John", Age=30]</a:t>
          </a:r>
        </a:p>
      </dgm:t>
    </dgm:pt>
    <dgm:pt modelId="{768CB1FA-8767-4649-9C96-7E09CA155FC1}" type="parTrans" cxnId="{9518A812-81DC-409F-A6D7-6582448C0A2B}">
      <dgm:prSet/>
      <dgm:spPr/>
      <dgm:t>
        <a:bodyPr/>
        <a:lstStyle/>
        <a:p>
          <a:endParaRPr lang="en-IN"/>
        </a:p>
      </dgm:t>
    </dgm:pt>
    <dgm:pt modelId="{A238A46C-E9C3-4BF5-B806-B4D219A178D8}" type="sibTrans" cxnId="{9518A812-81DC-409F-A6D7-6582448C0A2B}">
      <dgm:prSet/>
      <dgm:spPr/>
      <dgm:t>
        <a:bodyPr/>
        <a:lstStyle/>
        <a:p>
          <a:endParaRPr lang="en-IN"/>
        </a:p>
      </dgm:t>
    </dgm:pt>
    <dgm:pt modelId="{AD5F895F-9B5E-4B65-858F-AF142FA8A522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400" b="1" dirty="0"/>
            <a:t>Use case</a:t>
          </a:r>
          <a:r>
            <a:rPr lang="en-US" sz="1400" dirty="0"/>
            <a:t>: Use to standardize field names, especially when preparing data for export or merging with other datasets.</a:t>
          </a:r>
        </a:p>
      </dgm:t>
    </dgm:pt>
    <dgm:pt modelId="{D46FEAB0-F168-495D-AE95-54DE47E3621A}" type="parTrans" cxnId="{5711E51B-793F-4BA0-BC9C-624052527A08}">
      <dgm:prSet/>
      <dgm:spPr/>
      <dgm:t>
        <a:bodyPr/>
        <a:lstStyle/>
        <a:p>
          <a:endParaRPr lang="en-IN"/>
        </a:p>
      </dgm:t>
    </dgm:pt>
    <dgm:pt modelId="{3295725C-9A0A-418E-AD58-E14CCCDC8F67}" type="sibTrans" cxnId="{5711E51B-793F-4BA0-BC9C-624052527A08}">
      <dgm:prSet/>
      <dgm:spPr/>
      <dgm:t>
        <a:bodyPr/>
        <a:lstStyle/>
        <a:p>
          <a:endParaRPr lang="en-IN"/>
        </a:p>
      </dgm:t>
    </dgm:pt>
    <dgm:pt modelId="{29C6C53A-5B71-47F4-AAC6-D803008D22AE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endParaRPr lang="en-US" sz="1400" dirty="0"/>
        </a:p>
      </dgm:t>
    </dgm:pt>
    <dgm:pt modelId="{6C635B92-CF26-47C0-A437-513112E777DD}" type="parTrans" cxnId="{8BF6CC37-832D-4B4D-B8FC-CF5B86296E7A}">
      <dgm:prSet/>
      <dgm:spPr/>
      <dgm:t>
        <a:bodyPr/>
        <a:lstStyle/>
        <a:p>
          <a:endParaRPr lang="en-IN"/>
        </a:p>
      </dgm:t>
    </dgm:pt>
    <dgm:pt modelId="{871ED7B6-E31F-4B1A-AEB3-F177C0A173CD}" type="sibTrans" cxnId="{8BF6CC37-832D-4B4D-B8FC-CF5B86296E7A}">
      <dgm:prSet/>
      <dgm:spPr/>
      <dgm:t>
        <a:bodyPr/>
        <a:lstStyle/>
        <a:p>
          <a:endParaRPr lang="en-IN"/>
        </a:p>
      </dgm:t>
    </dgm:pt>
    <dgm:pt modelId="{4B3D1182-EBAB-41FB-9A29-E2217FDD97DB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endParaRPr lang="en-US" sz="1400" dirty="0"/>
        </a:p>
      </dgm:t>
    </dgm:pt>
    <dgm:pt modelId="{689F2F2C-ABEE-46EA-A6FB-AEBBFCC4ED8E}" type="parTrans" cxnId="{EB8E8C30-74B4-4E8F-AE30-3A6DD05781C1}">
      <dgm:prSet/>
      <dgm:spPr/>
      <dgm:t>
        <a:bodyPr/>
        <a:lstStyle/>
        <a:p>
          <a:endParaRPr lang="en-IN"/>
        </a:p>
      </dgm:t>
    </dgm:pt>
    <dgm:pt modelId="{CA9565FD-D473-405C-8299-3D3139E4620A}" type="sibTrans" cxnId="{EB8E8C30-74B4-4E8F-AE30-3A6DD05781C1}">
      <dgm:prSet/>
      <dgm:spPr/>
      <dgm:t>
        <a:bodyPr/>
        <a:lstStyle/>
        <a:p>
          <a:endParaRPr lang="en-IN"/>
        </a:p>
      </dgm:t>
    </dgm:pt>
    <dgm:pt modelId="{3EF61810-11C2-4B22-B34C-B39BBDD440BC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endParaRPr lang="en-US" sz="1400" dirty="0"/>
        </a:p>
      </dgm:t>
    </dgm:pt>
    <dgm:pt modelId="{DF58AC13-F1BC-4950-9781-55B3D37CC856}" type="parTrans" cxnId="{77C78DD8-8D70-4B0F-BFCA-D730B2FC246D}">
      <dgm:prSet/>
      <dgm:spPr/>
      <dgm:t>
        <a:bodyPr/>
        <a:lstStyle/>
        <a:p>
          <a:endParaRPr lang="en-IN"/>
        </a:p>
      </dgm:t>
    </dgm:pt>
    <dgm:pt modelId="{269EF8D0-3C3F-42B9-86CF-88008FC820D9}" type="sibTrans" cxnId="{77C78DD8-8D70-4B0F-BFCA-D730B2FC246D}">
      <dgm:prSet/>
      <dgm:spPr/>
      <dgm:t>
        <a:bodyPr/>
        <a:lstStyle/>
        <a:p>
          <a:endParaRPr lang="en-IN"/>
        </a:p>
      </dgm:t>
    </dgm:pt>
    <dgm:pt modelId="{1EA6944A-6AFF-47DB-83D5-19FBF8A1084C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endParaRPr lang="en-US" sz="1400" dirty="0"/>
        </a:p>
      </dgm:t>
    </dgm:pt>
    <dgm:pt modelId="{6F2D5FEB-A8B1-43CA-BD30-1D27E5B4DAB4}" type="parTrans" cxnId="{E2B933E9-9E84-4F49-955B-BDEC8CC6FBEE}">
      <dgm:prSet/>
      <dgm:spPr/>
      <dgm:t>
        <a:bodyPr/>
        <a:lstStyle/>
        <a:p>
          <a:endParaRPr lang="en-IN"/>
        </a:p>
      </dgm:t>
    </dgm:pt>
    <dgm:pt modelId="{C2D64E28-964B-4A6B-8101-3CCFED335A7A}" type="sibTrans" cxnId="{E2B933E9-9E84-4F49-955B-BDEC8CC6FBEE}">
      <dgm:prSet/>
      <dgm:spPr/>
      <dgm:t>
        <a:bodyPr/>
        <a:lstStyle/>
        <a:p>
          <a:endParaRPr lang="en-IN"/>
        </a:p>
      </dgm:t>
    </dgm:pt>
    <dgm:pt modelId="{2B1F2B5A-138F-4F61-9289-40B648EFCCD1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endParaRPr lang="en-US" sz="1400" dirty="0"/>
        </a:p>
      </dgm:t>
    </dgm:pt>
    <dgm:pt modelId="{FD8CAE75-EE2A-4D31-99AF-3DC79C28FB44}" type="parTrans" cxnId="{0BE1007B-709F-416B-BA49-BDA140167263}">
      <dgm:prSet/>
      <dgm:spPr/>
      <dgm:t>
        <a:bodyPr/>
        <a:lstStyle/>
        <a:p>
          <a:endParaRPr lang="en-IN"/>
        </a:p>
      </dgm:t>
    </dgm:pt>
    <dgm:pt modelId="{4218B480-AE57-482D-80BB-AD2608767AAD}" type="sibTrans" cxnId="{0BE1007B-709F-416B-BA49-BDA140167263}">
      <dgm:prSet/>
      <dgm:spPr/>
      <dgm:t>
        <a:bodyPr/>
        <a:lstStyle/>
        <a:p>
          <a:endParaRPr lang="en-IN"/>
        </a:p>
      </dgm:t>
    </dgm:pt>
    <dgm:pt modelId="{4D999559-19D5-460B-9928-0B9D885782C0}" type="pres">
      <dgm:prSet presAssocID="{C54F5361-285B-42E6-8F81-A7C032D9CAFF}" presName="diagram" presStyleCnt="0">
        <dgm:presLayoutVars>
          <dgm:dir/>
          <dgm:resizeHandles val="exact"/>
        </dgm:presLayoutVars>
      </dgm:prSet>
      <dgm:spPr/>
    </dgm:pt>
    <dgm:pt modelId="{E53D8AE9-C679-4CEF-85A0-C6D81F0DFFA7}" type="pres">
      <dgm:prSet presAssocID="{858D758D-C9DA-4221-8831-DADF75F6DB97}" presName="node" presStyleLbl="node1" presStyleIdx="0" presStyleCnt="15">
        <dgm:presLayoutVars>
          <dgm:bulletEnabled val="1"/>
        </dgm:presLayoutVars>
      </dgm:prSet>
      <dgm:spPr/>
    </dgm:pt>
    <dgm:pt modelId="{71A0E8DC-579C-4B83-BFBC-ADB2E9BCED14}" type="pres">
      <dgm:prSet presAssocID="{773D25EE-8080-43B2-ADB7-03E0CE8B0BE4}" presName="sibTrans" presStyleCnt="0"/>
      <dgm:spPr/>
    </dgm:pt>
    <dgm:pt modelId="{E352D217-B85B-48BA-8314-4C5DD7CBA672}" type="pres">
      <dgm:prSet presAssocID="{3B6AF345-0520-4F66-848B-2009C6DC2612}" presName="node" presStyleLbl="node1" presStyleIdx="1" presStyleCnt="15">
        <dgm:presLayoutVars>
          <dgm:bulletEnabled val="1"/>
        </dgm:presLayoutVars>
      </dgm:prSet>
      <dgm:spPr/>
    </dgm:pt>
    <dgm:pt modelId="{4840CFB8-765D-47B4-8EA0-7064F8535C66}" type="pres">
      <dgm:prSet presAssocID="{24B7BD30-A20F-43F3-9692-9AC3D5D7EAAF}" presName="sibTrans" presStyleCnt="0"/>
      <dgm:spPr/>
    </dgm:pt>
    <dgm:pt modelId="{903E514E-2FB9-41E9-9FD8-C2FD1C53361A}" type="pres">
      <dgm:prSet presAssocID="{1BBF4D4B-24C8-440A-A975-E13C3742C439}" presName="node" presStyleLbl="node1" presStyleIdx="2" presStyleCnt="15">
        <dgm:presLayoutVars>
          <dgm:bulletEnabled val="1"/>
        </dgm:presLayoutVars>
      </dgm:prSet>
      <dgm:spPr/>
    </dgm:pt>
    <dgm:pt modelId="{0B5507B1-7E1D-4666-A2C6-0CF189692495}" type="pres">
      <dgm:prSet presAssocID="{54E69947-639F-460F-978C-60C1420F0E50}" presName="sibTrans" presStyleCnt="0"/>
      <dgm:spPr/>
    </dgm:pt>
    <dgm:pt modelId="{07F65699-F4DE-4A50-8069-4BF1F22148C5}" type="pres">
      <dgm:prSet presAssocID="{4FAA2B95-9BAE-4BB4-8285-FB1E194509D6}" presName="node" presStyleLbl="node1" presStyleIdx="3" presStyleCnt="15">
        <dgm:presLayoutVars>
          <dgm:bulletEnabled val="1"/>
        </dgm:presLayoutVars>
      </dgm:prSet>
      <dgm:spPr/>
    </dgm:pt>
    <dgm:pt modelId="{F479485B-BC0B-4C32-8CD3-A010F7357258}" type="pres">
      <dgm:prSet presAssocID="{9E4058A0-D0C8-4651-A869-0D7CD9143A66}" presName="sibTrans" presStyleCnt="0"/>
      <dgm:spPr/>
    </dgm:pt>
    <dgm:pt modelId="{A9C63AAE-7A32-41C5-B390-F40C4D80F183}" type="pres">
      <dgm:prSet presAssocID="{AA32CF7B-CE92-4453-85DD-8AC0BA3044BC}" presName="node" presStyleLbl="node1" presStyleIdx="4" presStyleCnt="15">
        <dgm:presLayoutVars>
          <dgm:bulletEnabled val="1"/>
        </dgm:presLayoutVars>
      </dgm:prSet>
      <dgm:spPr/>
    </dgm:pt>
    <dgm:pt modelId="{328E931C-E60D-4226-8D1A-131ED3A1B9C5}" type="pres">
      <dgm:prSet presAssocID="{B07ADF7C-8801-4C15-ABBC-C05F2B581E3B}" presName="sibTrans" presStyleCnt="0"/>
      <dgm:spPr/>
    </dgm:pt>
    <dgm:pt modelId="{AFB5E4A3-5B86-4BC1-A830-EF6BA1A04173}" type="pres">
      <dgm:prSet presAssocID="{F66BE34F-65E2-45CE-98BD-4C72E1E03763}" presName="node" presStyleLbl="node1" presStyleIdx="5" presStyleCnt="15">
        <dgm:presLayoutVars>
          <dgm:bulletEnabled val="1"/>
        </dgm:presLayoutVars>
      </dgm:prSet>
      <dgm:spPr/>
    </dgm:pt>
    <dgm:pt modelId="{CCC000CA-D33E-4C2E-89BA-05346C649B2D}" type="pres">
      <dgm:prSet presAssocID="{AF83EE52-E8FD-4BE5-8094-827DEC9366CB}" presName="sibTrans" presStyleCnt="0"/>
      <dgm:spPr/>
    </dgm:pt>
    <dgm:pt modelId="{B5979D9F-853C-46DA-B064-4E7D7FCB7AC9}" type="pres">
      <dgm:prSet presAssocID="{167FDB26-CF81-477A-B573-E7B9B2D449F1}" presName="node" presStyleLbl="node1" presStyleIdx="6" presStyleCnt="15">
        <dgm:presLayoutVars>
          <dgm:bulletEnabled val="1"/>
        </dgm:presLayoutVars>
      </dgm:prSet>
      <dgm:spPr/>
    </dgm:pt>
    <dgm:pt modelId="{AD22C677-2388-4D95-9B3B-C7FBA6BE2046}" type="pres">
      <dgm:prSet presAssocID="{A4261E49-CF0C-4563-8157-E158F497DA57}" presName="sibTrans" presStyleCnt="0"/>
      <dgm:spPr/>
    </dgm:pt>
    <dgm:pt modelId="{A4F7713C-0896-4F32-9399-4F6C57EC3FD7}" type="pres">
      <dgm:prSet presAssocID="{E2E6A213-C6C3-4B66-9DDA-2CFBBDF155CF}" presName="node" presStyleLbl="node1" presStyleIdx="7" presStyleCnt="15">
        <dgm:presLayoutVars>
          <dgm:bulletEnabled val="1"/>
        </dgm:presLayoutVars>
      </dgm:prSet>
      <dgm:spPr/>
    </dgm:pt>
    <dgm:pt modelId="{7D2148C2-7E3D-4585-A1E0-721C58BD0A32}" type="pres">
      <dgm:prSet presAssocID="{D31250C0-3203-48E2-A7F7-D5A44E4360DE}" presName="sibTrans" presStyleCnt="0"/>
      <dgm:spPr/>
    </dgm:pt>
    <dgm:pt modelId="{2619872F-E24D-43F4-A2C4-F6D97D37A2FE}" type="pres">
      <dgm:prSet presAssocID="{AA2BB596-FECE-44D5-BB06-93C81545BA67}" presName="node" presStyleLbl="node1" presStyleIdx="8" presStyleCnt="15">
        <dgm:presLayoutVars>
          <dgm:bulletEnabled val="1"/>
        </dgm:presLayoutVars>
      </dgm:prSet>
      <dgm:spPr/>
    </dgm:pt>
    <dgm:pt modelId="{9118BED6-F5A0-48E5-822C-071482F9C415}" type="pres">
      <dgm:prSet presAssocID="{A238A46C-E9C3-4BF5-B806-B4D219A178D8}" presName="sibTrans" presStyleCnt="0"/>
      <dgm:spPr/>
    </dgm:pt>
    <dgm:pt modelId="{933FEE4C-AA98-4D64-81DC-9A4688C0D54A}" type="pres">
      <dgm:prSet presAssocID="{AD5F895F-9B5E-4B65-858F-AF142FA8A522}" presName="node" presStyleLbl="node1" presStyleIdx="9" presStyleCnt="15">
        <dgm:presLayoutVars>
          <dgm:bulletEnabled val="1"/>
        </dgm:presLayoutVars>
      </dgm:prSet>
      <dgm:spPr/>
    </dgm:pt>
    <dgm:pt modelId="{05718310-D552-4839-936C-9E081DDD9304}" type="pres">
      <dgm:prSet presAssocID="{3295725C-9A0A-418E-AD58-E14CCCDC8F67}" presName="sibTrans" presStyleCnt="0"/>
      <dgm:spPr/>
    </dgm:pt>
    <dgm:pt modelId="{2F67E27E-1E1E-49BE-8D46-DDDC19173F9C}" type="pres">
      <dgm:prSet presAssocID="{4B3D1182-EBAB-41FB-9A29-E2217FDD97DB}" presName="node" presStyleLbl="node1" presStyleIdx="10" presStyleCnt="15">
        <dgm:presLayoutVars>
          <dgm:bulletEnabled val="1"/>
        </dgm:presLayoutVars>
      </dgm:prSet>
      <dgm:spPr/>
    </dgm:pt>
    <dgm:pt modelId="{EAE7C971-12E7-4C33-BEA0-BFF0A8B6CBE0}" type="pres">
      <dgm:prSet presAssocID="{CA9565FD-D473-405C-8299-3D3139E4620A}" presName="sibTrans" presStyleCnt="0"/>
      <dgm:spPr/>
    </dgm:pt>
    <dgm:pt modelId="{34A99799-086D-46F7-B21A-F8BDD0B8C6C3}" type="pres">
      <dgm:prSet presAssocID="{3EF61810-11C2-4B22-B34C-B39BBDD440BC}" presName="node" presStyleLbl="node1" presStyleIdx="11" presStyleCnt="15">
        <dgm:presLayoutVars>
          <dgm:bulletEnabled val="1"/>
        </dgm:presLayoutVars>
      </dgm:prSet>
      <dgm:spPr/>
    </dgm:pt>
    <dgm:pt modelId="{0311537E-58B4-4F67-8D5E-974687C82431}" type="pres">
      <dgm:prSet presAssocID="{269EF8D0-3C3F-42B9-86CF-88008FC820D9}" presName="sibTrans" presStyleCnt="0"/>
      <dgm:spPr/>
    </dgm:pt>
    <dgm:pt modelId="{6F97E488-5353-4878-ACC6-69DE88E4B5C5}" type="pres">
      <dgm:prSet presAssocID="{1EA6944A-6AFF-47DB-83D5-19FBF8A1084C}" presName="node" presStyleLbl="node1" presStyleIdx="12" presStyleCnt="15">
        <dgm:presLayoutVars>
          <dgm:bulletEnabled val="1"/>
        </dgm:presLayoutVars>
      </dgm:prSet>
      <dgm:spPr/>
    </dgm:pt>
    <dgm:pt modelId="{A56E4822-B7B7-47B4-AFFE-33B138F3391D}" type="pres">
      <dgm:prSet presAssocID="{C2D64E28-964B-4A6B-8101-3CCFED335A7A}" presName="sibTrans" presStyleCnt="0"/>
      <dgm:spPr/>
    </dgm:pt>
    <dgm:pt modelId="{AA75F819-5BB5-441C-B8BA-1991228E95D8}" type="pres">
      <dgm:prSet presAssocID="{2B1F2B5A-138F-4F61-9289-40B648EFCCD1}" presName="node" presStyleLbl="node1" presStyleIdx="13" presStyleCnt="15">
        <dgm:presLayoutVars>
          <dgm:bulletEnabled val="1"/>
        </dgm:presLayoutVars>
      </dgm:prSet>
      <dgm:spPr/>
    </dgm:pt>
    <dgm:pt modelId="{3601A69F-D708-47F6-A26A-3EDBF67EB90E}" type="pres">
      <dgm:prSet presAssocID="{4218B480-AE57-482D-80BB-AD2608767AAD}" presName="sibTrans" presStyleCnt="0"/>
      <dgm:spPr/>
    </dgm:pt>
    <dgm:pt modelId="{EFA5AA80-B4C2-4D95-8EFA-AA6C791AE580}" type="pres">
      <dgm:prSet presAssocID="{29C6C53A-5B71-47F4-AAC6-D803008D22AE}" presName="node" presStyleLbl="node1" presStyleIdx="14" presStyleCnt="15">
        <dgm:presLayoutVars>
          <dgm:bulletEnabled val="1"/>
        </dgm:presLayoutVars>
      </dgm:prSet>
      <dgm:spPr/>
    </dgm:pt>
  </dgm:ptLst>
  <dgm:cxnLst>
    <dgm:cxn modelId="{C8204001-6D3B-4A1F-AD86-D0AE14D54786}" type="presOf" srcId="{2B1F2B5A-138F-4F61-9289-40B648EFCCD1}" destId="{AA75F819-5BB5-441C-B8BA-1991228E95D8}" srcOrd="0" destOrd="0" presId="urn:microsoft.com/office/officeart/2005/8/layout/default"/>
    <dgm:cxn modelId="{EC6C7E0D-0FA0-4460-9934-757C5A57962E}" srcId="{C54F5361-285B-42E6-8F81-A7C032D9CAFF}" destId="{1BBF4D4B-24C8-440A-A975-E13C3742C439}" srcOrd="2" destOrd="0" parTransId="{24BA52D7-935E-4DA3-83FF-CD4BB93B68CA}" sibTransId="{54E69947-639F-460F-978C-60C1420F0E50}"/>
    <dgm:cxn modelId="{9518A812-81DC-409F-A6D7-6582448C0A2B}" srcId="{C54F5361-285B-42E6-8F81-A7C032D9CAFF}" destId="{AA2BB596-FECE-44D5-BB06-93C81545BA67}" srcOrd="8" destOrd="0" parTransId="{768CB1FA-8767-4649-9C96-7E09CA155FC1}" sibTransId="{A238A46C-E9C3-4BF5-B806-B4D219A178D8}"/>
    <dgm:cxn modelId="{6098B812-8A45-4C71-AAB7-8564BA06201F}" type="presOf" srcId="{AA2BB596-FECE-44D5-BB06-93C81545BA67}" destId="{2619872F-E24D-43F4-A2C4-F6D97D37A2FE}" srcOrd="0" destOrd="0" presId="urn:microsoft.com/office/officeart/2005/8/layout/default"/>
    <dgm:cxn modelId="{F8E48914-34B2-47F9-8F21-002559E452CC}" type="presOf" srcId="{1BBF4D4B-24C8-440A-A975-E13C3742C439}" destId="{903E514E-2FB9-41E9-9FD8-C2FD1C53361A}" srcOrd="0" destOrd="0" presId="urn:microsoft.com/office/officeart/2005/8/layout/default"/>
    <dgm:cxn modelId="{5711E51B-793F-4BA0-BC9C-624052527A08}" srcId="{C54F5361-285B-42E6-8F81-A7C032D9CAFF}" destId="{AD5F895F-9B5E-4B65-858F-AF142FA8A522}" srcOrd="9" destOrd="0" parTransId="{D46FEAB0-F168-495D-AE95-54DE47E3621A}" sibTransId="{3295725C-9A0A-418E-AD58-E14CCCDC8F67}"/>
    <dgm:cxn modelId="{FB6ED021-3363-464E-A6BF-2F75CC533678}" type="presOf" srcId="{C54F5361-285B-42E6-8F81-A7C032D9CAFF}" destId="{4D999559-19D5-460B-9928-0B9D885782C0}" srcOrd="0" destOrd="0" presId="urn:microsoft.com/office/officeart/2005/8/layout/default"/>
    <dgm:cxn modelId="{B0D38D29-6609-4882-8C85-366D7D24754C}" type="presOf" srcId="{4FAA2B95-9BAE-4BB4-8285-FB1E194509D6}" destId="{07F65699-F4DE-4A50-8069-4BF1F22148C5}" srcOrd="0" destOrd="0" presId="urn:microsoft.com/office/officeart/2005/8/layout/default"/>
    <dgm:cxn modelId="{5C8F322D-84BF-482F-940C-30A48E590407}" type="presOf" srcId="{858D758D-C9DA-4221-8831-DADF75F6DB97}" destId="{E53D8AE9-C679-4CEF-85A0-C6D81F0DFFA7}" srcOrd="0" destOrd="0" presId="urn:microsoft.com/office/officeart/2005/8/layout/default"/>
    <dgm:cxn modelId="{EB8E8C30-74B4-4E8F-AE30-3A6DD05781C1}" srcId="{C54F5361-285B-42E6-8F81-A7C032D9CAFF}" destId="{4B3D1182-EBAB-41FB-9A29-E2217FDD97DB}" srcOrd="10" destOrd="0" parTransId="{689F2F2C-ABEE-46EA-A6FB-AEBBFCC4ED8E}" sibTransId="{CA9565FD-D473-405C-8299-3D3139E4620A}"/>
    <dgm:cxn modelId="{8BF6CC37-832D-4B4D-B8FC-CF5B86296E7A}" srcId="{C54F5361-285B-42E6-8F81-A7C032D9CAFF}" destId="{29C6C53A-5B71-47F4-AAC6-D803008D22AE}" srcOrd="14" destOrd="0" parTransId="{6C635B92-CF26-47C0-A437-513112E777DD}" sibTransId="{871ED7B6-E31F-4B1A-AEB3-F177C0A173CD}"/>
    <dgm:cxn modelId="{CE45445B-E674-4DE9-827C-DD888FCA5367}" type="presOf" srcId="{E2E6A213-C6C3-4B66-9DDA-2CFBBDF155CF}" destId="{A4F7713C-0896-4F32-9399-4F6C57EC3FD7}" srcOrd="0" destOrd="0" presId="urn:microsoft.com/office/officeart/2005/8/layout/default"/>
    <dgm:cxn modelId="{3D643C42-B80C-456F-B826-5A907CE6044D}" srcId="{C54F5361-285B-42E6-8F81-A7C032D9CAFF}" destId="{F66BE34F-65E2-45CE-98BD-4C72E1E03763}" srcOrd="5" destOrd="0" parTransId="{7F05E8A4-D34C-4598-895F-A5E2D659D774}" sibTransId="{AF83EE52-E8FD-4BE5-8094-827DEC9366CB}"/>
    <dgm:cxn modelId="{90139F63-33BC-4872-B9F0-3B31B4ECBE12}" srcId="{C54F5361-285B-42E6-8F81-A7C032D9CAFF}" destId="{3B6AF345-0520-4F66-848B-2009C6DC2612}" srcOrd="1" destOrd="0" parTransId="{76700FB9-DA22-4273-9724-B36F657221A0}" sibTransId="{24B7BD30-A20F-43F3-9692-9AC3D5D7EAAF}"/>
    <dgm:cxn modelId="{29C43644-752E-4B25-A9B3-4820BBB9FB1B}" type="presOf" srcId="{3EF61810-11C2-4B22-B34C-B39BBDD440BC}" destId="{34A99799-086D-46F7-B21A-F8BDD0B8C6C3}" srcOrd="0" destOrd="0" presId="urn:microsoft.com/office/officeart/2005/8/layout/default"/>
    <dgm:cxn modelId="{3DE6F944-C2EC-4930-AD40-0750E727AB7A}" type="presOf" srcId="{29C6C53A-5B71-47F4-AAC6-D803008D22AE}" destId="{EFA5AA80-B4C2-4D95-8EFA-AA6C791AE580}" srcOrd="0" destOrd="0" presId="urn:microsoft.com/office/officeart/2005/8/layout/default"/>
    <dgm:cxn modelId="{A5D1F36B-91FF-4D98-A74E-E0A623ACD25F}" type="presOf" srcId="{3B6AF345-0520-4F66-848B-2009C6DC2612}" destId="{E352D217-B85B-48BA-8314-4C5DD7CBA672}" srcOrd="0" destOrd="0" presId="urn:microsoft.com/office/officeart/2005/8/layout/default"/>
    <dgm:cxn modelId="{254A126E-0EA9-45C3-8E56-7E9E7B07B171}" srcId="{C54F5361-285B-42E6-8F81-A7C032D9CAFF}" destId="{E2E6A213-C6C3-4B66-9DDA-2CFBBDF155CF}" srcOrd="7" destOrd="0" parTransId="{5449E14B-1CED-43D8-85D1-F2DC04A5B4F3}" sibTransId="{D31250C0-3203-48E2-A7F7-D5A44E4360DE}"/>
    <dgm:cxn modelId="{88D58579-9C7D-4E90-B040-79ED36333C8B}" srcId="{C54F5361-285B-42E6-8F81-A7C032D9CAFF}" destId="{AA32CF7B-CE92-4453-85DD-8AC0BA3044BC}" srcOrd="4" destOrd="0" parTransId="{ED3AB309-A06C-4DA0-AFD4-92A26478BBE2}" sibTransId="{B07ADF7C-8801-4C15-ABBC-C05F2B581E3B}"/>
    <dgm:cxn modelId="{0BE1007B-709F-416B-BA49-BDA140167263}" srcId="{C54F5361-285B-42E6-8F81-A7C032D9CAFF}" destId="{2B1F2B5A-138F-4F61-9289-40B648EFCCD1}" srcOrd="13" destOrd="0" parTransId="{FD8CAE75-EE2A-4D31-99AF-3DC79C28FB44}" sibTransId="{4218B480-AE57-482D-80BB-AD2608767AAD}"/>
    <dgm:cxn modelId="{A24E0D8F-6753-4028-B4BE-10AA5A1851B9}" srcId="{C54F5361-285B-42E6-8F81-A7C032D9CAFF}" destId="{858D758D-C9DA-4221-8831-DADF75F6DB97}" srcOrd="0" destOrd="0" parTransId="{E51EAC58-5F25-453A-AAC0-6382B2449A9F}" sibTransId="{773D25EE-8080-43B2-ADB7-03E0CE8B0BE4}"/>
    <dgm:cxn modelId="{FEC830A5-E2C3-41FA-B3FB-CCF4980AC23A}" type="presOf" srcId="{AA32CF7B-CE92-4453-85DD-8AC0BA3044BC}" destId="{A9C63AAE-7A32-41C5-B390-F40C4D80F183}" srcOrd="0" destOrd="0" presId="urn:microsoft.com/office/officeart/2005/8/layout/default"/>
    <dgm:cxn modelId="{4219A4B1-8132-42C3-B66A-D509C2CF5CDB}" srcId="{C54F5361-285B-42E6-8F81-A7C032D9CAFF}" destId="{4FAA2B95-9BAE-4BB4-8285-FB1E194509D6}" srcOrd="3" destOrd="0" parTransId="{F3BE27B7-8372-4571-A19A-E5D15BABB2CE}" sibTransId="{9E4058A0-D0C8-4651-A869-0D7CD9143A66}"/>
    <dgm:cxn modelId="{AAB136B4-AC1C-408F-A491-11708C45029A}" type="presOf" srcId="{4B3D1182-EBAB-41FB-9A29-E2217FDD97DB}" destId="{2F67E27E-1E1E-49BE-8D46-DDDC19173F9C}" srcOrd="0" destOrd="0" presId="urn:microsoft.com/office/officeart/2005/8/layout/default"/>
    <dgm:cxn modelId="{B28907B5-2D19-4129-8D7E-3E0DFF705BF7}" type="presOf" srcId="{1EA6944A-6AFF-47DB-83D5-19FBF8A1084C}" destId="{6F97E488-5353-4878-ACC6-69DE88E4B5C5}" srcOrd="0" destOrd="0" presId="urn:microsoft.com/office/officeart/2005/8/layout/default"/>
    <dgm:cxn modelId="{AEAB05BD-F4A7-4358-9547-62D7FEF34244}" type="presOf" srcId="{AD5F895F-9B5E-4B65-858F-AF142FA8A522}" destId="{933FEE4C-AA98-4D64-81DC-9A4688C0D54A}" srcOrd="0" destOrd="0" presId="urn:microsoft.com/office/officeart/2005/8/layout/default"/>
    <dgm:cxn modelId="{77C78DD8-8D70-4B0F-BFCA-D730B2FC246D}" srcId="{C54F5361-285B-42E6-8F81-A7C032D9CAFF}" destId="{3EF61810-11C2-4B22-B34C-B39BBDD440BC}" srcOrd="11" destOrd="0" parTransId="{DF58AC13-F1BC-4950-9781-55B3D37CC856}" sibTransId="{269EF8D0-3C3F-42B9-86CF-88008FC820D9}"/>
    <dgm:cxn modelId="{657885E7-8E9A-4DFA-8FDE-E231148F33DC}" type="presOf" srcId="{F66BE34F-65E2-45CE-98BD-4C72E1E03763}" destId="{AFB5E4A3-5B86-4BC1-A830-EF6BA1A04173}" srcOrd="0" destOrd="0" presId="urn:microsoft.com/office/officeart/2005/8/layout/default"/>
    <dgm:cxn modelId="{E2B933E9-9E84-4F49-955B-BDEC8CC6FBEE}" srcId="{C54F5361-285B-42E6-8F81-A7C032D9CAFF}" destId="{1EA6944A-6AFF-47DB-83D5-19FBF8A1084C}" srcOrd="12" destOrd="0" parTransId="{6F2D5FEB-A8B1-43CA-BD30-1D27E5B4DAB4}" sibTransId="{C2D64E28-964B-4A6B-8101-3CCFED335A7A}"/>
    <dgm:cxn modelId="{958AE9F0-84CA-4687-9279-7AF6B419EDBF}" type="presOf" srcId="{167FDB26-CF81-477A-B573-E7B9B2D449F1}" destId="{B5979D9F-853C-46DA-B064-4E7D7FCB7AC9}" srcOrd="0" destOrd="0" presId="urn:microsoft.com/office/officeart/2005/8/layout/default"/>
    <dgm:cxn modelId="{239383FB-BED7-4BB0-8A83-53EF705DBFB6}" srcId="{C54F5361-285B-42E6-8F81-A7C032D9CAFF}" destId="{167FDB26-CF81-477A-B573-E7B9B2D449F1}" srcOrd="6" destOrd="0" parTransId="{1634BDF5-750A-4770-B815-6A05DE2D03D1}" sibTransId="{A4261E49-CF0C-4563-8157-E158F497DA57}"/>
    <dgm:cxn modelId="{B3376EC6-5EDB-48EE-ABB8-63316DB0EA2F}" type="presParOf" srcId="{4D999559-19D5-460B-9928-0B9D885782C0}" destId="{E53D8AE9-C679-4CEF-85A0-C6D81F0DFFA7}" srcOrd="0" destOrd="0" presId="urn:microsoft.com/office/officeart/2005/8/layout/default"/>
    <dgm:cxn modelId="{9D13FA44-BBA3-4C91-A917-DA24BE18F625}" type="presParOf" srcId="{4D999559-19D5-460B-9928-0B9D885782C0}" destId="{71A0E8DC-579C-4B83-BFBC-ADB2E9BCED14}" srcOrd="1" destOrd="0" presId="urn:microsoft.com/office/officeart/2005/8/layout/default"/>
    <dgm:cxn modelId="{D7974CC6-6160-405B-8BAF-C5E4F89715EA}" type="presParOf" srcId="{4D999559-19D5-460B-9928-0B9D885782C0}" destId="{E352D217-B85B-48BA-8314-4C5DD7CBA672}" srcOrd="2" destOrd="0" presId="urn:microsoft.com/office/officeart/2005/8/layout/default"/>
    <dgm:cxn modelId="{C517EA3B-715C-4BCF-B0E0-75F43CB115F0}" type="presParOf" srcId="{4D999559-19D5-460B-9928-0B9D885782C0}" destId="{4840CFB8-765D-47B4-8EA0-7064F8535C66}" srcOrd="3" destOrd="0" presId="urn:microsoft.com/office/officeart/2005/8/layout/default"/>
    <dgm:cxn modelId="{153CF9C6-CEA1-4E77-9592-163BBFA1853F}" type="presParOf" srcId="{4D999559-19D5-460B-9928-0B9D885782C0}" destId="{903E514E-2FB9-41E9-9FD8-C2FD1C53361A}" srcOrd="4" destOrd="0" presId="urn:microsoft.com/office/officeart/2005/8/layout/default"/>
    <dgm:cxn modelId="{13841363-BB11-47E4-A326-864ADFB6F223}" type="presParOf" srcId="{4D999559-19D5-460B-9928-0B9D885782C0}" destId="{0B5507B1-7E1D-4666-A2C6-0CF189692495}" srcOrd="5" destOrd="0" presId="urn:microsoft.com/office/officeart/2005/8/layout/default"/>
    <dgm:cxn modelId="{6650F42E-763D-4D9B-9EE4-D6BD2FCBE061}" type="presParOf" srcId="{4D999559-19D5-460B-9928-0B9D885782C0}" destId="{07F65699-F4DE-4A50-8069-4BF1F22148C5}" srcOrd="6" destOrd="0" presId="urn:microsoft.com/office/officeart/2005/8/layout/default"/>
    <dgm:cxn modelId="{EE31699F-DE11-4FD2-872C-391C47DCDE04}" type="presParOf" srcId="{4D999559-19D5-460B-9928-0B9D885782C0}" destId="{F479485B-BC0B-4C32-8CD3-A010F7357258}" srcOrd="7" destOrd="0" presId="urn:microsoft.com/office/officeart/2005/8/layout/default"/>
    <dgm:cxn modelId="{1A1E6831-E64D-4DFA-BCEE-85F9D1EC9097}" type="presParOf" srcId="{4D999559-19D5-460B-9928-0B9D885782C0}" destId="{A9C63AAE-7A32-41C5-B390-F40C4D80F183}" srcOrd="8" destOrd="0" presId="urn:microsoft.com/office/officeart/2005/8/layout/default"/>
    <dgm:cxn modelId="{0F6E86B7-2E5A-4AB6-9CDC-893616F41483}" type="presParOf" srcId="{4D999559-19D5-460B-9928-0B9D885782C0}" destId="{328E931C-E60D-4226-8D1A-131ED3A1B9C5}" srcOrd="9" destOrd="0" presId="urn:microsoft.com/office/officeart/2005/8/layout/default"/>
    <dgm:cxn modelId="{9776DCE6-62D4-4751-9B13-DAE4329C105E}" type="presParOf" srcId="{4D999559-19D5-460B-9928-0B9D885782C0}" destId="{AFB5E4A3-5B86-4BC1-A830-EF6BA1A04173}" srcOrd="10" destOrd="0" presId="urn:microsoft.com/office/officeart/2005/8/layout/default"/>
    <dgm:cxn modelId="{7106AED2-105E-4047-AC57-F1843389266B}" type="presParOf" srcId="{4D999559-19D5-460B-9928-0B9D885782C0}" destId="{CCC000CA-D33E-4C2E-89BA-05346C649B2D}" srcOrd="11" destOrd="0" presId="urn:microsoft.com/office/officeart/2005/8/layout/default"/>
    <dgm:cxn modelId="{1380579B-873F-496C-B9C1-3DED9693A10B}" type="presParOf" srcId="{4D999559-19D5-460B-9928-0B9D885782C0}" destId="{B5979D9F-853C-46DA-B064-4E7D7FCB7AC9}" srcOrd="12" destOrd="0" presId="urn:microsoft.com/office/officeart/2005/8/layout/default"/>
    <dgm:cxn modelId="{66C92844-14DD-4C1D-A4BB-0FE3572EB178}" type="presParOf" srcId="{4D999559-19D5-460B-9928-0B9D885782C0}" destId="{AD22C677-2388-4D95-9B3B-C7FBA6BE2046}" srcOrd="13" destOrd="0" presId="urn:microsoft.com/office/officeart/2005/8/layout/default"/>
    <dgm:cxn modelId="{8FCDC535-0F1D-4287-AAFD-7D1A3D788C82}" type="presParOf" srcId="{4D999559-19D5-460B-9928-0B9D885782C0}" destId="{A4F7713C-0896-4F32-9399-4F6C57EC3FD7}" srcOrd="14" destOrd="0" presId="urn:microsoft.com/office/officeart/2005/8/layout/default"/>
    <dgm:cxn modelId="{06EFECD6-32A0-463C-B1A1-A4E3F4BDF287}" type="presParOf" srcId="{4D999559-19D5-460B-9928-0B9D885782C0}" destId="{7D2148C2-7E3D-4585-A1E0-721C58BD0A32}" srcOrd="15" destOrd="0" presId="urn:microsoft.com/office/officeart/2005/8/layout/default"/>
    <dgm:cxn modelId="{E8AA55D6-6BFD-4499-B1FD-FCA38286BBA4}" type="presParOf" srcId="{4D999559-19D5-460B-9928-0B9D885782C0}" destId="{2619872F-E24D-43F4-A2C4-F6D97D37A2FE}" srcOrd="16" destOrd="0" presId="urn:microsoft.com/office/officeart/2005/8/layout/default"/>
    <dgm:cxn modelId="{202D5172-C15C-4EA6-9752-8E4795D34359}" type="presParOf" srcId="{4D999559-19D5-460B-9928-0B9D885782C0}" destId="{9118BED6-F5A0-48E5-822C-071482F9C415}" srcOrd="17" destOrd="0" presId="urn:microsoft.com/office/officeart/2005/8/layout/default"/>
    <dgm:cxn modelId="{607DF179-902D-4B14-873D-A1FE591F9E1C}" type="presParOf" srcId="{4D999559-19D5-460B-9928-0B9D885782C0}" destId="{933FEE4C-AA98-4D64-81DC-9A4688C0D54A}" srcOrd="18" destOrd="0" presId="urn:microsoft.com/office/officeart/2005/8/layout/default"/>
    <dgm:cxn modelId="{7B571DE9-E4A3-477D-AFE9-BE3D74840C0B}" type="presParOf" srcId="{4D999559-19D5-460B-9928-0B9D885782C0}" destId="{05718310-D552-4839-936C-9E081DDD9304}" srcOrd="19" destOrd="0" presId="urn:microsoft.com/office/officeart/2005/8/layout/default"/>
    <dgm:cxn modelId="{27724F52-CDFC-425D-A93E-DF03A1515B35}" type="presParOf" srcId="{4D999559-19D5-460B-9928-0B9D885782C0}" destId="{2F67E27E-1E1E-49BE-8D46-DDDC19173F9C}" srcOrd="20" destOrd="0" presId="urn:microsoft.com/office/officeart/2005/8/layout/default"/>
    <dgm:cxn modelId="{3C15665C-6D87-4F35-92BD-231AA2E305AF}" type="presParOf" srcId="{4D999559-19D5-460B-9928-0B9D885782C0}" destId="{EAE7C971-12E7-4C33-BEA0-BFF0A8B6CBE0}" srcOrd="21" destOrd="0" presId="urn:microsoft.com/office/officeart/2005/8/layout/default"/>
    <dgm:cxn modelId="{892AA310-1F6F-4766-9C24-A198E47ECE23}" type="presParOf" srcId="{4D999559-19D5-460B-9928-0B9D885782C0}" destId="{34A99799-086D-46F7-B21A-F8BDD0B8C6C3}" srcOrd="22" destOrd="0" presId="urn:microsoft.com/office/officeart/2005/8/layout/default"/>
    <dgm:cxn modelId="{B7A9D4E2-3A1A-465F-883A-B6FB1E3210C7}" type="presParOf" srcId="{4D999559-19D5-460B-9928-0B9D885782C0}" destId="{0311537E-58B4-4F67-8D5E-974687C82431}" srcOrd="23" destOrd="0" presId="urn:microsoft.com/office/officeart/2005/8/layout/default"/>
    <dgm:cxn modelId="{A6FCB368-2257-43A1-9C25-3576A65F3441}" type="presParOf" srcId="{4D999559-19D5-460B-9928-0B9D885782C0}" destId="{6F97E488-5353-4878-ACC6-69DE88E4B5C5}" srcOrd="24" destOrd="0" presId="urn:microsoft.com/office/officeart/2005/8/layout/default"/>
    <dgm:cxn modelId="{2956B320-989D-4E35-83A7-BC80DF5B49C4}" type="presParOf" srcId="{4D999559-19D5-460B-9928-0B9D885782C0}" destId="{A56E4822-B7B7-47B4-AFFE-33B138F3391D}" srcOrd="25" destOrd="0" presId="urn:microsoft.com/office/officeart/2005/8/layout/default"/>
    <dgm:cxn modelId="{8E646109-8483-4F93-A2C4-B4900ED851F4}" type="presParOf" srcId="{4D999559-19D5-460B-9928-0B9D885782C0}" destId="{AA75F819-5BB5-441C-B8BA-1991228E95D8}" srcOrd="26" destOrd="0" presId="urn:microsoft.com/office/officeart/2005/8/layout/default"/>
    <dgm:cxn modelId="{65383A3D-9860-4B06-95FE-88F3C6A7EC51}" type="presParOf" srcId="{4D999559-19D5-460B-9928-0B9D885782C0}" destId="{3601A69F-D708-47F6-A26A-3EDBF67EB90E}" srcOrd="27" destOrd="0" presId="urn:microsoft.com/office/officeart/2005/8/layout/default"/>
    <dgm:cxn modelId="{96D9A7B4-80ED-4368-BF3F-0CB6AE6C5448}" type="presParOf" srcId="{4D999559-19D5-460B-9928-0B9D885782C0}" destId="{EFA5AA80-B4C2-4D95-8EFA-AA6C791AE580}" srcOrd="2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3D8AE9-C679-4CEF-85A0-C6D81F0DFFA7}">
      <dsp:nvSpPr>
        <dsp:cNvPr id="0" name=""/>
        <dsp:cNvSpPr/>
      </dsp:nvSpPr>
      <dsp:spPr>
        <a:xfrm>
          <a:off x="3594" y="229666"/>
          <a:ext cx="1946002" cy="116760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1" kern="1200"/>
            <a:t>1. Record.Field</a:t>
          </a:r>
          <a:endParaRPr lang="en-US" sz="1400" kern="1200" dirty="0"/>
        </a:p>
      </dsp:txBody>
      <dsp:txXfrm>
        <a:off x="3594" y="229666"/>
        <a:ext cx="1946002" cy="1167601"/>
      </dsp:txXfrm>
    </dsp:sp>
    <dsp:sp modelId="{78F61934-A42C-4CDF-ACAE-D69C431265FE}">
      <dsp:nvSpPr>
        <dsp:cNvPr id="0" name=""/>
        <dsp:cNvSpPr/>
      </dsp:nvSpPr>
      <dsp:spPr>
        <a:xfrm>
          <a:off x="2144196" y="229666"/>
          <a:ext cx="1946002" cy="116760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400" b="1" kern="1200"/>
            <a:t>Description</a:t>
          </a:r>
          <a:r>
            <a:rPr lang="en-US" sz="1400" kern="1200"/>
            <a:t>: Retrieves the value of a specified field from a record.</a:t>
          </a:r>
          <a:endParaRPr lang="en-US" sz="1400" kern="1200" dirty="0"/>
        </a:p>
      </dsp:txBody>
      <dsp:txXfrm>
        <a:off x="2144196" y="229666"/>
        <a:ext cx="1946002" cy="1167601"/>
      </dsp:txXfrm>
    </dsp:sp>
    <dsp:sp modelId="{77E3444D-47A3-45E8-BF59-1E083A1E5FDD}">
      <dsp:nvSpPr>
        <dsp:cNvPr id="0" name=""/>
        <dsp:cNvSpPr/>
      </dsp:nvSpPr>
      <dsp:spPr>
        <a:xfrm>
          <a:off x="4284798" y="229666"/>
          <a:ext cx="1946002" cy="1167601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400" b="1" kern="1200"/>
            <a:t>Example</a:t>
          </a:r>
          <a:r>
            <a:rPr lang="en-US" sz="1400" kern="1200"/>
            <a:t>: Record.Field([Name="John", Age=30], "Age")</a:t>
          </a:r>
        </a:p>
      </dsp:txBody>
      <dsp:txXfrm>
        <a:off x="4284798" y="229666"/>
        <a:ext cx="1946002" cy="1167601"/>
      </dsp:txXfrm>
    </dsp:sp>
    <dsp:sp modelId="{5CA8FBC9-5D01-407A-A72C-A98E830DFD98}">
      <dsp:nvSpPr>
        <dsp:cNvPr id="0" name=""/>
        <dsp:cNvSpPr/>
      </dsp:nvSpPr>
      <dsp:spPr>
        <a:xfrm>
          <a:off x="6425401" y="229666"/>
          <a:ext cx="1946002" cy="116760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IN" sz="1400" b="1" kern="1200"/>
            <a:t>Result</a:t>
          </a:r>
          <a:r>
            <a:rPr lang="en-IN" sz="1400" kern="1200"/>
            <a:t>: 30</a:t>
          </a:r>
        </a:p>
      </dsp:txBody>
      <dsp:txXfrm>
        <a:off x="6425401" y="229666"/>
        <a:ext cx="1946002" cy="1167601"/>
      </dsp:txXfrm>
    </dsp:sp>
    <dsp:sp modelId="{214002D0-E105-4EB8-9872-55D468F032F6}">
      <dsp:nvSpPr>
        <dsp:cNvPr id="0" name=""/>
        <dsp:cNvSpPr/>
      </dsp:nvSpPr>
      <dsp:spPr>
        <a:xfrm>
          <a:off x="8566003" y="229666"/>
          <a:ext cx="1946002" cy="116760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400" b="1" kern="1200"/>
            <a:t>Use case</a:t>
          </a:r>
          <a:r>
            <a:rPr lang="en-US" sz="1400" kern="1200"/>
            <a:t>: Access a specific value in a record, such as retrieving the age of a person from a record.</a:t>
          </a:r>
        </a:p>
      </dsp:txBody>
      <dsp:txXfrm>
        <a:off x="8566003" y="229666"/>
        <a:ext cx="1946002" cy="1167601"/>
      </dsp:txXfrm>
    </dsp:sp>
    <dsp:sp modelId="{B9873A28-4708-4267-A993-37043DF694A1}">
      <dsp:nvSpPr>
        <dsp:cNvPr id="0" name=""/>
        <dsp:cNvSpPr/>
      </dsp:nvSpPr>
      <dsp:spPr>
        <a:xfrm>
          <a:off x="3594" y="1591868"/>
          <a:ext cx="1946002" cy="116760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1" kern="1200"/>
            <a:t>2. Record.FieldOrDefault</a:t>
          </a:r>
        </a:p>
      </dsp:txBody>
      <dsp:txXfrm>
        <a:off x="3594" y="1591868"/>
        <a:ext cx="1946002" cy="1167601"/>
      </dsp:txXfrm>
    </dsp:sp>
    <dsp:sp modelId="{677C36CA-C400-433B-8D34-17C469097B7E}">
      <dsp:nvSpPr>
        <dsp:cNvPr id="0" name=""/>
        <dsp:cNvSpPr/>
      </dsp:nvSpPr>
      <dsp:spPr>
        <a:xfrm>
          <a:off x="2144196" y="1591868"/>
          <a:ext cx="1946002" cy="116760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400" b="1" kern="1200"/>
            <a:t>Description</a:t>
          </a:r>
          <a:r>
            <a:rPr lang="en-US" sz="1400" kern="1200"/>
            <a:t>: Retrieves the value of a field or returns a default value if the field does not exist.</a:t>
          </a:r>
        </a:p>
      </dsp:txBody>
      <dsp:txXfrm>
        <a:off x="2144196" y="1591868"/>
        <a:ext cx="1946002" cy="1167601"/>
      </dsp:txXfrm>
    </dsp:sp>
    <dsp:sp modelId="{D68C3917-141D-4AEC-929D-F7B7C3005BA2}">
      <dsp:nvSpPr>
        <dsp:cNvPr id="0" name=""/>
        <dsp:cNvSpPr/>
      </dsp:nvSpPr>
      <dsp:spPr>
        <a:xfrm>
          <a:off x="4284798" y="1591868"/>
          <a:ext cx="1946002" cy="1167601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400" b="1" kern="1200"/>
            <a:t>Example</a:t>
          </a:r>
          <a:r>
            <a:rPr lang="en-US" sz="1400" kern="1200"/>
            <a:t>: Record.FieldOrDefault([Name="John"], "Age", 25)</a:t>
          </a:r>
        </a:p>
      </dsp:txBody>
      <dsp:txXfrm>
        <a:off x="4284798" y="1591868"/>
        <a:ext cx="1946002" cy="1167601"/>
      </dsp:txXfrm>
    </dsp:sp>
    <dsp:sp modelId="{6A107D8A-1BB0-4EC1-8024-AFBA12E569DA}">
      <dsp:nvSpPr>
        <dsp:cNvPr id="0" name=""/>
        <dsp:cNvSpPr/>
      </dsp:nvSpPr>
      <dsp:spPr>
        <a:xfrm>
          <a:off x="6425401" y="1591868"/>
          <a:ext cx="1946002" cy="116760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IN" sz="1400" b="1" kern="1200"/>
            <a:t>Result</a:t>
          </a:r>
          <a:r>
            <a:rPr lang="en-IN" sz="1400" kern="1200"/>
            <a:t>: 25</a:t>
          </a:r>
        </a:p>
      </dsp:txBody>
      <dsp:txXfrm>
        <a:off x="6425401" y="1591868"/>
        <a:ext cx="1946002" cy="1167601"/>
      </dsp:txXfrm>
    </dsp:sp>
    <dsp:sp modelId="{B417B6C4-6E0F-4F86-B3FC-732E2FC3F23B}">
      <dsp:nvSpPr>
        <dsp:cNvPr id="0" name=""/>
        <dsp:cNvSpPr/>
      </dsp:nvSpPr>
      <dsp:spPr>
        <a:xfrm>
          <a:off x="8566003" y="1591868"/>
          <a:ext cx="1946002" cy="116760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400" b="1" kern="1200"/>
            <a:t>Use case</a:t>
          </a:r>
          <a:r>
            <a:rPr lang="en-US" sz="1400" kern="1200"/>
            <a:t>: Use when a field might not exist, and you need to provide a fallback value.</a:t>
          </a:r>
        </a:p>
      </dsp:txBody>
      <dsp:txXfrm>
        <a:off x="8566003" y="1591868"/>
        <a:ext cx="1946002" cy="1167601"/>
      </dsp:txXfrm>
    </dsp:sp>
    <dsp:sp modelId="{8F08964C-98FA-427D-8503-56151D6CEA7D}">
      <dsp:nvSpPr>
        <dsp:cNvPr id="0" name=""/>
        <dsp:cNvSpPr/>
      </dsp:nvSpPr>
      <dsp:spPr>
        <a:xfrm>
          <a:off x="3594" y="2954069"/>
          <a:ext cx="1946002" cy="116760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1" kern="1200"/>
            <a:t>3. Record.FieldNames</a:t>
          </a:r>
        </a:p>
      </dsp:txBody>
      <dsp:txXfrm>
        <a:off x="3594" y="2954069"/>
        <a:ext cx="1946002" cy="1167601"/>
      </dsp:txXfrm>
    </dsp:sp>
    <dsp:sp modelId="{357219C2-1D2D-4A2E-B62A-16ED08E2A45C}">
      <dsp:nvSpPr>
        <dsp:cNvPr id="0" name=""/>
        <dsp:cNvSpPr/>
      </dsp:nvSpPr>
      <dsp:spPr>
        <a:xfrm>
          <a:off x="2144196" y="2954069"/>
          <a:ext cx="1946002" cy="116760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400" b="1" kern="1200"/>
            <a:t>Description</a:t>
          </a:r>
          <a:r>
            <a:rPr lang="en-US" sz="1400" kern="1200"/>
            <a:t>: Returns a list of field names in a record.</a:t>
          </a:r>
        </a:p>
      </dsp:txBody>
      <dsp:txXfrm>
        <a:off x="2144196" y="2954069"/>
        <a:ext cx="1946002" cy="1167601"/>
      </dsp:txXfrm>
    </dsp:sp>
    <dsp:sp modelId="{3FC7E593-E123-48C8-99B7-EDD0FF9F01EA}">
      <dsp:nvSpPr>
        <dsp:cNvPr id="0" name=""/>
        <dsp:cNvSpPr/>
      </dsp:nvSpPr>
      <dsp:spPr>
        <a:xfrm>
          <a:off x="4284798" y="2954069"/>
          <a:ext cx="1946002" cy="1167601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400" b="1" kern="1200"/>
            <a:t>Example</a:t>
          </a:r>
          <a:r>
            <a:rPr lang="en-US" sz="1400" kern="1200"/>
            <a:t>: Record.FieldNames([Name="John", Age=30])</a:t>
          </a:r>
        </a:p>
      </dsp:txBody>
      <dsp:txXfrm>
        <a:off x="4284798" y="2954069"/>
        <a:ext cx="1946002" cy="1167601"/>
      </dsp:txXfrm>
    </dsp:sp>
    <dsp:sp modelId="{7EA50079-FF6C-4A18-8BE7-2334A22E5F9D}">
      <dsp:nvSpPr>
        <dsp:cNvPr id="0" name=""/>
        <dsp:cNvSpPr/>
      </dsp:nvSpPr>
      <dsp:spPr>
        <a:xfrm>
          <a:off x="6425401" y="2954069"/>
          <a:ext cx="1946002" cy="116760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IN" sz="1400" b="1" kern="1200"/>
            <a:t>Result</a:t>
          </a:r>
          <a:r>
            <a:rPr lang="en-IN" sz="1400" kern="1200"/>
            <a:t>: {"Name", "Age"}</a:t>
          </a:r>
        </a:p>
      </dsp:txBody>
      <dsp:txXfrm>
        <a:off x="6425401" y="2954069"/>
        <a:ext cx="1946002" cy="1167601"/>
      </dsp:txXfrm>
    </dsp:sp>
    <dsp:sp modelId="{D9EA0105-55A4-415C-ACCA-5C759AD3C2B1}">
      <dsp:nvSpPr>
        <dsp:cNvPr id="0" name=""/>
        <dsp:cNvSpPr/>
      </dsp:nvSpPr>
      <dsp:spPr>
        <a:xfrm>
          <a:off x="8566003" y="2954069"/>
          <a:ext cx="1946002" cy="116760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400" b="1" kern="1200"/>
            <a:t>Use case</a:t>
          </a:r>
          <a:r>
            <a:rPr lang="en-US" sz="1400" kern="1200"/>
            <a:t>: Use when you need to dynamically access field names, such as iterating over all fields in a record.</a:t>
          </a:r>
        </a:p>
      </dsp:txBody>
      <dsp:txXfrm>
        <a:off x="8566003" y="2954069"/>
        <a:ext cx="1946002" cy="116760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3D8AE9-C679-4CEF-85A0-C6D81F0DFFA7}">
      <dsp:nvSpPr>
        <dsp:cNvPr id="0" name=""/>
        <dsp:cNvSpPr/>
      </dsp:nvSpPr>
      <dsp:spPr>
        <a:xfrm>
          <a:off x="79842" y="257906"/>
          <a:ext cx="1917762" cy="115065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1" kern="1200" dirty="0"/>
            <a:t>4. </a:t>
          </a:r>
          <a:r>
            <a:rPr lang="en-IN" sz="1400" b="1" kern="1200" dirty="0" err="1"/>
            <a:t>Record.FieldValues</a:t>
          </a:r>
          <a:endParaRPr lang="en-US" sz="1400" kern="1200" dirty="0"/>
        </a:p>
      </dsp:txBody>
      <dsp:txXfrm>
        <a:off x="79842" y="257906"/>
        <a:ext cx="1917762" cy="1150657"/>
      </dsp:txXfrm>
    </dsp:sp>
    <dsp:sp modelId="{EC3C203B-58FA-4CC9-A08D-E5EE6510053E}">
      <dsp:nvSpPr>
        <dsp:cNvPr id="0" name=""/>
        <dsp:cNvSpPr/>
      </dsp:nvSpPr>
      <dsp:spPr>
        <a:xfrm>
          <a:off x="2189380" y="257906"/>
          <a:ext cx="1917762" cy="115065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400" b="1" kern="1200"/>
            <a:t>Description</a:t>
          </a:r>
          <a:r>
            <a:rPr lang="en-US" sz="1400" kern="1200"/>
            <a:t>: Returns a list of field values in a record.</a:t>
          </a:r>
        </a:p>
      </dsp:txBody>
      <dsp:txXfrm>
        <a:off x="2189380" y="257906"/>
        <a:ext cx="1917762" cy="1150657"/>
      </dsp:txXfrm>
    </dsp:sp>
    <dsp:sp modelId="{42040FDD-1C52-481D-A540-CF6AEF2D3CA6}">
      <dsp:nvSpPr>
        <dsp:cNvPr id="0" name=""/>
        <dsp:cNvSpPr/>
      </dsp:nvSpPr>
      <dsp:spPr>
        <a:xfrm>
          <a:off x="4298918" y="257906"/>
          <a:ext cx="1917762" cy="115065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400" b="1" kern="1200"/>
            <a:t>Example</a:t>
          </a:r>
          <a:r>
            <a:rPr lang="en-US" sz="1400" kern="1200"/>
            <a:t>: Record.FieldValues([Name="John", Age=30])</a:t>
          </a:r>
        </a:p>
      </dsp:txBody>
      <dsp:txXfrm>
        <a:off x="4298918" y="257906"/>
        <a:ext cx="1917762" cy="1150657"/>
      </dsp:txXfrm>
    </dsp:sp>
    <dsp:sp modelId="{7909A21F-E7A2-42A6-90D9-2F024BB11DA1}">
      <dsp:nvSpPr>
        <dsp:cNvPr id="0" name=""/>
        <dsp:cNvSpPr/>
      </dsp:nvSpPr>
      <dsp:spPr>
        <a:xfrm>
          <a:off x="6408457" y="257906"/>
          <a:ext cx="1917762" cy="115065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IN" sz="1400" b="1" kern="1200"/>
            <a:t>Result</a:t>
          </a:r>
          <a:r>
            <a:rPr lang="en-IN" sz="1400" kern="1200"/>
            <a:t>: {"John", 30}</a:t>
          </a:r>
        </a:p>
      </dsp:txBody>
      <dsp:txXfrm>
        <a:off x="6408457" y="257906"/>
        <a:ext cx="1917762" cy="1150657"/>
      </dsp:txXfrm>
    </dsp:sp>
    <dsp:sp modelId="{42877B03-BC20-4E33-8D7B-17AAFDA2ED1E}">
      <dsp:nvSpPr>
        <dsp:cNvPr id="0" name=""/>
        <dsp:cNvSpPr/>
      </dsp:nvSpPr>
      <dsp:spPr>
        <a:xfrm>
          <a:off x="8517995" y="257906"/>
          <a:ext cx="1917762" cy="1150657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400" b="1" kern="1200"/>
            <a:t>Use case</a:t>
          </a:r>
          <a:r>
            <a:rPr lang="en-US" sz="1400" kern="1200"/>
            <a:t>: Use when you want to extract all values from a record, such as populating a list for analysis.</a:t>
          </a:r>
        </a:p>
      </dsp:txBody>
      <dsp:txXfrm>
        <a:off x="8517995" y="257906"/>
        <a:ext cx="1917762" cy="1150657"/>
      </dsp:txXfrm>
    </dsp:sp>
    <dsp:sp modelId="{149F7067-ED0A-4D0C-BF83-6E7AE6745153}">
      <dsp:nvSpPr>
        <dsp:cNvPr id="0" name=""/>
        <dsp:cNvSpPr/>
      </dsp:nvSpPr>
      <dsp:spPr>
        <a:xfrm>
          <a:off x="79842" y="1600340"/>
          <a:ext cx="1917762" cy="115065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1" kern="1200"/>
            <a:t>5. Record.AddField</a:t>
          </a:r>
        </a:p>
      </dsp:txBody>
      <dsp:txXfrm>
        <a:off x="79842" y="1600340"/>
        <a:ext cx="1917762" cy="1150657"/>
      </dsp:txXfrm>
    </dsp:sp>
    <dsp:sp modelId="{FE50747D-EC44-4488-914D-317526C943A8}">
      <dsp:nvSpPr>
        <dsp:cNvPr id="0" name=""/>
        <dsp:cNvSpPr/>
      </dsp:nvSpPr>
      <dsp:spPr>
        <a:xfrm>
          <a:off x="2189380" y="1600340"/>
          <a:ext cx="1917762" cy="115065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400" b="1" kern="1200" dirty="0"/>
            <a:t>Description</a:t>
          </a:r>
          <a:r>
            <a:rPr lang="en-US" sz="1400" kern="1200" dirty="0"/>
            <a:t>: Adds a new field to a record with a specified name and value.</a:t>
          </a:r>
        </a:p>
      </dsp:txBody>
      <dsp:txXfrm>
        <a:off x="2189380" y="1600340"/>
        <a:ext cx="1917762" cy="1150657"/>
      </dsp:txXfrm>
    </dsp:sp>
    <dsp:sp modelId="{86A65AC7-5C6D-4FA0-AF2B-A407CA672C86}">
      <dsp:nvSpPr>
        <dsp:cNvPr id="0" name=""/>
        <dsp:cNvSpPr/>
      </dsp:nvSpPr>
      <dsp:spPr>
        <a:xfrm>
          <a:off x="4298918" y="1600340"/>
          <a:ext cx="1917762" cy="115065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400" b="1" kern="1200"/>
            <a:t>Example</a:t>
          </a:r>
          <a:r>
            <a:rPr lang="en-US" sz="1400" kern="1200"/>
            <a:t>: Record.AddField([Name="John"], "Age", 30)</a:t>
          </a:r>
        </a:p>
      </dsp:txBody>
      <dsp:txXfrm>
        <a:off x="4298918" y="1600340"/>
        <a:ext cx="1917762" cy="1150657"/>
      </dsp:txXfrm>
    </dsp:sp>
    <dsp:sp modelId="{26BC57E7-83CE-4697-A570-4BA9B8A3A431}">
      <dsp:nvSpPr>
        <dsp:cNvPr id="0" name=""/>
        <dsp:cNvSpPr/>
      </dsp:nvSpPr>
      <dsp:spPr>
        <a:xfrm>
          <a:off x="6408457" y="1600340"/>
          <a:ext cx="1917762" cy="115065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400" b="1" kern="1200"/>
            <a:t>Result</a:t>
          </a:r>
          <a:r>
            <a:rPr lang="en-US" sz="1400" kern="1200"/>
            <a:t>: [Name="John", Age=30]</a:t>
          </a:r>
        </a:p>
      </dsp:txBody>
      <dsp:txXfrm>
        <a:off x="6408457" y="1600340"/>
        <a:ext cx="1917762" cy="1150657"/>
      </dsp:txXfrm>
    </dsp:sp>
    <dsp:sp modelId="{18D54CCE-CE9F-498E-9ED4-EC83E26F3F28}">
      <dsp:nvSpPr>
        <dsp:cNvPr id="0" name=""/>
        <dsp:cNvSpPr/>
      </dsp:nvSpPr>
      <dsp:spPr>
        <a:xfrm>
          <a:off x="8517995" y="1600340"/>
          <a:ext cx="1917762" cy="1150657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400" b="1" kern="1200" dirty="0"/>
            <a:t>Use case</a:t>
          </a:r>
          <a:r>
            <a:rPr lang="en-US" sz="1400" kern="1200" dirty="0"/>
            <a:t>: Use to dynamically add new fields to records, such as appending calculated data.</a:t>
          </a:r>
        </a:p>
      </dsp:txBody>
      <dsp:txXfrm>
        <a:off x="8517995" y="1600340"/>
        <a:ext cx="1917762" cy="1150657"/>
      </dsp:txXfrm>
    </dsp:sp>
    <dsp:sp modelId="{2F9BF0F1-DD8E-4570-918C-8B8A17E04E26}">
      <dsp:nvSpPr>
        <dsp:cNvPr id="0" name=""/>
        <dsp:cNvSpPr/>
      </dsp:nvSpPr>
      <dsp:spPr>
        <a:xfrm>
          <a:off x="1789" y="2942773"/>
          <a:ext cx="2073867" cy="115065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1" kern="1200" dirty="0"/>
            <a:t>6. </a:t>
          </a:r>
          <a:r>
            <a:rPr lang="en-IN" sz="1400" b="1" kern="1200" dirty="0" err="1"/>
            <a:t>Record.RemoveFields</a:t>
          </a:r>
          <a:endParaRPr lang="en-US" sz="1400" kern="1200" dirty="0"/>
        </a:p>
      </dsp:txBody>
      <dsp:txXfrm>
        <a:off x="1789" y="2942773"/>
        <a:ext cx="2073867" cy="1150657"/>
      </dsp:txXfrm>
    </dsp:sp>
    <dsp:sp modelId="{B2350F17-78DB-4825-9A9F-5BA5D64FDEA3}">
      <dsp:nvSpPr>
        <dsp:cNvPr id="0" name=""/>
        <dsp:cNvSpPr/>
      </dsp:nvSpPr>
      <dsp:spPr>
        <a:xfrm>
          <a:off x="2267433" y="2942773"/>
          <a:ext cx="1917762" cy="115065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400" b="1" kern="1200" dirty="0"/>
            <a:t>Description</a:t>
          </a:r>
          <a:r>
            <a:rPr lang="en-US" sz="1400" kern="1200" dirty="0"/>
            <a:t>: Removes multiple fields from a record.</a:t>
          </a:r>
        </a:p>
      </dsp:txBody>
      <dsp:txXfrm>
        <a:off x="2267433" y="2942773"/>
        <a:ext cx="1917762" cy="1150657"/>
      </dsp:txXfrm>
    </dsp:sp>
    <dsp:sp modelId="{52E0469C-24AA-4EF5-BF23-F65B7C3ABB90}">
      <dsp:nvSpPr>
        <dsp:cNvPr id="0" name=""/>
        <dsp:cNvSpPr/>
      </dsp:nvSpPr>
      <dsp:spPr>
        <a:xfrm>
          <a:off x="4376971" y="2942773"/>
          <a:ext cx="1917762" cy="115065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400" b="1" kern="1200" dirty="0"/>
            <a:t>Example</a:t>
          </a:r>
          <a:r>
            <a:rPr lang="en-US" sz="1400" kern="1200" dirty="0"/>
            <a:t>: </a:t>
          </a:r>
          <a:r>
            <a:rPr lang="en-US" sz="1400" kern="1200" dirty="0" err="1"/>
            <a:t>Record.RemoveFields</a:t>
          </a:r>
          <a:r>
            <a:rPr lang="en-US" sz="1400" kern="1200" dirty="0"/>
            <a:t>([Name="John", Age=30, Country="USA"], {"Age", "Country"})</a:t>
          </a:r>
        </a:p>
      </dsp:txBody>
      <dsp:txXfrm>
        <a:off x="4376971" y="2942773"/>
        <a:ext cx="1917762" cy="1150657"/>
      </dsp:txXfrm>
    </dsp:sp>
    <dsp:sp modelId="{CEE01D34-3D58-440F-B6D6-86A28D270D0A}">
      <dsp:nvSpPr>
        <dsp:cNvPr id="0" name=""/>
        <dsp:cNvSpPr/>
      </dsp:nvSpPr>
      <dsp:spPr>
        <a:xfrm>
          <a:off x="6486510" y="2942773"/>
          <a:ext cx="1917762" cy="115065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IN" sz="1400" b="1" kern="1200" dirty="0"/>
            <a:t>Result</a:t>
          </a:r>
          <a:r>
            <a:rPr lang="en-IN" sz="1400" kern="1200" dirty="0"/>
            <a:t>: [Name="John"]</a:t>
          </a:r>
        </a:p>
      </dsp:txBody>
      <dsp:txXfrm>
        <a:off x="6486510" y="2942773"/>
        <a:ext cx="1917762" cy="1150657"/>
      </dsp:txXfrm>
    </dsp:sp>
    <dsp:sp modelId="{6F7E7D99-B4CB-46FA-81C3-603498EC684A}">
      <dsp:nvSpPr>
        <dsp:cNvPr id="0" name=""/>
        <dsp:cNvSpPr/>
      </dsp:nvSpPr>
      <dsp:spPr>
        <a:xfrm>
          <a:off x="8596048" y="2942773"/>
          <a:ext cx="1917762" cy="1150657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Use case</a:t>
          </a:r>
          <a:r>
            <a:rPr lang="en-US" sz="1400" kern="1200" dirty="0"/>
            <a:t>: Use when you need to clean up a record by removing unnecessary fields.</a:t>
          </a:r>
          <a:endParaRPr lang="en-IN" sz="1400" kern="1200"/>
        </a:p>
      </dsp:txBody>
      <dsp:txXfrm>
        <a:off x="8596048" y="2942773"/>
        <a:ext cx="1917762" cy="115065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3CFA55-8023-4896-A0F9-831CADA74549}">
      <dsp:nvSpPr>
        <dsp:cNvPr id="0" name=""/>
        <dsp:cNvSpPr/>
      </dsp:nvSpPr>
      <dsp:spPr>
        <a:xfrm>
          <a:off x="3594" y="229666"/>
          <a:ext cx="1946002" cy="116760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1" kern="1200" dirty="0"/>
            <a:t>7. </a:t>
          </a:r>
          <a:r>
            <a:rPr lang="en-IN" sz="1400" b="1" kern="1200" dirty="0" err="1"/>
            <a:t>Record.TransformFields</a:t>
          </a:r>
          <a:endParaRPr lang="en-IN" sz="1400" b="1" kern="1200" dirty="0"/>
        </a:p>
      </dsp:txBody>
      <dsp:txXfrm>
        <a:off x="3594" y="229666"/>
        <a:ext cx="1946002" cy="1167601"/>
      </dsp:txXfrm>
    </dsp:sp>
    <dsp:sp modelId="{C0A715A6-10FC-43C2-BC32-B5CB40BFBC58}">
      <dsp:nvSpPr>
        <dsp:cNvPr id="0" name=""/>
        <dsp:cNvSpPr/>
      </dsp:nvSpPr>
      <dsp:spPr>
        <a:xfrm>
          <a:off x="2144196" y="229666"/>
          <a:ext cx="1946002" cy="116760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400" b="1" kern="1200" dirty="0"/>
            <a:t>Description</a:t>
          </a:r>
          <a:r>
            <a:rPr lang="en-US" sz="1400" kern="1200" dirty="0"/>
            <a:t>: Applies a transformation function to specific fields in a record.</a:t>
          </a:r>
        </a:p>
      </dsp:txBody>
      <dsp:txXfrm>
        <a:off x="2144196" y="229666"/>
        <a:ext cx="1946002" cy="1167601"/>
      </dsp:txXfrm>
    </dsp:sp>
    <dsp:sp modelId="{F9CC9A47-4AC1-4669-9920-3984532710B2}">
      <dsp:nvSpPr>
        <dsp:cNvPr id="0" name=""/>
        <dsp:cNvSpPr/>
      </dsp:nvSpPr>
      <dsp:spPr>
        <a:xfrm>
          <a:off x="4284798" y="229666"/>
          <a:ext cx="1946002" cy="1167601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400" b="1" kern="1200"/>
            <a:t>Example</a:t>
          </a:r>
          <a:r>
            <a:rPr lang="en-US" sz="1400" kern="1200"/>
            <a:t>: Record.TransformFields([Name="John", Age=30], {{"Age", each _ + 1}})</a:t>
          </a:r>
        </a:p>
      </dsp:txBody>
      <dsp:txXfrm>
        <a:off x="4284798" y="229666"/>
        <a:ext cx="1946002" cy="1167601"/>
      </dsp:txXfrm>
    </dsp:sp>
    <dsp:sp modelId="{12E63652-748B-410D-BFA7-5AEE46B717AE}">
      <dsp:nvSpPr>
        <dsp:cNvPr id="0" name=""/>
        <dsp:cNvSpPr/>
      </dsp:nvSpPr>
      <dsp:spPr>
        <a:xfrm>
          <a:off x="6425401" y="229666"/>
          <a:ext cx="1946002" cy="116760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400" b="1" kern="1200"/>
            <a:t>Result</a:t>
          </a:r>
          <a:r>
            <a:rPr lang="en-US" sz="1400" kern="1200"/>
            <a:t>: [Name="John", Age=31]</a:t>
          </a:r>
        </a:p>
      </dsp:txBody>
      <dsp:txXfrm>
        <a:off x="6425401" y="229666"/>
        <a:ext cx="1946002" cy="1167601"/>
      </dsp:txXfrm>
    </dsp:sp>
    <dsp:sp modelId="{2C58C23D-EC14-4C1B-B987-AEF8405F6AF3}">
      <dsp:nvSpPr>
        <dsp:cNvPr id="0" name=""/>
        <dsp:cNvSpPr/>
      </dsp:nvSpPr>
      <dsp:spPr>
        <a:xfrm>
          <a:off x="8566003" y="229666"/>
          <a:ext cx="1946002" cy="116760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400" b="1" kern="1200"/>
            <a:t>Use case</a:t>
          </a:r>
          <a:r>
            <a:rPr lang="en-US" sz="1400" kern="1200"/>
            <a:t>: Use to dynamically modify specific fields, such as adjusting numeric values or updating text.</a:t>
          </a:r>
        </a:p>
      </dsp:txBody>
      <dsp:txXfrm>
        <a:off x="8566003" y="229666"/>
        <a:ext cx="1946002" cy="1167601"/>
      </dsp:txXfrm>
    </dsp:sp>
    <dsp:sp modelId="{672ABED8-B10A-4552-8743-1B47D013A196}">
      <dsp:nvSpPr>
        <dsp:cNvPr id="0" name=""/>
        <dsp:cNvSpPr/>
      </dsp:nvSpPr>
      <dsp:spPr>
        <a:xfrm>
          <a:off x="3594" y="1591868"/>
          <a:ext cx="1946002" cy="116760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1" kern="1200" dirty="0"/>
            <a:t>8. </a:t>
          </a:r>
          <a:r>
            <a:rPr lang="en-IN" sz="1400" b="1" kern="1200" dirty="0" err="1"/>
            <a:t>Record.Combine</a:t>
          </a:r>
          <a:endParaRPr lang="en-IN" sz="1400" b="1" kern="1200" dirty="0"/>
        </a:p>
      </dsp:txBody>
      <dsp:txXfrm>
        <a:off x="3594" y="1591868"/>
        <a:ext cx="1946002" cy="1167601"/>
      </dsp:txXfrm>
    </dsp:sp>
    <dsp:sp modelId="{236859E4-891C-445D-B304-CF64402F4B5B}">
      <dsp:nvSpPr>
        <dsp:cNvPr id="0" name=""/>
        <dsp:cNvSpPr/>
      </dsp:nvSpPr>
      <dsp:spPr>
        <a:xfrm>
          <a:off x="2144196" y="1591868"/>
          <a:ext cx="1946002" cy="116760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400" b="1" kern="1200"/>
            <a:t>Description</a:t>
          </a:r>
          <a:r>
            <a:rPr lang="en-US" sz="1400" kern="1200"/>
            <a:t>: Combines two or more records into one.</a:t>
          </a:r>
        </a:p>
      </dsp:txBody>
      <dsp:txXfrm>
        <a:off x="2144196" y="1591868"/>
        <a:ext cx="1946002" cy="1167601"/>
      </dsp:txXfrm>
    </dsp:sp>
    <dsp:sp modelId="{F457D54C-4D6F-4D6E-9C60-9FD497ADFE18}">
      <dsp:nvSpPr>
        <dsp:cNvPr id="0" name=""/>
        <dsp:cNvSpPr/>
      </dsp:nvSpPr>
      <dsp:spPr>
        <a:xfrm>
          <a:off x="4284798" y="1591868"/>
          <a:ext cx="1946002" cy="1167601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400" b="1" kern="1200"/>
            <a:t>Example</a:t>
          </a:r>
          <a:r>
            <a:rPr lang="en-US" sz="1400" kern="1200"/>
            <a:t>: Record.Combine({[Name="John"], [Age=30]})</a:t>
          </a:r>
        </a:p>
      </dsp:txBody>
      <dsp:txXfrm>
        <a:off x="4284798" y="1591868"/>
        <a:ext cx="1946002" cy="1167601"/>
      </dsp:txXfrm>
    </dsp:sp>
    <dsp:sp modelId="{9A949F0B-F25D-41F5-94AE-799E9F34BB75}">
      <dsp:nvSpPr>
        <dsp:cNvPr id="0" name=""/>
        <dsp:cNvSpPr/>
      </dsp:nvSpPr>
      <dsp:spPr>
        <a:xfrm>
          <a:off x="6425401" y="1591868"/>
          <a:ext cx="1946002" cy="116760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400" b="1" kern="1200"/>
            <a:t>Result</a:t>
          </a:r>
          <a:r>
            <a:rPr lang="en-US" sz="1400" kern="1200"/>
            <a:t>: [Name="John", Age=30]</a:t>
          </a:r>
        </a:p>
      </dsp:txBody>
      <dsp:txXfrm>
        <a:off x="6425401" y="1591868"/>
        <a:ext cx="1946002" cy="1167601"/>
      </dsp:txXfrm>
    </dsp:sp>
    <dsp:sp modelId="{063E055E-E1AA-4420-8D23-46F248D5A6C0}">
      <dsp:nvSpPr>
        <dsp:cNvPr id="0" name=""/>
        <dsp:cNvSpPr/>
      </dsp:nvSpPr>
      <dsp:spPr>
        <a:xfrm>
          <a:off x="8566003" y="1591868"/>
          <a:ext cx="1946002" cy="116760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400" b="1" kern="1200" dirty="0"/>
            <a:t>Use case</a:t>
          </a:r>
          <a:r>
            <a:rPr lang="en-US" sz="1400" kern="1200" dirty="0"/>
            <a:t>: Use when you need to merge data from multiple records into a single record.</a:t>
          </a:r>
        </a:p>
      </dsp:txBody>
      <dsp:txXfrm>
        <a:off x="8566003" y="1591868"/>
        <a:ext cx="1946002" cy="1167601"/>
      </dsp:txXfrm>
    </dsp:sp>
    <dsp:sp modelId="{B8A05A1D-A9DC-401C-AA28-F79C09EC4C79}">
      <dsp:nvSpPr>
        <dsp:cNvPr id="0" name=""/>
        <dsp:cNvSpPr/>
      </dsp:nvSpPr>
      <dsp:spPr>
        <a:xfrm>
          <a:off x="3594" y="2954069"/>
          <a:ext cx="1946002" cy="116760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1" kern="1200" dirty="0"/>
            <a:t>9. </a:t>
          </a:r>
          <a:r>
            <a:rPr lang="en-IN" sz="1400" b="1" kern="1200" dirty="0" err="1"/>
            <a:t>Record.HasFields</a:t>
          </a:r>
          <a:endParaRPr lang="en-US" sz="1400" kern="1200" dirty="0"/>
        </a:p>
      </dsp:txBody>
      <dsp:txXfrm>
        <a:off x="3594" y="2954069"/>
        <a:ext cx="1946002" cy="1167601"/>
      </dsp:txXfrm>
    </dsp:sp>
    <dsp:sp modelId="{42DC2BA0-785C-437A-B7A1-C735A312FFA7}">
      <dsp:nvSpPr>
        <dsp:cNvPr id="0" name=""/>
        <dsp:cNvSpPr/>
      </dsp:nvSpPr>
      <dsp:spPr>
        <a:xfrm>
          <a:off x="2144196" y="2954069"/>
          <a:ext cx="1946002" cy="116760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400" b="1" kern="1200"/>
            <a:t>Description</a:t>
          </a:r>
          <a:r>
            <a:rPr lang="en-US" sz="1400" kern="1200"/>
            <a:t>: Checks if a record contains specified fields.</a:t>
          </a:r>
        </a:p>
      </dsp:txBody>
      <dsp:txXfrm>
        <a:off x="2144196" y="2954069"/>
        <a:ext cx="1946002" cy="1167601"/>
      </dsp:txXfrm>
    </dsp:sp>
    <dsp:sp modelId="{3115939F-930A-4309-987A-887A32A9B0E1}">
      <dsp:nvSpPr>
        <dsp:cNvPr id="0" name=""/>
        <dsp:cNvSpPr/>
      </dsp:nvSpPr>
      <dsp:spPr>
        <a:xfrm>
          <a:off x="4284798" y="2954069"/>
          <a:ext cx="1946002" cy="1167601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400" b="1" kern="1200"/>
            <a:t>Example</a:t>
          </a:r>
          <a:r>
            <a:rPr lang="en-US" sz="1400" kern="1200"/>
            <a:t>: Record.HasFields([Name="John", Age=30], {"Name", "Country"})</a:t>
          </a:r>
        </a:p>
      </dsp:txBody>
      <dsp:txXfrm>
        <a:off x="4284798" y="2954069"/>
        <a:ext cx="1946002" cy="1167601"/>
      </dsp:txXfrm>
    </dsp:sp>
    <dsp:sp modelId="{176AF1BC-DAE2-4A14-A8BF-32E3AA0FB058}">
      <dsp:nvSpPr>
        <dsp:cNvPr id="0" name=""/>
        <dsp:cNvSpPr/>
      </dsp:nvSpPr>
      <dsp:spPr>
        <a:xfrm>
          <a:off x="6425401" y="2954069"/>
          <a:ext cx="1946002" cy="116760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IN" sz="1400" b="1" kern="1200"/>
            <a:t>Result</a:t>
          </a:r>
          <a:r>
            <a:rPr lang="en-IN" sz="1400" kern="1200"/>
            <a:t>: false</a:t>
          </a:r>
        </a:p>
      </dsp:txBody>
      <dsp:txXfrm>
        <a:off x="6425401" y="2954069"/>
        <a:ext cx="1946002" cy="1167601"/>
      </dsp:txXfrm>
    </dsp:sp>
    <dsp:sp modelId="{9C181585-D0A4-4C0F-8B66-74D3946EE701}">
      <dsp:nvSpPr>
        <dsp:cNvPr id="0" name=""/>
        <dsp:cNvSpPr/>
      </dsp:nvSpPr>
      <dsp:spPr>
        <a:xfrm>
          <a:off x="8566003" y="2954069"/>
          <a:ext cx="1946002" cy="116760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400" b="1" kern="1200"/>
            <a:t>Use case</a:t>
          </a:r>
          <a:r>
            <a:rPr lang="en-US" sz="1400" kern="1200"/>
            <a:t>: Use to validate that required fields are present before performing further operations.</a:t>
          </a:r>
        </a:p>
      </dsp:txBody>
      <dsp:txXfrm>
        <a:off x="8566003" y="2954069"/>
        <a:ext cx="1946002" cy="116760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A291FE-54B6-4081-B07D-3E9F989CCDD4}">
      <dsp:nvSpPr>
        <dsp:cNvPr id="0" name=""/>
        <dsp:cNvSpPr/>
      </dsp:nvSpPr>
      <dsp:spPr>
        <a:xfrm>
          <a:off x="3630" y="307893"/>
          <a:ext cx="1965658" cy="117939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1" kern="1200" dirty="0"/>
            <a:t>10. </a:t>
          </a:r>
          <a:r>
            <a:rPr lang="en-IN" sz="1400" b="1" kern="1200" dirty="0" err="1"/>
            <a:t>Record.SelectFields</a:t>
          </a:r>
          <a:endParaRPr lang="en-IN" sz="1400" b="1" kern="1200" dirty="0"/>
        </a:p>
      </dsp:txBody>
      <dsp:txXfrm>
        <a:off x="3630" y="307893"/>
        <a:ext cx="1965658" cy="1179395"/>
      </dsp:txXfrm>
    </dsp:sp>
    <dsp:sp modelId="{32895090-7ACC-4AAE-9A3D-CE70B9E92134}">
      <dsp:nvSpPr>
        <dsp:cNvPr id="0" name=""/>
        <dsp:cNvSpPr/>
      </dsp:nvSpPr>
      <dsp:spPr>
        <a:xfrm>
          <a:off x="2165855" y="307893"/>
          <a:ext cx="1965658" cy="117939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400" b="1" kern="1200"/>
            <a:t>Description</a:t>
          </a:r>
          <a:r>
            <a:rPr lang="en-US" sz="1400" kern="1200"/>
            <a:t>: Selects only specific fields from a record.</a:t>
          </a:r>
        </a:p>
      </dsp:txBody>
      <dsp:txXfrm>
        <a:off x="2165855" y="307893"/>
        <a:ext cx="1965658" cy="1179395"/>
      </dsp:txXfrm>
    </dsp:sp>
    <dsp:sp modelId="{2E9C6C1B-5111-439E-93C5-49EC7D52D2FC}">
      <dsp:nvSpPr>
        <dsp:cNvPr id="0" name=""/>
        <dsp:cNvSpPr/>
      </dsp:nvSpPr>
      <dsp:spPr>
        <a:xfrm>
          <a:off x="4328079" y="307893"/>
          <a:ext cx="1965658" cy="1179395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400" b="1" kern="1200" dirty="0"/>
            <a:t>Example</a:t>
          </a:r>
          <a:r>
            <a:rPr lang="en-US" sz="1400" kern="1200" dirty="0"/>
            <a:t>: </a:t>
          </a:r>
          <a:r>
            <a:rPr lang="en-US" sz="1400" kern="1200" dirty="0" err="1"/>
            <a:t>Record.SelectFields</a:t>
          </a:r>
          <a:r>
            <a:rPr lang="en-US" sz="1400" kern="1200" dirty="0"/>
            <a:t>([Name="John", Age=30, Country="USA"], {"Name", "Country"})</a:t>
          </a:r>
        </a:p>
      </dsp:txBody>
      <dsp:txXfrm>
        <a:off x="4328079" y="307893"/>
        <a:ext cx="1965658" cy="1179395"/>
      </dsp:txXfrm>
    </dsp:sp>
    <dsp:sp modelId="{439A7385-C10B-4FFC-8C81-439BE5D56EC3}">
      <dsp:nvSpPr>
        <dsp:cNvPr id="0" name=""/>
        <dsp:cNvSpPr/>
      </dsp:nvSpPr>
      <dsp:spPr>
        <a:xfrm>
          <a:off x="6490304" y="307893"/>
          <a:ext cx="1965658" cy="117939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400" b="1" kern="1200"/>
            <a:t>Result</a:t>
          </a:r>
          <a:r>
            <a:rPr lang="en-US" sz="1400" kern="1200"/>
            <a:t>: [Name="John", Country="USA"]</a:t>
          </a:r>
        </a:p>
      </dsp:txBody>
      <dsp:txXfrm>
        <a:off x="6490304" y="307893"/>
        <a:ext cx="1965658" cy="1179395"/>
      </dsp:txXfrm>
    </dsp:sp>
    <dsp:sp modelId="{3B7FA584-F70D-4C2E-9C6A-353D8E66E716}">
      <dsp:nvSpPr>
        <dsp:cNvPr id="0" name=""/>
        <dsp:cNvSpPr/>
      </dsp:nvSpPr>
      <dsp:spPr>
        <a:xfrm>
          <a:off x="8652528" y="307893"/>
          <a:ext cx="1965658" cy="1179395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400" b="1" kern="1200"/>
            <a:t>Use case</a:t>
          </a:r>
          <a:r>
            <a:rPr lang="en-US" sz="1400" kern="1200"/>
            <a:t>: Use to extract specific fields for further analysis, ignoring others.</a:t>
          </a:r>
        </a:p>
      </dsp:txBody>
      <dsp:txXfrm>
        <a:off x="8652528" y="307893"/>
        <a:ext cx="1965658" cy="1179395"/>
      </dsp:txXfrm>
    </dsp:sp>
    <dsp:sp modelId="{F5D3F34A-2B9D-4456-B3DC-28BC7DED8030}">
      <dsp:nvSpPr>
        <dsp:cNvPr id="0" name=""/>
        <dsp:cNvSpPr/>
      </dsp:nvSpPr>
      <dsp:spPr>
        <a:xfrm>
          <a:off x="3630" y="1683854"/>
          <a:ext cx="1965658" cy="117939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1" kern="1200" dirty="0"/>
            <a:t>11. </a:t>
          </a:r>
          <a:r>
            <a:rPr lang="en-IN" sz="1400" b="1" kern="1200" dirty="0" err="1"/>
            <a:t>Record.FromList</a:t>
          </a:r>
          <a:endParaRPr lang="en-IN" sz="1400" b="1" kern="1200" dirty="0"/>
        </a:p>
      </dsp:txBody>
      <dsp:txXfrm>
        <a:off x="3630" y="1683854"/>
        <a:ext cx="1965658" cy="1179395"/>
      </dsp:txXfrm>
    </dsp:sp>
    <dsp:sp modelId="{B67400DC-AFC0-4DC3-809A-62D7F3A48FA2}">
      <dsp:nvSpPr>
        <dsp:cNvPr id="0" name=""/>
        <dsp:cNvSpPr/>
      </dsp:nvSpPr>
      <dsp:spPr>
        <a:xfrm>
          <a:off x="2165855" y="1683854"/>
          <a:ext cx="1965658" cy="117939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400" b="1" kern="1200"/>
            <a:t>Description</a:t>
          </a:r>
          <a:r>
            <a:rPr lang="en-US" sz="1400" kern="1200"/>
            <a:t>: Converts a list of values into a record using a list of field names.</a:t>
          </a:r>
        </a:p>
      </dsp:txBody>
      <dsp:txXfrm>
        <a:off x="2165855" y="1683854"/>
        <a:ext cx="1965658" cy="1179395"/>
      </dsp:txXfrm>
    </dsp:sp>
    <dsp:sp modelId="{6127C1EF-6830-4D42-8F01-4375900064A2}">
      <dsp:nvSpPr>
        <dsp:cNvPr id="0" name=""/>
        <dsp:cNvSpPr/>
      </dsp:nvSpPr>
      <dsp:spPr>
        <a:xfrm>
          <a:off x="4328079" y="1683854"/>
          <a:ext cx="1965658" cy="1179395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400" b="1" kern="1200" dirty="0"/>
            <a:t>Example</a:t>
          </a:r>
          <a:r>
            <a:rPr lang="en-US" sz="1400" kern="1200" dirty="0"/>
            <a:t>: </a:t>
          </a:r>
          <a:r>
            <a:rPr lang="en-US" sz="1400" kern="1200" dirty="0" err="1"/>
            <a:t>Record.FromList</a:t>
          </a:r>
          <a:r>
            <a:rPr lang="en-US" sz="1400" kern="1200" dirty="0"/>
            <a:t>({"John", 30}, {"Name", "Age"})</a:t>
          </a:r>
        </a:p>
      </dsp:txBody>
      <dsp:txXfrm>
        <a:off x="4328079" y="1683854"/>
        <a:ext cx="1965658" cy="1179395"/>
      </dsp:txXfrm>
    </dsp:sp>
    <dsp:sp modelId="{0E0C3049-6EE7-4E9E-B902-C305C790AB9C}">
      <dsp:nvSpPr>
        <dsp:cNvPr id="0" name=""/>
        <dsp:cNvSpPr/>
      </dsp:nvSpPr>
      <dsp:spPr>
        <a:xfrm>
          <a:off x="6490304" y="1683854"/>
          <a:ext cx="1965658" cy="117939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400" b="1" kern="1200"/>
            <a:t>Result</a:t>
          </a:r>
          <a:r>
            <a:rPr lang="en-US" sz="1400" kern="1200"/>
            <a:t>: [Name="John", Age=30]</a:t>
          </a:r>
        </a:p>
      </dsp:txBody>
      <dsp:txXfrm>
        <a:off x="6490304" y="1683854"/>
        <a:ext cx="1965658" cy="1179395"/>
      </dsp:txXfrm>
    </dsp:sp>
    <dsp:sp modelId="{4BC01419-63F0-4594-8335-3EE2AC712B8D}">
      <dsp:nvSpPr>
        <dsp:cNvPr id="0" name=""/>
        <dsp:cNvSpPr/>
      </dsp:nvSpPr>
      <dsp:spPr>
        <a:xfrm>
          <a:off x="8652528" y="1683854"/>
          <a:ext cx="1965658" cy="1179395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400" b="1" kern="1200" dirty="0"/>
            <a:t>Use case</a:t>
          </a:r>
          <a:r>
            <a:rPr lang="en-US" sz="1400" kern="1200" dirty="0"/>
            <a:t>: Convert a list of values into a record dynamically, especially when the list represents structured data.</a:t>
          </a:r>
        </a:p>
      </dsp:txBody>
      <dsp:txXfrm>
        <a:off x="8652528" y="1683854"/>
        <a:ext cx="1965658" cy="1179395"/>
      </dsp:txXfrm>
    </dsp:sp>
    <dsp:sp modelId="{7493ABE1-4B19-45A5-89AB-E75BF596E8DC}">
      <dsp:nvSpPr>
        <dsp:cNvPr id="0" name=""/>
        <dsp:cNvSpPr/>
      </dsp:nvSpPr>
      <dsp:spPr>
        <a:xfrm>
          <a:off x="3630" y="3059815"/>
          <a:ext cx="1965658" cy="117939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12. </a:t>
          </a:r>
          <a:r>
            <a:rPr lang="en-IN" sz="1400" kern="1200" dirty="0" err="1"/>
            <a:t>Record.ReorderFields</a:t>
          </a:r>
          <a:endParaRPr lang="en-US" sz="1400" kern="1200" dirty="0"/>
        </a:p>
      </dsp:txBody>
      <dsp:txXfrm>
        <a:off x="3630" y="3059815"/>
        <a:ext cx="1965658" cy="1179395"/>
      </dsp:txXfrm>
    </dsp:sp>
    <dsp:sp modelId="{A7124C10-777C-4985-9243-102240BAE8AC}">
      <dsp:nvSpPr>
        <dsp:cNvPr id="0" name=""/>
        <dsp:cNvSpPr/>
      </dsp:nvSpPr>
      <dsp:spPr>
        <a:xfrm>
          <a:off x="2165855" y="3059815"/>
          <a:ext cx="1965658" cy="117939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Description: Reorders the fields in a record.</a:t>
          </a:r>
          <a:endParaRPr lang="en-IN" sz="1400" kern="1200" dirty="0"/>
        </a:p>
      </dsp:txBody>
      <dsp:txXfrm>
        <a:off x="2165855" y="3059815"/>
        <a:ext cx="1965658" cy="1179395"/>
      </dsp:txXfrm>
    </dsp:sp>
    <dsp:sp modelId="{219FFD20-0509-41FC-9DA3-267A6C9074AC}">
      <dsp:nvSpPr>
        <dsp:cNvPr id="0" name=""/>
        <dsp:cNvSpPr/>
      </dsp:nvSpPr>
      <dsp:spPr>
        <a:xfrm>
          <a:off x="4328079" y="3059815"/>
          <a:ext cx="1965658" cy="1179395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Example: Record.ReorderFields([Name="John", Age=30, Country="USA"], {"Country", "Name", "Age"})</a:t>
          </a:r>
          <a:endParaRPr lang="en-IN" sz="1400" kern="1200" dirty="0"/>
        </a:p>
      </dsp:txBody>
      <dsp:txXfrm>
        <a:off x="4328079" y="3059815"/>
        <a:ext cx="1965658" cy="1179395"/>
      </dsp:txXfrm>
    </dsp:sp>
    <dsp:sp modelId="{3AC0CF85-CA2E-48BC-A50E-DB55551F1A4A}">
      <dsp:nvSpPr>
        <dsp:cNvPr id="0" name=""/>
        <dsp:cNvSpPr/>
      </dsp:nvSpPr>
      <dsp:spPr>
        <a:xfrm>
          <a:off x="6490304" y="3059815"/>
          <a:ext cx="1965658" cy="117939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Result: [Country="USA", Name="John", Age=30]</a:t>
          </a:r>
          <a:endParaRPr lang="en-IN" sz="1400" kern="1200" dirty="0"/>
        </a:p>
      </dsp:txBody>
      <dsp:txXfrm>
        <a:off x="6490304" y="3059815"/>
        <a:ext cx="1965658" cy="1179395"/>
      </dsp:txXfrm>
    </dsp:sp>
    <dsp:sp modelId="{E0442D79-7688-4644-8BFA-1B9EA07A4DAE}">
      <dsp:nvSpPr>
        <dsp:cNvPr id="0" name=""/>
        <dsp:cNvSpPr/>
      </dsp:nvSpPr>
      <dsp:spPr>
        <a:xfrm>
          <a:off x="8652528" y="3059815"/>
          <a:ext cx="1965658" cy="1179395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Use case: Use when you need to standardize field order, such as preparing data for export.</a:t>
          </a:r>
          <a:endParaRPr lang="en-IN" sz="1400" kern="1200" dirty="0"/>
        </a:p>
      </dsp:txBody>
      <dsp:txXfrm>
        <a:off x="8652528" y="3059815"/>
        <a:ext cx="1965658" cy="117939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3D8AE9-C679-4CEF-85A0-C6D81F0DFFA7}">
      <dsp:nvSpPr>
        <dsp:cNvPr id="0" name=""/>
        <dsp:cNvSpPr/>
      </dsp:nvSpPr>
      <dsp:spPr>
        <a:xfrm>
          <a:off x="3630" y="307893"/>
          <a:ext cx="1965658" cy="117939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1" kern="1200" dirty="0"/>
            <a:t>13. </a:t>
          </a:r>
          <a:r>
            <a:rPr lang="en-IN" sz="1400" b="1" kern="1200" dirty="0" err="1"/>
            <a:t>Record.ToTable</a:t>
          </a:r>
          <a:endParaRPr lang="en-US" sz="1400" kern="1200" dirty="0"/>
        </a:p>
      </dsp:txBody>
      <dsp:txXfrm>
        <a:off x="3630" y="307893"/>
        <a:ext cx="1965658" cy="1179395"/>
      </dsp:txXfrm>
    </dsp:sp>
    <dsp:sp modelId="{0C8A0E7C-F138-4369-958F-6E73B0EA6E13}">
      <dsp:nvSpPr>
        <dsp:cNvPr id="0" name=""/>
        <dsp:cNvSpPr/>
      </dsp:nvSpPr>
      <dsp:spPr>
        <a:xfrm>
          <a:off x="2165855" y="307893"/>
          <a:ext cx="1965658" cy="117939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400" b="1" kern="1200"/>
            <a:t>Description</a:t>
          </a:r>
          <a:r>
            <a:rPr lang="en-US" sz="1400" kern="1200"/>
            <a:t>: Converts a record into a table with two columns: field names and values.</a:t>
          </a:r>
        </a:p>
      </dsp:txBody>
      <dsp:txXfrm>
        <a:off x="2165855" y="307893"/>
        <a:ext cx="1965658" cy="1179395"/>
      </dsp:txXfrm>
    </dsp:sp>
    <dsp:sp modelId="{6FE06BED-E444-4B83-A5EB-0DF5B303C970}">
      <dsp:nvSpPr>
        <dsp:cNvPr id="0" name=""/>
        <dsp:cNvSpPr/>
      </dsp:nvSpPr>
      <dsp:spPr>
        <a:xfrm>
          <a:off x="4328079" y="307893"/>
          <a:ext cx="1965658" cy="1179395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400" b="1" kern="1200"/>
            <a:t>Example</a:t>
          </a:r>
          <a:r>
            <a:rPr lang="en-US" sz="1400" kern="1200"/>
            <a:t>: Record.ToTable([Name="John", Age=30])</a:t>
          </a:r>
        </a:p>
      </dsp:txBody>
      <dsp:txXfrm>
        <a:off x="4328079" y="307893"/>
        <a:ext cx="1965658" cy="1179395"/>
      </dsp:txXfrm>
    </dsp:sp>
    <dsp:sp modelId="{C7A746B4-F2E9-479D-8809-B29213AA158F}">
      <dsp:nvSpPr>
        <dsp:cNvPr id="0" name=""/>
        <dsp:cNvSpPr/>
      </dsp:nvSpPr>
      <dsp:spPr>
        <a:xfrm>
          <a:off x="6490304" y="307893"/>
          <a:ext cx="1965658" cy="117939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endParaRPr lang="en-IN" sz="1400" kern="1200" dirty="0"/>
        </a:p>
      </dsp:txBody>
      <dsp:txXfrm>
        <a:off x="6490304" y="307893"/>
        <a:ext cx="1965658" cy="1179395"/>
      </dsp:txXfrm>
    </dsp:sp>
    <dsp:sp modelId="{5F447609-916C-44F5-8670-209B38321285}">
      <dsp:nvSpPr>
        <dsp:cNvPr id="0" name=""/>
        <dsp:cNvSpPr/>
      </dsp:nvSpPr>
      <dsp:spPr>
        <a:xfrm>
          <a:off x="8652528" y="307893"/>
          <a:ext cx="1965658" cy="1179395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400" b="1" kern="1200"/>
            <a:t>Use case</a:t>
          </a:r>
          <a:r>
            <a:rPr lang="en-US" sz="1400" kern="1200"/>
            <a:t>: Use when you need to analyze or manipulate record data in a tabular format.</a:t>
          </a:r>
          <a:endParaRPr lang="en-IN" sz="1400" kern="1200" dirty="0"/>
        </a:p>
      </dsp:txBody>
      <dsp:txXfrm>
        <a:off x="8652528" y="307893"/>
        <a:ext cx="1965658" cy="1179395"/>
      </dsp:txXfrm>
    </dsp:sp>
    <dsp:sp modelId="{418E86EF-8F71-42CD-BD14-0E1951871F80}">
      <dsp:nvSpPr>
        <dsp:cNvPr id="0" name=""/>
        <dsp:cNvSpPr/>
      </dsp:nvSpPr>
      <dsp:spPr>
        <a:xfrm>
          <a:off x="3630" y="1683854"/>
          <a:ext cx="1965658" cy="117939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1" kern="1200" dirty="0"/>
            <a:t>14. </a:t>
          </a:r>
          <a:r>
            <a:rPr lang="en-IN" sz="1400" b="1" kern="1200" dirty="0" err="1"/>
            <a:t>Record.FromTable</a:t>
          </a:r>
          <a:endParaRPr lang="en-IN" sz="1400" b="1" kern="1200" dirty="0"/>
        </a:p>
      </dsp:txBody>
      <dsp:txXfrm>
        <a:off x="3630" y="1683854"/>
        <a:ext cx="1965658" cy="1179395"/>
      </dsp:txXfrm>
    </dsp:sp>
    <dsp:sp modelId="{A4B07EBA-4674-48BE-9488-436F459E9C15}">
      <dsp:nvSpPr>
        <dsp:cNvPr id="0" name=""/>
        <dsp:cNvSpPr/>
      </dsp:nvSpPr>
      <dsp:spPr>
        <a:xfrm>
          <a:off x="2165855" y="1683854"/>
          <a:ext cx="1965658" cy="117939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400" b="1" kern="1200" dirty="0"/>
            <a:t>Description</a:t>
          </a:r>
          <a:r>
            <a:rPr lang="en-US" sz="1400" kern="1200" dirty="0"/>
            <a:t>: Converts a table with columns "Name" and "Value" into a record.</a:t>
          </a:r>
        </a:p>
      </dsp:txBody>
      <dsp:txXfrm>
        <a:off x="2165855" y="1683854"/>
        <a:ext cx="1965658" cy="1179395"/>
      </dsp:txXfrm>
    </dsp:sp>
    <dsp:sp modelId="{34D7CE8C-92B9-43E6-AD74-D1CF74EE91EE}">
      <dsp:nvSpPr>
        <dsp:cNvPr id="0" name=""/>
        <dsp:cNvSpPr/>
      </dsp:nvSpPr>
      <dsp:spPr>
        <a:xfrm>
          <a:off x="4328079" y="1683854"/>
          <a:ext cx="1965658" cy="1179395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IN" sz="1400" b="1" kern="1200" dirty="0" err="1"/>
            <a:t>Example</a:t>
          </a:r>
          <a:r>
            <a:rPr lang="en-IN" sz="1400" kern="1200" dirty="0" err="1"/>
            <a:t>:Record.FromTable</a:t>
          </a:r>
          <a:r>
            <a:rPr lang="en-IN" sz="1400" kern="1200" dirty="0"/>
            <a:t>(</a:t>
          </a:r>
          <a:r>
            <a:rPr lang="en-US" sz="1400" kern="1200" dirty="0"/>
            <a:t>    </a:t>
          </a:r>
          <a:r>
            <a:rPr lang="en-US" sz="1400" kern="1200" dirty="0" err="1"/>
            <a:t>Table.FromRows</a:t>
          </a:r>
          <a:r>
            <a:rPr lang="en-US" sz="1400" kern="1200" dirty="0"/>
            <a:t>({{"Name", "John"}, {"Age", 30}}, {"Name", "Value"})</a:t>
          </a:r>
          <a:endParaRPr lang="en-IN" sz="1400" kern="1200" dirty="0"/>
        </a:p>
      </dsp:txBody>
      <dsp:txXfrm>
        <a:off x="4328079" y="1683854"/>
        <a:ext cx="1965658" cy="1179395"/>
      </dsp:txXfrm>
    </dsp:sp>
    <dsp:sp modelId="{AABE2F9E-7965-4B23-8B2F-CC2900B31387}">
      <dsp:nvSpPr>
        <dsp:cNvPr id="0" name=""/>
        <dsp:cNvSpPr/>
      </dsp:nvSpPr>
      <dsp:spPr>
        <a:xfrm>
          <a:off x="6490304" y="1683854"/>
          <a:ext cx="1965658" cy="117939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1" kern="1200" dirty="0"/>
            <a:t>Result: </a:t>
          </a:r>
          <a:r>
            <a:rPr lang="en-IN" sz="1400" kern="1200" dirty="0"/>
            <a:t>[Name="John", Age=30]</a:t>
          </a:r>
        </a:p>
      </dsp:txBody>
      <dsp:txXfrm>
        <a:off x="6490304" y="1683854"/>
        <a:ext cx="1965658" cy="1179395"/>
      </dsp:txXfrm>
    </dsp:sp>
    <dsp:sp modelId="{DCE4B4E4-D0A4-48BA-9B08-7CA45F9BBB3C}">
      <dsp:nvSpPr>
        <dsp:cNvPr id="0" name=""/>
        <dsp:cNvSpPr/>
      </dsp:nvSpPr>
      <dsp:spPr>
        <a:xfrm>
          <a:off x="8652528" y="1683854"/>
          <a:ext cx="1965658" cy="1179395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Use case: Convert a structured table into a record, particularly when transforming data formats.</a:t>
          </a:r>
          <a:endParaRPr lang="en-IN" sz="1400" kern="1200" dirty="0"/>
        </a:p>
      </dsp:txBody>
      <dsp:txXfrm>
        <a:off x="8652528" y="1683854"/>
        <a:ext cx="1965658" cy="1179395"/>
      </dsp:txXfrm>
    </dsp:sp>
    <dsp:sp modelId="{C38E5658-59ED-468E-8384-DF1FC9CF5F05}">
      <dsp:nvSpPr>
        <dsp:cNvPr id="0" name=""/>
        <dsp:cNvSpPr/>
      </dsp:nvSpPr>
      <dsp:spPr>
        <a:xfrm>
          <a:off x="3630" y="3059815"/>
          <a:ext cx="1965658" cy="117939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1" kern="1200" dirty="0"/>
            <a:t>15. </a:t>
          </a:r>
          <a:r>
            <a:rPr lang="en-IN" sz="1400" b="1" kern="1200" dirty="0" err="1"/>
            <a:t>Record.ToList</a:t>
          </a:r>
          <a:endParaRPr lang="en-IN" sz="1400" kern="1200" dirty="0"/>
        </a:p>
      </dsp:txBody>
      <dsp:txXfrm>
        <a:off x="3630" y="3059815"/>
        <a:ext cx="1965658" cy="1179395"/>
      </dsp:txXfrm>
    </dsp:sp>
    <dsp:sp modelId="{3E212420-9810-4A0F-BA20-E1F1E1283B18}">
      <dsp:nvSpPr>
        <dsp:cNvPr id="0" name=""/>
        <dsp:cNvSpPr/>
      </dsp:nvSpPr>
      <dsp:spPr>
        <a:xfrm>
          <a:off x="2165855" y="3059815"/>
          <a:ext cx="1965658" cy="117939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400" b="1" kern="1200" dirty="0"/>
            <a:t>Description</a:t>
          </a:r>
          <a:r>
            <a:rPr lang="en-US" sz="1400" kern="1200" dirty="0"/>
            <a:t>: Converts a record's values into a list.</a:t>
          </a:r>
        </a:p>
      </dsp:txBody>
      <dsp:txXfrm>
        <a:off x="2165855" y="3059815"/>
        <a:ext cx="1965658" cy="1179395"/>
      </dsp:txXfrm>
    </dsp:sp>
    <dsp:sp modelId="{B57755B7-C786-44EC-BA4D-D62F7AFAF944}">
      <dsp:nvSpPr>
        <dsp:cNvPr id="0" name=""/>
        <dsp:cNvSpPr/>
      </dsp:nvSpPr>
      <dsp:spPr>
        <a:xfrm>
          <a:off x="4328079" y="3059815"/>
          <a:ext cx="1965658" cy="1179395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400" b="1" kern="1200" dirty="0"/>
            <a:t>Example</a:t>
          </a:r>
          <a:r>
            <a:rPr lang="en-US" sz="1400" kern="1200" dirty="0"/>
            <a:t>: </a:t>
          </a:r>
          <a:r>
            <a:rPr lang="en-US" sz="1400" kern="1200" dirty="0" err="1"/>
            <a:t>Record.ToList</a:t>
          </a:r>
          <a:r>
            <a:rPr lang="en-US" sz="1400" kern="1200" dirty="0"/>
            <a:t>([Name="John", Age=30])</a:t>
          </a:r>
        </a:p>
      </dsp:txBody>
      <dsp:txXfrm>
        <a:off x="4328079" y="3059815"/>
        <a:ext cx="1965658" cy="1179395"/>
      </dsp:txXfrm>
    </dsp:sp>
    <dsp:sp modelId="{2329F1EA-A137-475B-97B4-19F9FCC6B5AC}">
      <dsp:nvSpPr>
        <dsp:cNvPr id="0" name=""/>
        <dsp:cNvSpPr/>
      </dsp:nvSpPr>
      <dsp:spPr>
        <a:xfrm>
          <a:off x="6490304" y="3059815"/>
          <a:ext cx="1965658" cy="117939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IN" sz="1400" b="1" kern="1200" dirty="0"/>
            <a:t>Result</a:t>
          </a:r>
          <a:r>
            <a:rPr lang="en-IN" sz="1400" kern="1200" dirty="0"/>
            <a:t>: {"John", 30}</a:t>
          </a:r>
        </a:p>
      </dsp:txBody>
      <dsp:txXfrm>
        <a:off x="6490304" y="3059815"/>
        <a:ext cx="1965658" cy="1179395"/>
      </dsp:txXfrm>
    </dsp:sp>
    <dsp:sp modelId="{BC777193-3000-4747-86BB-D965331E4EE1}">
      <dsp:nvSpPr>
        <dsp:cNvPr id="0" name=""/>
        <dsp:cNvSpPr/>
      </dsp:nvSpPr>
      <dsp:spPr>
        <a:xfrm>
          <a:off x="8652528" y="3059815"/>
          <a:ext cx="1965658" cy="1179395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400" b="1" kern="1200" dirty="0"/>
            <a:t>Use case</a:t>
          </a:r>
          <a:r>
            <a:rPr lang="en-US" sz="1400" kern="1200" dirty="0"/>
            <a:t>: Use when you want to work with a record's values as a list, such as iterating over them or performing list transformations.</a:t>
          </a:r>
        </a:p>
      </dsp:txBody>
      <dsp:txXfrm>
        <a:off x="8652528" y="3059815"/>
        <a:ext cx="1965658" cy="117939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3D8AE9-C679-4CEF-85A0-C6D81F0DFFA7}">
      <dsp:nvSpPr>
        <dsp:cNvPr id="0" name=""/>
        <dsp:cNvSpPr/>
      </dsp:nvSpPr>
      <dsp:spPr>
        <a:xfrm>
          <a:off x="3630" y="307893"/>
          <a:ext cx="1965658" cy="117939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1" kern="1200" dirty="0"/>
            <a:t>16. </a:t>
          </a:r>
          <a:r>
            <a:rPr lang="en-IN" sz="1400" b="1" kern="1200" dirty="0" err="1"/>
            <a:t>Record.FieldCount</a:t>
          </a:r>
          <a:endParaRPr lang="en-US" sz="1400" kern="1200" dirty="0"/>
        </a:p>
      </dsp:txBody>
      <dsp:txXfrm>
        <a:off x="3630" y="307893"/>
        <a:ext cx="1965658" cy="1179395"/>
      </dsp:txXfrm>
    </dsp:sp>
    <dsp:sp modelId="{E352D217-B85B-48BA-8314-4C5DD7CBA672}">
      <dsp:nvSpPr>
        <dsp:cNvPr id="0" name=""/>
        <dsp:cNvSpPr/>
      </dsp:nvSpPr>
      <dsp:spPr>
        <a:xfrm>
          <a:off x="2165855" y="307893"/>
          <a:ext cx="1965658" cy="117939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400" b="1" kern="1200"/>
            <a:t>Description</a:t>
          </a:r>
          <a:r>
            <a:rPr lang="en-US" sz="1400" kern="1200"/>
            <a:t>: Returns the count of fields in a record.</a:t>
          </a:r>
        </a:p>
      </dsp:txBody>
      <dsp:txXfrm>
        <a:off x="2165855" y="307893"/>
        <a:ext cx="1965658" cy="1179395"/>
      </dsp:txXfrm>
    </dsp:sp>
    <dsp:sp modelId="{903E514E-2FB9-41E9-9FD8-C2FD1C53361A}">
      <dsp:nvSpPr>
        <dsp:cNvPr id="0" name=""/>
        <dsp:cNvSpPr/>
      </dsp:nvSpPr>
      <dsp:spPr>
        <a:xfrm>
          <a:off x="4328079" y="307893"/>
          <a:ext cx="1965658" cy="1179395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400" b="1" kern="1200"/>
            <a:t>Example</a:t>
          </a:r>
          <a:r>
            <a:rPr lang="en-US" sz="1400" kern="1200"/>
            <a:t>: Record.FieldCount([Name="John", Age=30])</a:t>
          </a:r>
        </a:p>
      </dsp:txBody>
      <dsp:txXfrm>
        <a:off x="4328079" y="307893"/>
        <a:ext cx="1965658" cy="1179395"/>
      </dsp:txXfrm>
    </dsp:sp>
    <dsp:sp modelId="{07F65699-F4DE-4A50-8069-4BF1F22148C5}">
      <dsp:nvSpPr>
        <dsp:cNvPr id="0" name=""/>
        <dsp:cNvSpPr/>
      </dsp:nvSpPr>
      <dsp:spPr>
        <a:xfrm>
          <a:off x="6490304" y="307893"/>
          <a:ext cx="1965658" cy="117939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IN" sz="1400" b="1" kern="1200" dirty="0"/>
            <a:t>Result</a:t>
          </a:r>
          <a:r>
            <a:rPr lang="en-IN" sz="1400" kern="1200" dirty="0"/>
            <a:t>: 2</a:t>
          </a:r>
        </a:p>
      </dsp:txBody>
      <dsp:txXfrm>
        <a:off x="6490304" y="307893"/>
        <a:ext cx="1965658" cy="1179395"/>
      </dsp:txXfrm>
    </dsp:sp>
    <dsp:sp modelId="{A9C63AAE-7A32-41C5-B390-F40C4D80F183}">
      <dsp:nvSpPr>
        <dsp:cNvPr id="0" name=""/>
        <dsp:cNvSpPr/>
      </dsp:nvSpPr>
      <dsp:spPr>
        <a:xfrm>
          <a:off x="8652528" y="307893"/>
          <a:ext cx="1965658" cy="1179395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400" b="1" kern="1200" dirty="0"/>
            <a:t>Use case</a:t>
          </a:r>
          <a:r>
            <a:rPr lang="en-US" sz="1400" kern="1200" dirty="0"/>
            <a:t>: Use when you need to count the number of fields in a record dynamically.</a:t>
          </a:r>
        </a:p>
      </dsp:txBody>
      <dsp:txXfrm>
        <a:off x="8652528" y="307893"/>
        <a:ext cx="1965658" cy="1179395"/>
      </dsp:txXfrm>
    </dsp:sp>
    <dsp:sp modelId="{AFB5E4A3-5B86-4BC1-A830-EF6BA1A04173}">
      <dsp:nvSpPr>
        <dsp:cNvPr id="0" name=""/>
        <dsp:cNvSpPr/>
      </dsp:nvSpPr>
      <dsp:spPr>
        <a:xfrm>
          <a:off x="3630" y="1683854"/>
          <a:ext cx="1965658" cy="117939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1" kern="1200" dirty="0"/>
            <a:t>17. </a:t>
          </a:r>
          <a:r>
            <a:rPr lang="en-IN" sz="1400" b="1" kern="1200" dirty="0" err="1"/>
            <a:t>Record.RenameFields</a:t>
          </a:r>
          <a:endParaRPr lang="en-US" sz="1400" kern="1200" dirty="0"/>
        </a:p>
      </dsp:txBody>
      <dsp:txXfrm>
        <a:off x="3630" y="1683854"/>
        <a:ext cx="1965658" cy="1179395"/>
      </dsp:txXfrm>
    </dsp:sp>
    <dsp:sp modelId="{B5979D9F-853C-46DA-B064-4E7D7FCB7AC9}">
      <dsp:nvSpPr>
        <dsp:cNvPr id="0" name=""/>
        <dsp:cNvSpPr/>
      </dsp:nvSpPr>
      <dsp:spPr>
        <a:xfrm>
          <a:off x="2165855" y="1683854"/>
          <a:ext cx="1965658" cy="117939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400" b="1" kern="1200" dirty="0"/>
            <a:t>Description</a:t>
          </a:r>
          <a:r>
            <a:rPr lang="en-US" sz="1400" kern="1200" dirty="0"/>
            <a:t>: Renames specified fields in a record.</a:t>
          </a:r>
        </a:p>
      </dsp:txBody>
      <dsp:txXfrm>
        <a:off x="2165855" y="1683854"/>
        <a:ext cx="1965658" cy="1179395"/>
      </dsp:txXfrm>
    </dsp:sp>
    <dsp:sp modelId="{A4F7713C-0896-4F32-9399-4F6C57EC3FD7}">
      <dsp:nvSpPr>
        <dsp:cNvPr id="0" name=""/>
        <dsp:cNvSpPr/>
      </dsp:nvSpPr>
      <dsp:spPr>
        <a:xfrm>
          <a:off x="4328079" y="1683854"/>
          <a:ext cx="1965658" cy="1179395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400" b="1" kern="1200"/>
            <a:t>Example</a:t>
          </a:r>
          <a:r>
            <a:rPr lang="en-US" sz="1400" kern="1200"/>
            <a:t>: Record.RenameFields([Name="John", Age=30], {{"Name", "FirstName"}})</a:t>
          </a:r>
        </a:p>
      </dsp:txBody>
      <dsp:txXfrm>
        <a:off x="4328079" y="1683854"/>
        <a:ext cx="1965658" cy="1179395"/>
      </dsp:txXfrm>
    </dsp:sp>
    <dsp:sp modelId="{2619872F-E24D-43F4-A2C4-F6D97D37A2FE}">
      <dsp:nvSpPr>
        <dsp:cNvPr id="0" name=""/>
        <dsp:cNvSpPr/>
      </dsp:nvSpPr>
      <dsp:spPr>
        <a:xfrm>
          <a:off x="6490304" y="1683854"/>
          <a:ext cx="1965658" cy="117939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400" b="1" kern="1200"/>
            <a:t>Result</a:t>
          </a:r>
          <a:r>
            <a:rPr lang="en-US" sz="1400" kern="1200"/>
            <a:t>: [FirstName="John", Age=30]</a:t>
          </a:r>
        </a:p>
      </dsp:txBody>
      <dsp:txXfrm>
        <a:off x="6490304" y="1683854"/>
        <a:ext cx="1965658" cy="1179395"/>
      </dsp:txXfrm>
    </dsp:sp>
    <dsp:sp modelId="{933FEE4C-AA98-4D64-81DC-9A4688C0D54A}">
      <dsp:nvSpPr>
        <dsp:cNvPr id="0" name=""/>
        <dsp:cNvSpPr/>
      </dsp:nvSpPr>
      <dsp:spPr>
        <a:xfrm>
          <a:off x="8652528" y="1683854"/>
          <a:ext cx="1965658" cy="1179395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400" b="1" kern="1200" dirty="0"/>
            <a:t>Use case</a:t>
          </a:r>
          <a:r>
            <a:rPr lang="en-US" sz="1400" kern="1200" dirty="0"/>
            <a:t>: Use to standardize field names, especially when preparing data for export or merging with other datasets.</a:t>
          </a:r>
        </a:p>
      </dsp:txBody>
      <dsp:txXfrm>
        <a:off x="8652528" y="1683854"/>
        <a:ext cx="1965658" cy="1179395"/>
      </dsp:txXfrm>
    </dsp:sp>
    <dsp:sp modelId="{2F67E27E-1E1E-49BE-8D46-DDDC19173F9C}">
      <dsp:nvSpPr>
        <dsp:cNvPr id="0" name=""/>
        <dsp:cNvSpPr/>
      </dsp:nvSpPr>
      <dsp:spPr>
        <a:xfrm>
          <a:off x="3630" y="3059815"/>
          <a:ext cx="1965658" cy="117939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endParaRPr lang="en-US" sz="1400" kern="1200" dirty="0"/>
        </a:p>
      </dsp:txBody>
      <dsp:txXfrm>
        <a:off x="3630" y="3059815"/>
        <a:ext cx="1965658" cy="1179395"/>
      </dsp:txXfrm>
    </dsp:sp>
    <dsp:sp modelId="{34A99799-086D-46F7-B21A-F8BDD0B8C6C3}">
      <dsp:nvSpPr>
        <dsp:cNvPr id="0" name=""/>
        <dsp:cNvSpPr/>
      </dsp:nvSpPr>
      <dsp:spPr>
        <a:xfrm>
          <a:off x="2165855" y="3059815"/>
          <a:ext cx="1965658" cy="117939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endParaRPr lang="en-US" sz="1400" kern="1200" dirty="0"/>
        </a:p>
      </dsp:txBody>
      <dsp:txXfrm>
        <a:off x="2165855" y="3059815"/>
        <a:ext cx="1965658" cy="1179395"/>
      </dsp:txXfrm>
    </dsp:sp>
    <dsp:sp modelId="{6F97E488-5353-4878-ACC6-69DE88E4B5C5}">
      <dsp:nvSpPr>
        <dsp:cNvPr id="0" name=""/>
        <dsp:cNvSpPr/>
      </dsp:nvSpPr>
      <dsp:spPr>
        <a:xfrm>
          <a:off x="4328079" y="3059815"/>
          <a:ext cx="1965658" cy="1179395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endParaRPr lang="en-US" sz="1400" kern="1200" dirty="0"/>
        </a:p>
      </dsp:txBody>
      <dsp:txXfrm>
        <a:off x="4328079" y="3059815"/>
        <a:ext cx="1965658" cy="1179395"/>
      </dsp:txXfrm>
    </dsp:sp>
    <dsp:sp modelId="{AA75F819-5BB5-441C-B8BA-1991228E95D8}">
      <dsp:nvSpPr>
        <dsp:cNvPr id="0" name=""/>
        <dsp:cNvSpPr/>
      </dsp:nvSpPr>
      <dsp:spPr>
        <a:xfrm>
          <a:off x="6490304" y="3059815"/>
          <a:ext cx="1965658" cy="117939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endParaRPr lang="en-US" sz="1400" kern="1200" dirty="0"/>
        </a:p>
      </dsp:txBody>
      <dsp:txXfrm>
        <a:off x="6490304" y="3059815"/>
        <a:ext cx="1965658" cy="1179395"/>
      </dsp:txXfrm>
    </dsp:sp>
    <dsp:sp modelId="{EFA5AA80-B4C2-4D95-8EFA-AA6C791AE580}">
      <dsp:nvSpPr>
        <dsp:cNvPr id="0" name=""/>
        <dsp:cNvSpPr/>
      </dsp:nvSpPr>
      <dsp:spPr>
        <a:xfrm>
          <a:off x="8652528" y="3059815"/>
          <a:ext cx="1965658" cy="1179395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endParaRPr lang="en-US" sz="1400" kern="1200" dirty="0"/>
        </a:p>
      </dsp:txBody>
      <dsp:txXfrm>
        <a:off x="8652528" y="3059815"/>
        <a:ext cx="1965658" cy="11793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30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78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5197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5459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8162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8632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8247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057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081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11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400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120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982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038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260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59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657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7736193-EDE3-4BB5-AE5F-E6E5472AB8BE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105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3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 descr="101010 data lines to infinity">
            <a:extLst>
              <a:ext uri="{FF2B5EF4-FFF2-40B4-BE49-F238E27FC236}">
                <a16:creationId xmlns:a16="http://schemas.microsoft.com/office/drawing/2014/main" id="{2A3119ED-4394-312A-BFFC-8F4A702DECD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</a:blip>
          <a:srcRect t="1312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63" name="Group 62">
            <a:extLst>
              <a:ext uri="{FF2B5EF4-FFF2-40B4-BE49-F238E27FC236}">
                <a16:creationId xmlns:a16="http://schemas.microsoft.com/office/drawing/2014/main" id="{503816F2-40D5-4C23-AF57-063E392361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64" name="Freeform 6">
              <a:extLst>
                <a:ext uri="{FF2B5EF4-FFF2-40B4-BE49-F238E27FC236}">
                  <a16:creationId xmlns:a16="http://schemas.microsoft.com/office/drawing/2014/main" id="{DBF222D0-66E9-48F8-B249-75AF858DF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65" name="Freeform 7">
              <a:extLst>
                <a:ext uri="{FF2B5EF4-FFF2-40B4-BE49-F238E27FC236}">
                  <a16:creationId xmlns:a16="http://schemas.microsoft.com/office/drawing/2014/main" id="{5312FABD-B1AF-4E20-A8BF-0A6F0C42C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0" name="Freeform 9">
              <a:extLst>
                <a:ext uri="{FF2B5EF4-FFF2-40B4-BE49-F238E27FC236}">
                  <a16:creationId xmlns:a16="http://schemas.microsoft.com/office/drawing/2014/main" id="{E6E2E6E5-F3C0-4B1A-8CEF-1F057A2804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1" name="Freeform 10">
              <a:extLst>
                <a:ext uri="{FF2B5EF4-FFF2-40B4-BE49-F238E27FC236}">
                  <a16:creationId xmlns:a16="http://schemas.microsoft.com/office/drawing/2014/main" id="{850A45DB-9259-4551-88A8-0D3D3E4FD4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2" name="Freeform 11">
              <a:extLst>
                <a:ext uri="{FF2B5EF4-FFF2-40B4-BE49-F238E27FC236}">
                  <a16:creationId xmlns:a16="http://schemas.microsoft.com/office/drawing/2014/main" id="{615A3848-AC67-4C67-A516-2823179F07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3" name="Freeform 12">
              <a:extLst>
                <a:ext uri="{FF2B5EF4-FFF2-40B4-BE49-F238E27FC236}">
                  <a16:creationId xmlns:a16="http://schemas.microsoft.com/office/drawing/2014/main" id="{13BA5F40-CE6A-44DD-BBCE-EA36A12F39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ECA60999-2C18-BE5D-5C5F-AA3C58D99B9C}"/>
              </a:ext>
            </a:extLst>
          </p:cNvPr>
          <p:cNvSpPr txBox="1"/>
          <p:nvPr/>
        </p:nvSpPr>
        <p:spPr>
          <a:xfrm>
            <a:off x="2928401" y="1380068"/>
            <a:ext cx="8574622" cy="26161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spcBef>
                <a:spcPct val="0"/>
              </a:spcBef>
              <a:spcAft>
                <a:spcPts val="600"/>
              </a:spcAft>
            </a:pPr>
            <a:r>
              <a:rPr lang="en-US" sz="6000" spc="-120" baseline="0">
                <a:ln w="3175" cmpd="sng">
                  <a:noFill/>
                </a:ln>
                <a:latin typeface="+mj-lt"/>
                <a:ea typeface="+mj-ea"/>
                <a:cs typeface="+mj-cs"/>
              </a:rPr>
              <a:t>Power Query Record Functions</a:t>
            </a:r>
          </a:p>
        </p:txBody>
      </p:sp>
    </p:spTree>
    <p:extLst>
      <p:ext uri="{BB962C8B-B14F-4D97-AF65-F5344CB8AC3E}">
        <p14:creationId xmlns:p14="http://schemas.microsoft.com/office/powerpoint/2010/main" val="3617161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Content Placeholder 2">
            <a:extLst>
              <a:ext uri="{FF2B5EF4-FFF2-40B4-BE49-F238E27FC236}">
                <a16:creationId xmlns:a16="http://schemas.microsoft.com/office/drawing/2014/main" id="{550A4821-F32D-84FE-1A8B-54008D30F8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961994"/>
              </p:ext>
            </p:extLst>
          </p:nvPr>
        </p:nvGraphicFramePr>
        <p:xfrm>
          <a:off x="1485900" y="1253331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05949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Content Placeholder 2">
            <a:extLst>
              <a:ext uri="{FF2B5EF4-FFF2-40B4-BE49-F238E27FC236}">
                <a16:creationId xmlns:a16="http://schemas.microsoft.com/office/drawing/2014/main" id="{550A4821-F32D-84FE-1A8B-54008D30F8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62008519"/>
              </p:ext>
            </p:extLst>
          </p:nvPr>
        </p:nvGraphicFramePr>
        <p:xfrm>
          <a:off x="1413164" y="1253331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44343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Content Placeholder 2">
            <a:extLst>
              <a:ext uri="{FF2B5EF4-FFF2-40B4-BE49-F238E27FC236}">
                <a16:creationId xmlns:a16="http://schemas.microsoft.com/office/drawing/2014/main" id="{550A4821-F32D-84FE-1A8B-54008D30F8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6616595"/>
              </p:ext>
            </p:extLst>
          </p:nvPr>
        </p:nvGraphicFramePr>
        <p:xfrm>
          <a:off x="1496291" y="1253331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58182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Content Placeholder 2">
            <a:extLst>
              <a:ext uri="{FF2B5EF4-FFF2-40B4-BE49-F238E27FC236}">
                <a16:creationId xmlns:a16="http://schemas.microsoft.com/office/drawing/2014/main" id="{550A4821-F32D-84FE-1A8B-54008D30F8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7742401"/>
              </p:ext>
            </p:extLst>
          </p:nvPr>
        </p:nvGraphicFramePr>
        <p:xfrm>
          <a:off x="1422400" y="1253330"/>
          <a:ext cx="10621818" cy="45471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015086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Content Placeholder 2">
            <a:extLst>
              <a:ext uri="{FF2B5EF4-FFF2-40B4-BE49-F238E27FC236}">
                <a16:creationId xmlns:a16="http://schemas.microsoft.com/office/drawing/2014/main" id="{550A4821-F32D-84FE-1A8B-54008D30F8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6393656"/>
              </p:ext>
            </p:extLst>
          </p:nvPr>
        </p:nvGraphicFramePr>
        <p:xfrm>
          <a:off x="1422400" y="1253330"/>
          <a:ext cx="10621818" cy="45471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734E7FD9-7158-4C82-6CA8-26F8FBCA11A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74050" y="1690255"/>
            <a:ext cx="13335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9845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Content Placeholder 2">
            <a:extLst>
              <a:ext uri="{FF2B5EF4-FFF2-40B4-BE49-F238E27FC236}">
                <a16:creationId xmlns:a16="http://schemas.microsoft.com/office/drawing/2014/main" id="{550A4821-F32D-84FE-1A8B-54008D30F8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9821225"/>
              </p:ext>
            </p:extLst>
          </p:nvPr>
        </p:nvGraphicFramePr>
        <p:xfrm>
          <a:off x="1422400" y="1253330"/>
          <a:ext cx="10621818" cy="45471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605788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230</TotalTime>
  <Words>1082</Words>
  <Application>Microsoft Office PowerPoint</Application>
  <PresentationFormat>Widescreen</PresentationFormat>
  <Paragraphs>85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Corbel</vt:lpstr>
      <vt:lpstr>Parallax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Krishna Prajapati</dc:creator>
  <cp:lastModifiedBy>Krishna Prajapati</cp:lastModifiedBy>
  <cp:revision>1</cp:revision>
  <dcterms:created xsi:type="dcterms:W3CDTF">2025-01-15T11:09:31Z</dcterms:created>
  <dcterms:modified xsi:type="dcterms:W3CDTF">2025-01-16T10:07:27Z</dcterms:modified>
</cp:coreProperties>
</file>