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446AA-BEDC-4E91-8971-06DA74877953}" v="41" dt="2025-01-17T04:47:2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rajapati" userId="bea6a3d7-1adf-41a4-85e0-620d5f15a9a1" providerId="ADAL" clId="{AB0446AA-BEDC-4E91-8971-06DA74877953}"/>
    <pc:docChg chg="delSld modSld sldOrd">
      <pc:chgData name="Krishna Prajapati" userId="bea6a3d7-1adf-41a4-85e0-620d5f15a9a1" providerId="ADAL" clId="{AB0446AA-BEDC-4E91-8971-06DA74877953}" dt="2025-01-17T04:47:20.296" v="48" actId="20577"/>
      <pc:docMkLst>
        <pc:docMk/>
      </pc:docMkLst>
      <pc:sldChg chg="modSp mod">
        <pc:chgData name="Krishna Prajapati" userId="bea6a3d7-1adf-41a4-85e0-620d5f15a9a1" providerId="ADAL" clId="{AB0446AA-BEDC-4E91-8971-06DA74877953}" dt="2025-01-15T12:27:15.317" v="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AB0446AA-BEDC-4E91-8971-06DA74877953}" dt="2025-01-15T12:27:15.317" v="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modSp">
        <pc:chgData name="Krishna Prajapati" userId="bea6a3d7-1adf-41a4-85e0-620d5f15a9a1" providerId="ADAL" clId="{AB0446AA-BEDC-4E91-8971-06DA74877953}" dt="2025-01-17T04:43:40.554" v="32" actId="255"/>
        <pc:sldMkLst>
          <pc:docMk/>
          <pc:sldMk cId="805949893" sldId="258"/>
        </pc:sldMkLst>
        <pc:graphicFrameChg chg="mod">
          <ac:chgData name="Krishna Prajapati" userId="bea6a3d7-1adf-41a4-85e0-620d5f15a9a1" providerId="ADAL" clId="{AB0446AA-BEDC-4E91-8971-06DA74877953}" dt="2025-01-17T04:43:40.554" v="32" actId="255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7T04:43:48.426" v="33" actId="255"/>
        <pc:sldMkLst>
          <pc:docMk/>
          <pc:sldMk cId="3644343622" sldId="259"/>
        </pc:sldMkLst>
        <pc:graphicFrameChg chg="mod">
          <ac:chgData name="Krishna Prajapati" userId="bea6a3d7-1adf-41a4-85e0-620d5f15a9a1" providerId="ADAL" clId="{AB0446AA-BEDC-4E91-8971-06DA74877953}" dt="2025-01-17T04:43:48.426" v="33" actId="255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7T04:43:54.013" v="34" actId="255"/>
        <pc:sldMkLst>
          <pc:docMk/>
          <pc:sldMk cId="3758182400" sldId="260"/>
        </pc:sldMkLst>
        <pc:graphicFrameChg chg="mod">
          <ac:chgData name="Krishna Prajapati" userId="bea6a3d7-1adf-41a4-85e0-620d5f15a9a1" providerId="ADAL" clId="{AB0446AA-BEDC-4E91-8971-06DA74877953}" dt="2025-01-17T04:43:54.013" v="34" actId="255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modSp del">
        <pc:chgData name="Krishna Prajapati" userId="bea6a3d7-1adf-41a4-85e0-620d5f15a9a1" providerId="ADAL" clId="{AB0446AA-BEDC-4E91-8971-06DA74877953}" dt="2025-01-17T04:47:02.269" v="40" actId="2696"/>
        <pc:sldMkLst>
          <pc:docMk/>
          <pc:sldMk cId="3101508634" sldId="261"/>
        </pc:sldMkLst>
        <pc:graphicFrameChg chg="mod">
          <ac:chgData name="Krishna Prajapati" userId="bea6a3d7-1adf-41a4-85e0-620d5f15a9a1" providerId="ADAL" clId="{AB0446AA-BEDC-4E91-8971-06DA74877953}" dt="2025-01-17T04:42:36.555" v="20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mod ord">
        <pc:chgData name="Krishna Prajapati" userId="bea6a3d7-1adf-41a4-85e0-620d5f15a9a1" providerId="ADAL" clId="{AB0446AA-BEDC-4E91-8971-06DA74877953}" dt="2025-01-17T04:47:20.296" v="48" actId="20577"/>
        <pc:sldMkLst>
          <pc:docMk/>
          <pc:sldMk cId="115691333" sldId="262"/>
        </pc:sldMkLst>
        <pc:graphicFrameChg chg="mod">
          <ac:chgData name="Krishna Prajapati" userId="bea6a3d7-1adf-41a4-85e0-620d5f15a9a1" providerId="ADAL" clId="{AB0446AA-BEDC-4E91-8971-06DA74877953}" dt="2025-01-17T04:47:20.296" v="48" actId="20577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AB0446AA-BEDC-4E91-8971-06DA74877953}" dt="2025-01-15T12:30:05.122" v="8" actId="47"/>
        <pc:sldMkLst>
          <pc:docMk/>
          <pc:sldMk cId="2007073388" sldId="263"/>
        </pc:sldMkLst>
      </pc:sldChg>
    </pc:docChg>
  </pc:docChgLst>
  <pc:docChgLst>
    <pc:chgData name="Krishna Prajapati" userId="bea6a3d7-1adf-41a4-85e0-620d5f15a9a1" providerId="ADAL" clId="{77AFCB8B-3E06-488A-9E9B-28F27AC1A50F}"/>
    <pc:docChg chg="undo custSel addSld delSld modSld sldOrd">
      <pc:chgData name="Krishna Prajapati" userId="bea6a3d7-1adf-41a4-85e0-620d5f15a9a1" providerId="ADAL" clId="{77AFCB8B-3E06-488A-9E9B-28F27AC1A50F}" dt="2025-01-15T12:25:32.367" v="22"/>
      <pc:docMkLst>
        <pc:docMk/>
      </pc:docMkLst>
      <pc:sldChg chg="modSp mod">
        <pc:chgData name="Krishna Prajapati" userId="bea6a3d7-1adf-41a4-85e0-620d5f15a9a1" providerId="ADAL" clId="{77AFCB8B-3E06-488A-9E9B-28F27AC1A50F}" dt="2025-01-15T12:22:57.405" v="1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77AFCB8B-3E06-488A-9E9B-28F27AC1A50F}" dt="2025-01-15T12:22:57.405" v="1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del ord">
        <pc:chgData name="Krishna Prajapati" userId="bea6a3d7-1adf-41a4-85e0-620d5f15a9a1" providerId="ADAL" clId="{77AFCB8B-3E06-488A-9E9B-28F27AC1A50F}" dt="2025-01-15T12:21:12.174" v="6" actId="47"/>
        <pc:sldMkLst>
          <pc:docMk/>
          <pc:sldMk cId="685842373" sldId="257"/>
        </pc:sldMkLst>
      </pc:sldChg>
      <pc:sldChg chg="modSp add del">
        <pc:chgData name="Krishna Prajapati" userId="bea6a3d7-1adf-41a4-85e0-620d5f15a9a1" providerId="ADAL" clId="{77AFCB8B-3E06-488A-9E9B-28F27AC1A50F}" dt="2025-01-15T12:22:48.918" v="9"/>
        <pc:sldMkLst>
          <pc:docMk/>
          <pc:sldMk cId="805949893" sldId="258"/>
        </pc:sldMkLst>
        <pc:graphicFrameChg chg="mod">
          <ac:chgData name="Krishna Prajapati" userId="bea6a3d7-1adf-41a4-85e0-620d5f15a9a1" providerId="ADAL" clId="{77AFCB8B-3E06-488A-9E9B-28F27AC1A50F}" dt="2025-01-15T12:22:48.918" v="9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038" v="1" actId="47"/>
        <pc:sldMkLst>
          <pc:docMk/>
          <pc:sldMk cId="2569934883" sldId="259"/>
        </pc:sldMkLst>
      </pc:sldChg>
      <pc:sldChg chg="modSp add">
        <pc:chgData name="Krishna Prajapati" userId="bea6a3d7-1adf-41a4-85e0-620d5f15a9a1" providerId="ADAL" clId="{77AFCB8B-3E06-488A-9E9B-28F27AC1A50F}" dt="2025-01-15T12:23:17.923" v="1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77AFCB8B-3E06-488A-9E9B-28F27AC1A50F}" dt="2025-01-15T12:23:17.923" v="1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463" v="2" actId="47"/>
        <pc:sldMkLst>
          <pc:docMk/>
          <pc:sldMk cId="1105512230" sldId="260"/>
        </pc:sldMkLst>
      </pc:sldChg>
      <pc:sldChg chg="modSp add">
        <pc:chgData name="Krishna Prajapati" userId="bea6a3d7-1adf-41a4-85e0-620d5f15a9a1" providerId="ADAL" clId="{77AFCB8B-3E06-488A-9E9B-28F27AC1A50F}" dt="2025-01-15T12:23:43.192" v="16"/>
        <pc:sldMkLst>
          <pc:docMk/>
          <pc:sldMk cId="3758182400" sldId="260"/>
        </pc:sldMkLst>
        <pc:graphicFrameChg chg="mod">
          <ac:chgData name="Krishna Prajapati" userId="bea6a3d7-1adf-41a4-85e0-620d5f15a9a1" providerId="ADAL" clId="{77AFCB8B-3E06-488A-9E9B-28F27AC1A50F}" dt="2025-01-15T12:23:43.192" v="16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677" v="3" actId="47"/>
        <pc:sldMkLst>
          <pc:docMk/>
          <pc:sldMk cId="345063908" sldId="261"/>
        </pc:sldMkLst>
      </pc:sldChg>
      <pc:sldChg chg="modSp add">
        <pc:chgData name="Krishna Prajapati" userId="bea6a3d7-1adf-41a4-85e0-620d5f15a9a1" providerId="ADAL" clId="{77AFCB8B-3E06-488A-9E9B-28F27AC1A50F}" dt="2025-01-15T12:24:05.299" v="18"/>
        <pc:sldMkLst>
          <pc:docMk/>
          <pc:sldMk cId="3101508634" sldId="261"/>
        </pc:sldMkLst>
        <pc:graphicFrameChg chg="mod">
          <ac:chgData name="Krishna Prajapati" userId="bea6a3d7-1adf-41a4-85e0-620d5f15a9a1" providerId="ADAL" clId="{77AFCB8B-3E06-488A-9E9B-28F27AC1A50F}" dt="2025-01-15T12:24:05.299" v="18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add">
        <pc:chgData name="Krishna Prajapati" userId="bea6a3d7-1adf-41a4-85e0-620d5f15a9a1" providerId="ADAL" clId="{77AFCB8B-3E06-488A-9E9B-28F27AC1A50F}" dt="2025-01-15T12:24:39.410" v="20"/>
        <pc:sldMkLst>
          <pc:docMk/>
          <pc:sldMk cId="115691333" sldId="262"/>
        </pc:sldMkLst>
        <pc:graphicFrameChg chg="mod">
          <ac:chgData name="Krishna Prajapati" userId="bea6a3d7-1adf-41a4-85e0-620d5f15a9a1" providerId="ADAL" clId="{77AFCB8B-3E06-488A-9E9B-28F27AC1A50F}" dt="2025-01-15T12:24:39.410" v="2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860" v="4" actId="47"/>
        <pc:sldMkLst>
          <pc:docMk/>
          <pc:sldMk cId="1725170728" sldId="262"/>
        </pc:sldMkLst>
      </pc:sldChg>
      <pc:sldChg chg="del">
        <pc:chgData name="Krishna Prajapati" userId="bea6a3d7-1adf-41a4-85e0-620d5f15a9a1" providerId="ADAL" clId="{77AFCB8B-3E06-488A-9E9B-28F27AC1A50F}" dt="2025-01-15T12:21:12.036" v="5" actId="47"/>
        <pc:sldMkLst>
          <pc:docMk/>
          <pc:sldMk cId="1547077090" sldId="263"/>
        </pc:sldMkLst>
      </pc:sldChg>
      <pc:sldChg chg="modSp add">
        <pc:chgData name="Krishna Prajapati" userId="bea6a3d7-1adf-41a4-85e0-620d5f15a9a1" providerId="ADAL" clId="{77AFCB8B-3E06-488A-9E9B-28F27AC1A50F}" dt="2025-01-15T12:25:32.367" v="22"/>
        <pc:sldMkLst>
          <pc:docMk/>
          <pc:sldMk cId="2007073388" sldId="263"/>
        </pc:sldMkLst>
        <pc:graphicFrameChg chg="mod">
          <ac:chgData name="Krishna Prajapati" userId="bea6a3d7-1adf-41a4-85e0-620d5f15a9a1" providerId="ADAL" clId="{77AFCB8B-3E06-488A-9E9B-28F27AC1A50F}" dt="2025-01-15T12:25:32.367" v="22"/>
          <ac:graphicFrameMkLst>
            <pc:docMk/>
            <pc:sldMk cId="2007073388" sldId="263"/>
            <ac:graphicFrameMk id="20" creationId="{550A4821-F32D-84FE-1A8B-54008D30F8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48F077-4F63-486B-88F9-F5777DFDF019}">
      <dgm:prSet custT="1"/>
      <dgm:spPr/>
      <dgm:t>
        <a:bodyPr/>
        <a:lstStyle/>
        <a:p>
          <a:r>
            <a:rPr lang="en-IN" sz="1400" b="1" dirty="0"/>
            <a:t>40. </a:t>
          </a:r>
          <a:r>
            <a:rPr lang="en-IN" sz="1400" b="1" dirty="0" err="1"/>
            <a:t>List.InsertRange</a:t>
          </a:r>
          <a:endParaRPr lang="en-IN" sz="1400" b="1" dirty="0"/>
        </a:p>
      </dgm:t>
    </dgm:pt>
    <dgm:pt modelId="{C373546C-D96A-4B48-AE6B-F325E1D7BDC1}" type="parTrans" cxnId="{F3ED7BDC-E813-4605-A159-1C6E2892BF2D}">
      <dgm:prSet/>
      <dgm:spPr/>
      <dgm:t>
        <a:bodyPr/>
        <a:lstStyle/>
        <a:p>
          <a:endParaRPr lang="en-IN"/>
        </a:p>
      </dgm:t>
    </dgm:pt>
    <dgm:pt modelId="{FB3A9CE2-66DE-406C-A55F-A118A44C7A7A}" type="sibTrans" cxnId="{F3ED7BDC-E813-4605-A159-1C6E2892BF2D}">
      <dgm:prSet/>
      <dgm:spPr/>
      <dgm:t>
        <a:bodyPr/>
        <a:lstStyle/>
        <a:p>
          <a:endParaRPr lang="en-IN"/>
        </a:p>
      </dgm:t>
    </dgm:pt>
    <dgm:pt modelId="{E61B2DD2-AB9C-4DF1-963D-33249C211C0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Inserts elements into a list at a specified position.</a:t>
          </a:r>
        </a:p>
      </dgm:t>
    </dgm:pt>
    <dgm:pt modelId="{45165D06-0252-4E2C-9079-2B071FCCE592}" type="parTrans" cxnId="{56B7CBD7-ABC2-4A70-862D-CC7DF804E0DD}">
      <dgm:prSet/>
      <dgm:spPr/>
      <dgm:t>
        <a:bodyPr/>
        <a:lstStyle/>
        <a:p>
          <a:endParaRPr lang="en-IN"/>
        </a:p>
      </dgm:t>
    </dgm:pt>
    <dgm:pt modelId="{7AE64D71-34C8-40AC-AE95-23C6D13A5A9C}" type="sibTrans" cxnId="{56B7CBD7-ABC2-4A70-862D-CC7DF804E0DD}">
      <dgm:prSet/>
      <dgm:spPr/>
      <dgm:t>
        <a:bodyPr/>
        <a:lstStyle/>
        <a:p>
          <a:endParaRPr lang="en-IN"/>
        </a:p>
      </dgm:t>
    </dgm:pt>
    <dgm:pt modelId="{91F2B7F4-97EB-42C7-A830-DFADB64986E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1"/>
            <a:t>Example</a:t>
          </a:r>
          <a:r>
            <a:rPr lang="fr-FR" sz="1400"/>
            <a:t>: List.InsertRange({1, 2, 4}, 2, {3, 5})</a:t>
          </a:r>
        </a:p>
      </dgm:t>
    </dgm:pt>
    <dgm:pt modelId="{F15DA7CB-48F5-4FF3-9063-65D75E880964}" type="parTrans" cxnId="{2BB4672A-D6FF-4744-879D-69E0FF9ABC65}">
      <dgm:prSet/>
      <dgm:spPr/>
      <dgm:t>
        <a:bodyPr/>
        <a:lstStyle/>
        <a:p>
          <a:endParaRPr lang="en-IN"/>
        </a:p>
      </dgm:t>
    </dgm:pt>
    <dgm:pt modelId="{FB6D75A2-09C4-4129-8704-2987C6F004DE}" type="sibTrans" cxnId="{2BB4672A-D6FF-4744-879D-69E0FF9ABC65}">
      <dgm:prSet/>
      <dgm:spPr/>
      <dgm:t>
        <a:bodyPr/>
        <a:lstStyle/>
        <a:p>
          <a:endParaRPr lang="en-IN"/>
        </a:p>
      </dgm:t>
    </dgm:pt>
    <dgm:pt modelId="{75A24BBC-A972-436C-A759-73BC573370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{1, 2, 3, 5, 4}</a:t>
          </a:r>
        </a:p>
      </dgm:t>
    </dgm:pt>
    <dgm:pt modelId="{290655EB-0ED3-41EC-8CE0-9196C675069E}" type="parTrans" cxnId="{0FD2A3E7-33FD-4433-BD1F-E309B8EE7CE4}">
      <dgm:prSet/>
      <dgm:spPr/>
      <dgm:t>
        <a:bodyPr/>
        <a:lstStyle/>
        <a:p>
          <a:endParaRPr lang="en-IN"/>
        </a:p>
      </dgm:t>
    </dgm:pt>
    <dgm:pt modelId="{63B24951-0261-48B6-AFC2-199570288951}" type="sibTrans" cxnId="{0FD2A3E7-33FD-4433-BD1F-E309B8EE7CE4}">
      <dgm:prSet/>
      <dgm:spPr/>
      <dgm:t>
        <a:bodyPr/>
        <a:lstStyle/>
        <a:p>
          <a:endParaRPr lang="en-IN"/>
        </a:p>
      </dgm:t>
    </dgm:pt>
    <dgm:pt modelId="{C22AF756-312D-4DF1-8D5C-D1CA1AE5FD2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when you need to insert values dynamically into a list at a specific position.</a:t>
          </a:r>
        </a:p>
      </dgm:t>
    </dgm:pt>
    <dgm:pt modelId="{DB2CA273-F52F-4F01-9610-B15E1775DA9F}" type="parTrans" cxnId="{BABFD788-F8C5-4AC8-A2AD-F66B3F18F040}">
      <dgm:prSet/>
      <dgm:spPr/>
      <dgm:t>
        <a:bodyPr/>
        <a:lstStyle/>
        <a:p>
          <a:endParaRPr lang="en-IN"/>
        </a:p>
      </dgm:t>
    </dgm:pt>
    <dgm:pt modelId="{6C34CA87-7C37-4E03-BC12-0BFD49F37BC6}" type="sibTrans" cxnId="{BABFD788-F8C5-4AC8-A2AD-F66B3F18F040}">
      <dgm:prSet/>
      <dgm:spPr/>
      <dgm:t>
        <a:bodyPr/>
        <a:lstStyle/>
        <a:p>
          <a:endParaRPr lang="en-IN"/>
        </a:p>
      </dgm:t>
    </dgm:pt>
    <dgm:pt modelId="{B084AC33-2418-4FE4-9BFD-48C758805873}">
      <dgm:prSet custT="1"/>
      <dgm:spPr/>
      <dgm:t>
        <a:bodyPr/>
        <a:lstStyle/>
        <a:p>
          <a:r>
            <a:rPr lang="en-US" sz="1400" b="1" dirty="0"/>
            <a:t>41. </a:t>
          </a:r>
          <a:r>
            <a:rPr lang="en-US" sz="1400" b="1" dirty="0" err="1"/>
            <a:t>List.Generate</a:t>
          </a:r>
          <a:r>
            <a:rPr lang="en-US" sz="1400" b="1" dirty="0"/>
            <a:t> (Advanced Usage)</a:t>
          </a:r>
          <a:endParaRPr lang="en-US" sz="1400" dirty="0"/>
        </a:p>
      </dgm:t>
    </dgm:pt>
    <dgm:pt modelId="{D5426F35-9BA8-468D-AE82-9A68B9FF74F1}" type="parTrans" cxnId="{AD32557E-A4FE-4B8F-8B20-C174B837537A}">
      <dgm:prSet/>
      <dgm:spPr/>
      <dgm:t>
        <a:bodyPr/>
        <a:lstStyle/>
        <a:p>
          <a:endParaRPr lang="en-IN"/>
        </a:p>
      </dgm:t>
    </dgm:pt>
    <dgm:pt modelId="{88E52323-3066-4CD9-9CE8-33B038EBCA04}" type="sibTrans" cxnId="{AD32557E-A4FE-4B8F-8B20-C174B837537A}">
      <dgm:prSet/>
      <dgm:spPr/>
      <dgm:t>
        <a:bodyPr/>
        <a:lstStyle/>
        <a:p>
          <a:endParaRPr lang="en-IN"/>
        </a:p>
      </dgm:t>
    </dgm:pt>
    <dgm:pt modelId="{01B38152-7B63-4CC8-B42A-0E3EB987573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Generates lists with more complex rules.</a:t>
          </a:r>
        </a:p>
      </dgm:t>
    </dgm:pt>
    <dgm:pt modelId="{CDF4895D-E72C-4B9C-833F-F96AC0A42CCE}" type="parTrans" cxnId="{C9009C35-2556-4280-8FC0-B1419BA356AF}">
      <dgm:prSet/>
      <dgm:spPr/>
      <dgm:t>
        <a:bodyPr/>
        <a:lstStyle/>
        <a:p>
          <a:endParaRPr lang="en-IN"/>
        </a:p>
      </dgm:t>
    </dgm:pt>
    <dgm:pt modelId="{90E76C34-916E-4EED-820C-F2A93BD00039}" type="sibTrans" cxnId="{C9009C35-2556-4280-8FC0-B1419BA356AF}">
      <dgm:prSet/>
      <dgm:spPr/>
      <dgm:t>
        <a:bodyPr/>
        <a:lstStyle/>
        <a:p>
          <a:endParaRPr lang="en-IN"/>
        </a:p>
      </dgm:t>
    </dgm:pt>
    <dgm:pt modelId="{C28103C1-DEAB-4E21-AD9B-844639A3DD3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List.Generate(() =&gt; 1, each _ &lt;= 10, each _ + 1, each _ * 2)</a:t>
          </a:r>
        </a:p>
      </dgm:t>
    </dgm:pt>
    <dgm:pt modelId="{0066B379-1253-4F38-8039-0A0D6727D33F}" type="parTrans" cxnId="{32FA1368-96FB-47CE-9FD3-A4CEB3D61832}">
      <dgm:prSet/>
      <dgm:spPr/>
      <dgm:t>
        <a:bodyPr/>
        <a:lstStyle/>
        <a:p>
          <a:endParaRPr lang="en-IN"/>
        </a:p>
      </dgm:t>
    </dgm:pt>
    <dgm:pt modelId="{50F6C230-D3D8-4022-8121-5011B6DEB5D4}" type="sibTrans" cxnId="{32FA1368-96FB-47CE-9FD3-A4CEB3D61832}">
      <dgm:prSet/>
      <dgm:spPr/>
      <dgm:t>
        <a:bodyPr/>
        <a:lstStyle/>
        <a:p>
          <a:endParaRPr lang="en-IN"/>
        </a:p>
      </dgm:t>
    </dgm:pt>
    <dgm:pt modelId="{8F5D2AB2-4A38-4597-AF4A-057A2B35786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{2, 4, 6, 8, 10, 12, 14, 16, 18, 20}</a:t>
          </a:r>
        </a:p>
      </dgm:t>
    </dgm:pt>
    <dgm:pt modelId="{D7AC492F-A149-40DF-8B15-A6DD9B994D51}" type="parTrans" cxnId="{5247846C-9301-4C3A-BB6F-9503F40CDD0B}">
      <dgm:prSet/>
      <dgm:spPr/>
      <dgm:t>
        <a:bodyPr/>
        <a:lstStyle/>
        <a:p>
          <a:endParaRPr lang="en-IN"/>
        </a:p>
      </dgm:t>
    </dgm:pt>
    <dgm:pt modelId="{3D398AB0-8140-4880-9209-2B3CFA0E699A}" type="sibTrans" cxnId="{5247846C-9301-4C3A-BB6F-9503F40CDD0B}">
      <dgm:prSet/>
      <dgm:spPr/>
      <dgm:t>
        <a:bodyPr/>
        <a:lstStyle/>
        <a:p>
          <a:endParaRPr lang="en-IN"/>
        </a:p>
      </dgm:t>
    </dgm:pt>
    <dgm:pt modelId="{1AFE1578-4338-4C04-B4B8-B6B35A21E8D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Create lists with custom transformations, such as doubling a sequence of numbers.</a:t>
          </a:r>
        </a:p>
      </dgm:t>
    </dgm:pt>
    <dgm:pt modelId="{AF3AF46D-21C0-4121-AB05-8403A52292A9}" type="parTrans" cxnId="{5873D49B-798F-4C18-90E7-62D2BE8C71F9}">
      <dgm:prSet/>
      <dgm:spPr/>
      <dgm:t>
        <a:bodyPr/>
        <a:lstStyle/>
        <a:p>
          <a:endParaRPr lang="en-IN"/>
        </a:p>
      </dgm:t>
    </dgm:pt>
    <dgm:pt modelId="{53F9F447-3E89-4450-A17A-DFE0D8E16218}" type="sibTrans" cxnId="{5873D49B-798F-4C18-90E7-62D2BE8C71F9}">
      <dgm:prSet/>
      <dgm:spPr/>
      <dgm:t>
        <a:bodyPr/>
        <a:lstStyle/>
        <a:p>
          <a:endParaRPr lang="en-IN"/>
        </a:p>
      </dgm:t>
    </dgm:pt>
    <dgm:pt modelId="{9F054394-E816-4072-8393-09FF26F6509B}">
      <dgm:prSet custT="1"/>
      <dgm:spPr/>
      <dgm:t>
        <a:bodyPr/>
        <a:lstStyle/>
        <a:p>
          <a:r>
            <a:rPr lang="en-IN" sz="1400" b="1" dirty="0"/>
            <a:t>42. </a:t>
          </a:r>
          <a:r>
            <a:rPr lang="en-IN" sz="1400" b="1" dirty="0" err="1"/>
            <a:t>List.Alternate</a:t>
          </a:r>
          <a:endParaRPr lang="en-US" sz="1400" dirty="0"/>
        </a:p>
      </dgm:t>
    </dgm:pt>
    <dgm:pt modelId="{1E7B8A3E-84A8-4397-9A96-DB9743675766}" type="parTrans" cxnId="{008B8DC8-C8D3-403F-AB21-65E691873436}">
      <dgm:prSet/>
      <dgm:spPr/>
      <dgm:t>
        <a:bodyPr/>
        <a:lstStyle/>
        <a:p>
          <a:endParaRPr lang="en-IN"/>
        </a:p>
      </dgm:t>
    </dgm:pt>
    <dgm:pt modelId="{E03E36A7-D522-4421-ADC5-261F43DB7AB8}" type="sibTrans" cxnId="{008B8DC8-C8D3-403F-AB21-65E691873436}">
      <dgm:prSet/>
      <dgm:spPr/>
      <dgm:t>
        <a:bodyPr/>
        <a:lstStyle/>
        <a:p>
          <a:endParaRPr lang="en-IN"/>
        </a:p>
      </dgm:t>
    </dgm:pt>
    <dgm:pt modelId="{5D13FDA4-5792-4822-ABEE-25567BC8B77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Extracts every nth element from a list.</a:t>
          </a:r>
        </a:p>
      </dgm:t>
    </dgm:pt>
    <dgm:pt modelId="{DC963FD6-7927-4119-BF9B-473E05062325}" type="parTrans" cxnId="{7D8F81A6-F738-4605-A46E-277420B942B7}">
      <dgm:prSet/>
      <dgm:spPr/>
      <dgm:t>
        <a:bodyPr/>
        <a:lstStyle/>
        <a:p>
          <a:endParaRPr lang="en-IN"/>
        </a:p>
      </dgm:t>
    </dgm:pt>
    <dgm:pt modelId="{FF21A0A5-BEB0-44CA-81BA-FC289A0DB8A5}" type="sibTrans" cxnId="{7D8F81A6-F738-4605-A46E-277420B942B7}">
      <dgm:prSet/>
      <dgm:spPr/>
      <dgm:t>
        <a:bodyPr/>
        <a:lstStyle/>
        <a:p>
          <a:endParaRPr lang="en-IN"/>
        </a:p>
      </dgm:t>
    </dgm:pt>
    <dgm:pt modelId="{17C83BAD-0244-4167-BD3C-4D034842268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Example</a:t>
          </a:r>
          <a:r>
            <a:rPr lang="en-IN" sz="1400" dirty="0"/>
            <a:t>: </a:t>
          </a:r>
          <a:r>
            <a:rPr lang="en-IN" sz="1400" dirty="0" err="1"/>
            <a:t>List.Alternate</a:t>
          </a:r>
          <a:r>
            <a:rPr lang="en-IN" sz="1400" dirty="0"/>
            <a:t>({1, 2, 3, 4, 5, 6}, 2)</a:t>
          </a:r>
        </a:p>
      </dgm:t>
    </dgm:pt>
    <dgm:pt modelId="{2A5D7BBD-C1D8-489B-B904-CB275029A43D}" type="parTrans" cxnId="{A5FE41BA-5C27-4115-B9EC-771CAFE941B7}">
      <dgm:prSet/>
      <dgm:spPr/>
      <dgm:t>
        <a:bodyPr/>
        <a:lstStyle/>
        <a:p>
          <a:endParaRPr lang="en-IN"/>
        </a:p>
      </dgm:t>
    </dgm:pt>
    <dgm:pt modelId="{BC164632-342E-4432-91FE-44346B6D10E7}" type="sibTrans" cxnId="{A5FE41BA-5C27-4115-B9EC-771CAFE941B7}">
      <dgm:prSet/>
      <dgm:spPr/>
      <dgm:t>
        <a:bodyPr/>
        <a:lstStyle/>
        <a:p>
          <a:endParaRPr lang="en-IN"/>
        </a:p>
      </dgm:t>
    </dgm:pt>
    <dgm:pt modelId="{F0CC5716-BB3D-4422-A8DC-D298D74CD9F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Result</a:t>
          </a:r>
          <a:r>
            <a:rPr lang="en-IN" sz="1400" dirty="0"/>
            <a:t>: {1, 3, 5}</a:t>
          </a:r>
        </a:p>
      </dgm:t>
    </dgm:pt>
    <dgm:pt modelId="{FFD13916-C8A3-4C85-9D64-B686C2171339}" type="parTrans" cxnId="{209B6C65-2F43-4D17-A86E-813C928106D1}">
      <dgm:prSet/>
      <dgm:spPr/>
      <dgm:t>
        <a:bodyPr/>
        <a:lstStyle/>
        <a:p>
          <a:endParaRPr lang="en-IN"/>
        </a:p>
      </dgm:t>
    </dgm:pt>
    <dgm:pt modelId="{D7E05066-0D13-450E-8EE2-9CBC67202A9D}" type="sibTrans" cxnId="{209B6C65-2F43-4D17-A86E-813C928106D1}">
      <dgm:prSet/>
      <dgm:spPr/>
      <dgm:t>
        <a:bodyPr/>
        <a:lstStyle/>
        <a:p>
          <a:endParaRPr lang="en-IN"/>
        </a:p>
      </dgm:t>
    </dgm:pt>
    <dgm:pt modelId="{047106B3-CCE1-4674-975C-C425C101499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For extracting alternate rows or values, such as odd or even indexes.</a:t>
          </a:r>
        </a:p>
      </dgm:t>
    </dgm:pt>
    <dgm:pt modelId="{A4417C9A-564B-49DD-AB6F-27EC8D6D4B3A}" type="parTrans" cxnId="{1F4003EC-F23E-4195-BC31-7BF756576E0E}">
      <dgm:prSet/>
      <dgm:spPr/>
      <dgm:t>
        <a:bodyPr/>
        <a:lstStyle/>
        <a:p>
          <a:endParaRPr lang="en-IN"/>
        </a:p>
      </dgm:t>
    </dgm:pt>
    <dgm:pt modelId="{583A0C05-D464-44CA-8025-106FE39B4A6D}" type="sibTrans" cxnId="{1F4003EC-F23E-4195-BC31-7BF756576E0E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5F67DC1E-E931-4694-8DA5-D0EF51F56985}" type="pres">
      <dgm:prSet presAssocID="{C248F077-4F63-486B-88F9-F5777DFDF019}" presName="node" presStyleLbl="node1" presStyleIdx="0" presStyleCnt="15">
        <dgm:presLayoutVars>
          <dgm:bulletEnabled val="1"/>
        </dgm:presLayoutVars>
      </dgm:prSet>
      <dgm:spPr/>
    </dgm:pt>
    <dgm:pt modelId="{350EACBE-F4DC-48BF-96B0-453F656BBE99}" type="pres">
      <dgm:prSet presAssocID="{FB3A9CE2-66DE-406C-A55F-A118A44C7A7A}" presName="sibTrans" presStyleCnt="0"/>
      <dgm:spPr/>
    </dgm:pt>
    <dgm:pt modelId="{C0014ADE-3F70-4652-B2E3-4394F237CF6C}" type="pres">
      <dgm:prSet presAssocID="{E61B2DD2-AB9C-4DF1-963D-33249C211C03}" presName="node" presStyleLbl="node1" presStyleIdx="1" presStyleCnt="15">
        <dgm:presLayoutVars>
          <dgm:bulletEnabled val="1"/>
        </dgm:presLayoutVars>
      </dgm:prSet>
      <dgm:spPr/>
    </dgm:pt>
    <dgm:pt modelId="{FD573853-D1F5-48A9-A3F0-BA961AF1DC5A}" type="pres">
      <dgm:prSet presAssocID="{7AE64D71-34C8-40AC-AE95-23C6D13A5A9C}" presName="sibTrans" presStyleCnt="0"/>
      <dgm:spPr/>
    </dgm:pt>
    <dgm:pt modelId="{B508A2BA-5F58-47B3-BFC5-D9AB9B6741D7}" type="pres">
      <dgm:prSet presAssocID="{91F2B7F4-97EB-42C7-A830-DFADB64986ED}" presName="node" presStyleLbl="node1" presStyleIdx="2" presStyleCnt="15">
        <dgm:presLayoutVars>
          <dgm:bulletEnabled val="1"/>
        </dgm:presLayoutVars>
      </dgm:prSet>
      <dgm:spPr/>
    </dgm:pt>
    <dgm:pt modelId="{B6360790-F545-4C19-A17E-713FD5664868}" type="pres">
      <dgm:prSet presAssocID="{FB6D75A2-09C4-4129-8704-2987C6F004DE}" presName="sibTrans" presStyleCnt="0"/>
      <dgm:spPr/>
    </dgm:pt>
    <dgm:pt modelId="{0C640E14-0B15-4F78-9A69-374684C63DDD}" type="pres">
      <dgm:prSet presAssocID="{75A24BBC-A972-436C-A759-73BC5733701F}" presName="node" presStyleLbl="node1" presStyleIdx="3" presStyleCnt="15">
        <dgm:presLayoutVars>
          <dgm:bulletEnabled val="1"/>
        </dgm:presLayoutVars>
      </dgm:prSet>
      <dgm:spPr/>
    </dgm:pt>
    <dgm:pt modelId="{2883FD9D-DFCE-471B-B383-6297604B21BE}" type="pres">
      <dgm:prSet presAssocID="{63B24951-0261-48B6-AFC2-199570288951}" presName="sibTrans" presStyleCnt="0"/>
      <dgm:spPr/>
    </dgm:pt>
    <dgm:pt modelId="{3038EE2D-7A3C-4AF1-9EE5-B64F406976F7}" type="pres">
      <dgm:prSet presAssocID="{C22AF756-312D-4DF1-8D5C-D1CA1AE5FD26}" presName="node" presStyleLbl="node1" presStyleIdx="4" presStyleCnt="15">
        <dgm:presLayoutVars>
          <dgm:bulletEnabled val="1"/>
        </dgm:presLayoutVars>
      </dgm:prSet>
      <dgm:spPr/>
    </dgm:pt>
    <dgm:pt modelId="{1694C11C-900C-4D72-9F60-ABF0CB9321BC}" type="pres">
      <dgm:prSet presAssocID="{6C34CA87-7C37-4E03-BC12-0BFD49F37BC6}" presName="sibTrans" presStyleCnt="0"/>
      <dgm:spPr/>
    </dgm:pt>
    <dgm:pt modelId="{2E1F8917-8B3B-4298-ACCF-1258C19C96BA}" type="pres">
      <dgm:prSet presAssocID="{B084AC33-2418-4FE4-9BFD-48C758805873}" presName="node" presStyleLbl="node1" presStyleIdx="5" presStyleCnt="15">
        <dgm:presLayoutVars>
          <dgm:bulletEnabled val="1"/>
        </dgm:presLayoutVars>
      </dgm:prSet>
      <dgm:spPr/>
    </dgm:pt>
    <dgm:pt modelId="{B5B4EA38-B374-42B1-951E-DB5092405B66}" type="pres">
      <dgm:prSet presAssocID="{88E52323-3066-4CD9-9CE8-33B038EBCA04}" presName="sibTrans" presStyleCnt="0"/>
      <dgm:spPr/>
    </dgm:pt>
    <dgm:pt modelId="{E8CE7F6D-18C4-4F51-8569-D0E9EA983D7F}" type="pres">
      <dgm:prSet presAssocID="{01B38152-7B63-4CC8-B42A-0E3EB9875739}" presName="node" presStyleLbl="node1" presStyleIdx="6" presStyleCnt="15">
        <dgm:presLayoutVars>
          <dgm:bulletEnabled val="1"/>
        </dgm:presLayoutVars>
      </dgm:prSet>
      <dgm:spPr/>
    </dgm:pt>
    <dgm:pt modelId="{F6E59952-0EFD-4686-BD8A-5A5A83C2074A}" type="pres">
      <dgm:prSet presAssocID="{90E76C34-916E-4EED-820C-F2A93BD00039}" presName="sibTrans" presStyleCnt="0"/>
      <dgm:spPr/>
    </dgm:pt>
    <dgm:pt modelId="{1624D8F6-4E27-4291-9D11-9F472BB539E9}" type="pres">
      <dgm:prSet presAssocID="{C28103C1-DEAB-4E21-AD9B-844639A3DD37}" presName="node" presStyleLbl="node1" presStyleIdx="7" presStyleCnt="15">
        <dgm:presLayoutVars>
          <dgm:bulletEnabled val="1"/>
        </dgm:presLayoutVars>
      </dgm:prSet>
      <dgm:spPr/>
    </dgm:pt>
    <dgm:pt modelId="{006FDDD0-277D-41BA-B9A4-CBC3E8F8CF83}" type="pres">
      <dgm:prSet presAssocID="{50F6C230-D3D8-4022-8121-5011B6DEB5D4}" presName="sibTrans" presStyleCnt="0"/>
      <dgm:spPr/>
    </dgm:pt>
    <dgm:pt modelId="{F3BA467D-5AAB-411B-B7F7-83C540D8935B}" type="pres">
      <dgm:prSet presAssocID="{8F5D2AB2-4A38-4597-AF4A-057A2B357868}" presName="node" presStyleLbl="node1" presStyleIdx="8" presStyleCnt="15">
        <dgm:presLayoutVars>
          <dgm:bulletEnabled val="1"/>
        </dgm:presLayoutVars>
      </dgm:prSet>
      <dgm:spPr/>
    </dgm:pt>
    <dgm:pt modelId="{A1BE56A2-F230-4886-B0E1-05A0F3942CAE}" type="pres">
      <dgm:prSet presAssocID="{3D398AB0-8140-4880-9209-2B3CFA0E699A}" presName="sibTrans" presStyleCnt="0"/>
      <dgm:spPr/>
    </dgm:pt>
    <dgm:pt modelId="{9F74DFB4-4889-49B3-8216-EACC246765D4}" type="pres">
      <dgm:prSet presAssocID="{1AFE1578-4338-4C04-B4B8-B6B35A21E8DC}" presName="node" presStyleLbl="node1" presStyleIdx="9" presStyleCnt="15">
        <dgm:presLayoutVars>
          <dgm:bulletEnabled val="1"/>
        </dgm:presLayoutVars>
      </dgm:prSet>
      <dgm:spPr/>
    </dgm:pt>
    <dgm:pt modelId="{A0D5F9B8-0CA3-42D0-91EF-89407A312600}" type="pres">
      <dgm:prSet presAssocID="{53F9F447-3E89-4450-A17A-DFE0D8E16218}" presName="sibTrans" presStyleCnt="0"/>
      <dgm:spPr/>
    </dgm:pt>
    <dgm:pt modelId="{E2490CF1-9350-4448-9ED3-79706D93BB5E}" type="pres">
      <dgm:prSet presAssocID="{9F054394-E816-4072-8393-09FF26F6509B}" presName="node" presStyleLbl="node1" presStyleIdx="10" presStyleCnt="15">
        <dgm:presLayoutVars>
          <dgm:bulletEnabled val="1"/>
        </dgm:presLayoutVars>
      </dgm:prSet>
      <dgm:spPr/>
    </dgm:pt>
    <dgm:pt modelId="{AC663FA8-A5AE-4BA9-B128-7F7A55C1D349}" type="pres">
      <dgm:prSet presAssocID="{E03E36A7-D522-4421-ADC5-261F43DB7AB8}" presName="sibTrans" presStyleCnt="0"/>
      <dgm:spPr/>
    </dgm:pt>
    <dgm:pt modelId="{55E8FF1E-931B-49C1-90A0-FE1325044B75}" type="pres">
      <dgm:prSet presAssocID="{5D13FDA4-5792-4822-ABEE-25567BC8B77A}" presName="node" presStyleLbl="node1" presStyleIdx="11" presStyleCnt="15">
        <dgm:presLayoutVars>
          <dgm:bulletEnabled val="1"/>
        </dgm:presLayoutVars>
      </dgm:prSet>
      <dgm:spPr/>
    </dgm:pt>
    <dgm:pt modelId="{459F9FBA-C819-4995-8EE7-8870BD38A0AF}" type="pres">
      <dgm:prSet presAssocID="{FF21A0A5-BEB0-44CA-81BA-FC289A0DB8A5}" presName="sibTrans" presStyleCnt="0"/>
      <dgm:spPr/>
    </dgm:pt>
    <dgm:pt modelId="{AAF98E69-1513-4072-A02E-D4D6653FEA6B}" type="pres">
      <dgm:prSet presAssocID="{17C83BAD-0244-4167-BD3C-4D0348422688}" presName="node" presStyleLbl="node1" presStyleIdx="12" presStyleCnt="15">
        <dgm:presLayoutVars>
          <dgm:bulletEnabled val="1"/>
        </dgm:presLayoutVars>
      </dgm:prSet>
      <dgm:spPr/>
    </dgm:pt>
    <dgm:pt modelId="{B7BFC022-D268-4FFD-B8C0-3A2AFF788EC8}" type="pres">
      <dgm:prSet presAssocID="{BC164632-342E-4432-91FE-44346B6D10E7}" presName="sibTrans" presStyleCnt="0"/>
      <dgm:spPr/>
    </dgm:pt>
    <dgm:pt modelId="{71B6F575-B687-491C-9327-1C80A45327E8}" type="pres">
      <dgm:prSet presAssocID="{F0CC5716-BB3D-4422-A8DC-D298D74CD9F4}" presName="node" presStyleLbl="node1" presStyleIdx="13" presStyleCnt="15">
        <dgm:presLayoutVars>
          <dgm:bulletEnabled val="1"/>
        </dgm:presLayoutVars>
      </dgm:prSet>
      <dgm:spPr/>
    </dgm:pt>
    <dgm:pt modelId="{E3B2A443-3CDA-44EE-A7EF-8E752BACBE40}" type="pres">
      <dgm:prSet presAssocID="{D7E05066-0D13-450E-8EE2-9CBC67202A9D}" presName="sibTrans" presStyleCnt="0"/>
      <dgm:spPr/>
    </dgm:pt>
    <dgm:pt modelId="{2EE59FE5-27E9-47BC-A75F-B16A8840F852}" type="pres">
      <dgm:prSet presAssocID="{047106B3-CCE1-4674-975C-C425C101499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9D5F009-5E45-4256-A7DF-FE63CCE56325}" type="presOf" srcId="{C248F077-4F63-486B-88F9-F5777DFDF019}" destId="{5F67DC1E-E931-4694-8DA5-D0EF51F56985}" srcOrd="0" destOrd="0" presId="urn:microsoft.com/office/officeart/2005/8/layout/default"/>
    <dgm:cxn modelId="{87EE3E10-C9D9-4428-A100-6C785782BF0D}" type="presOf" srcId="{75A24BBC-A972-436C-A759-73BC5733701F}" destId="{0C640E14-0B15-4F78-9A69-374684C63DDD}" srcOrd="0" destOrd="0" presId="urn:microsoft.com/office/officeart/2005/8/layout/default"/>
    <dgm:cxn modelId="{5071811A-1777-467C-AC8A-CB62B729ACA9}" type="presOf" srcId="{1AFE1578-4338-4C04-B4B8-B6B35A21E8DC}" destId="{9F74DFB4-4889-49B3-8216-EACC246765D4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A0226422-9A2B-406F-BB51-64382B0A609E}" type="presOf" srcId="{E61B2DD2-AB9C-4DF1-963D-33249C211C03}" destId="{C0014ADE-3F70-4652-B2E3-4394F237CF6C}" srcOrd="0" destOrd="0" presId="urn:microsoft.com/office/officeart/2005/8/layout/default"/>
    <dgm:cxn modelId="{2BB4672A-D6FF-4744-879D-69E0FF9ABC65}" srcId="{C54F5361-285B-42E6-8F81-A7C032D9CAFF}" destId="{91F2B7F4-97EB-42C7-A830-DFADB64986ED}" srcOrd="2" destOrd="0" parTransId="{F15DA7CB-48F5-4FF3-9063-65D75E880964}" sibTransId="{FB6D75A2-09C4-4129-8704-2987C6F004DE}"/>
    <dgm:cxn modelId="{C9009C35-2556-4280-8FC0-B1419BA356AF}" srcId="{C54F5361-285B-42E6-8F81-A7C032D9CAFF}" destId="{01B38152-7B63-4CC8-B42A-0E3EB9875739}" srcOrd="6" destOrd="0" parTransId="{CDF4895D-E72C-4B9C-833F-F96AC0A42CCE}" sibTransId="{90E76C34-916E-4EED-820C-F2A93BD00039}"/>
    <dgm:cxn modelId="{62AA8143-3672-4C9D-B1E7-35218F261311}" type="presOf" srcId="{F0CC5716-BB3D-4422-A8DC-D298D74CD9F4}" destId="{71B6F575-B687-491C-9327-1C80A45327E8}" srcOrd="0" destOrd="0" presId="urn:microsoft.com/office/officeart/2005/8/layout/default"/>
    <dgm:cxn modelId="{209B6C65-2F43-4D17-A86E-813C928106D1}" srcId="{C54F5361-285B-42E6-8F81-A7C032D9CAFF}" destId="{F0CC5716-BB3D-4422-A8DC-D298D74CD9F4}" srcOrd="13" destOrd="0" parTransId="{FFD13916-C8A3-4C85-9D64-B686C2171339}" sibTransId="{D7E05066-0D13-450E-8EE2-9CBC67202A9D}"/>
    <dgm:cxn modelId="{C4F04467-A1D0-44A0-A1C8-40D1B1C3C2E2}" type="presOf" srcId="{8F5D2AB2-4A38-4597-AF4A-057A2B357868}" destId="{F3BA467D-5AAB-411B-B7F7-83C540D8935B}" srcOrd="0" destOrd="0" presId="urn:microsoft.com/office/officeart/2005/8/layout/default"/>
    <dgm:cxn modelId="{32FA1368-96FB-47CE-9FD3-A4CEB3D61832}" srcId="{C54F5361-285B-42E6-8F81-A7C032D9CAFF}" destId="{C28103C1-DEAB-4E21-AD9B-844639A3DD37}" srcOrd="7" destOrd="0" parTransId="{0066B379-1253-4F38-8039-0A0D6727D33F}" sibTransId="{50F6C230-D3D8-4022-8121-5011B6DEB5D4}"/>
    <dgm:cxn modelId="{5247846C-9301-4C3A-BB6F-9503F40CDD0B}" srcId="{C54F5361-285B-42E6-8F81-A7C032D9CAFF}" destId="{8F5D2AB2-4A38-4597-AF4A-057A2B357868}" srcOrd="8" destOrd="0" parTransId="{D7AC492F-A149-40DF-8B15-A6DD9B994D51}" sibTransId="{3D398AB0-8140-4880-9209-2B3CFA0E699A}"/>
    <dgm:cxn modelId="{50C62C77-6259-4A92-8F2C-AEDB8BB21D3D}" type="presOf" srcId="{C22AF756-312D-4DF1-8D5C-D1CA1AE5FD26}" destId="{3038EE2D-7A3C-4AF1-9EE5-B64F406976F7}" srcOrd="0" destOrd="0" presId="urn:microsoft.com/office/officeart/2005/8/layout/default"/>
    <dgm:cxn modelId="{AD32557E-A4FE-4B8F-8B20-C174B837537A}" srcId="{C54F5361-285B-42E6-8F81-A7C032D9CAFF}" destId="{B084AC33-2418-4FE4-9BFD-48C758805873}" srcOrd="5" destOrd="0" parTransId="{D5426F35-9BA8-468D-AE82-9A68B9FF74F1}" sibTransId="{88E52323-3066-4CD9-9CE8-33B038EBCA04}"/>
    <dgm:cxn modelId="{3904BC7F-3424-4D51-9B42-BD272D514CA1}" type="presOf" srcId="{047106B3-CCE1-4674-975C-C425C101499D}" destId="{2EE59FE5-27E9-47BC-A75F-B16A8840F852}" srcOrd="0" destOrd="0" presId="urn:microsoft.com/office/officeart/2005/8/layout/default"/>
    <dgm:cxn modelId="{BABFD788-F8C5-4AC8-A2AD-F66B3F18F040}" srcId="{C54F5361-285B-42E6-8F81-A7C032D9CAFF}" destId="{C22AF756-312D-4DF1-8D5C-D1CA1AE5FD26}" srcOrd="4" destOrd="0" parTransId="{DB2CA273-F52F-4F01-9610-B15E1775DA9F}" sibTransId="{6C34CA87-7C37-4E03-BC12-0BFD49F37BC6}"/>
    <dgm:cxn modelId="{15021491-126A-48E3-8ACB-7BDC161C873F}" type="presOf" srcId="{91F2B7F4-97EB-42C7-A830-DFADB64986ED}" destId="{B508A2BA-5F58-47B3-BFC5-D9AB9B6741D7}" srcOrd="0" destOrd="0" presId="urn:microsoft.com/office/officeart/2005/8/layout/default"/>
    <dgm:cxn modelId="{5873D49B-798F-4C18-90E7-62D2BE8C71F9}" srcId="{C54F5361-285B-42E6-8F81-A7C032D9CAFF}" destId="{1AFE1578-4338-4C04-B4B8-B6B35A21E8DC}" srcOrd="9" destOrd="0" parTransId="{AF3AF46D-21C0-4121-AB05-8403A52292A9}" sibTransId="{53F9F447-3E89-4450-A17A-DFE0D8E16218}"/>
    <dgm:cxn modelId="{F31475A5-66B2-4A27-BA92-375CA3982350}" type="presOf" srcId="{5D13FDA4-5792-4822-ABEE-25567BC8B77A}" destId="{55E8FF1E-931B-49C1-90A0-FE1325044B75}" srcOrd="0" destOrd="0" presId="urn:microsoft.com/office/officeart/2005/8/layout/default"/>
    <dgm:cxn modelId="{7D8F81A6-F738-4605-A46E-277420B942B7}" srcId="{C54F5361-285B-42E6-8F81-A7C032D9CAFF}" destId="{5D13FDA4-5792-4822-ABEE-25567BC8B77A}" srcOrd="11" destOrd="0" parTransId="{DC963FD6-7927-4119-BF9B-473E05062325}" sibTransId="{FF21A0A5-BEB0-44CA-81BA-FC289A0DB8A5}"/>
    <dgm:cxn modelId="{4C12B2B4-4E59-43B2-A007-52C6DBA27045}" type="presOf" srcId="{B084AC33-2418-4FE4-9BFD-48C758805873}" destId="{2E1F8917-8B3B-4298-ACCF-1258C19C96BA}" srcOrd="0" destOrd="0" presId="urn:microsoft.com/office/officeart/2005/8/layout/default"/>
    <dgm:cxn modelId="{E8AFF6B9-FC34-4723-9FCF-528F3A358A80}" type="presOf" srcId="{9F054394-E816-4072-8393-09FF26F6509B}" destId="{E2490CF1-9350-4448-9ED3-79706D93BB5E}" srcOrd="0" destOrd="0" presId="urn:microsoft.com/office/officeart/2005/8/layout/default"/>
    <dgm:cxn modelId="{A5FE41BA-5C27-4115-B9EC-771CAFE941B7}" srcId="{C54F5361-285B-42E6-8F81-A7C032D9CAFF}" destId="{17C83BAD-0244-4167-BD3C-4D0348422688}" srcOrd="12" destOrd="0" parTransId="{2A5D7BBD-C1D8-489B-B904-CB275029A43D}" sibTransId="{BC164632-342E-4432-91FE-44346B6D10E7}"/>
    <dgm:cxn modelId="{008B8DC8-C8D3-403F-AB21-65E691873436}" srcId="{C54F5361-285B-42E6-8F81-A7C032D9CAFF}" destId="{9F054394-E816-4072-8393-09FF26F6509B}" srcOrd="10" destOrd="0" parTransId="{1E7B8A3E-84A8-4397-9A96-DB9743675766}" sibTransId="{E03E36A7-D522-4421-ADC5-261F43DB7AB8}"/>
    <dgm:cxn modelId="{7183ACCB-AC4A-4D61-B744-990BC81647DC}" type="presOf" srcId="{17C83BAD-0244-4167-BD3C-4D0348422688}" destId="{AAF98E69-1513-4072-A02E-D4D6653FEA6B}" srcOrd="0" destOrd="0" presId="urn:microsoft.com/office/officeart/2005/8/layout/default"/>
    <dgm:cxn modelId="{5B79D1D0-9F9B-4979-A323-DF2A17BEFBC9}" type="presOf" srcId="{C28103C1-DEAB-4E21-AD9B-844639A3DD37}" destId="{1624D8F6-4E27-4291-9D11-9F472BB539E9}" srcOrd="0" destOrd="0" presId="urn:microsoft.com/office/officeart/2005/8/layout/default"/>
    <dgm:cxn modelId="{56B7CBD7-ABC2-4A70-862D-CC7DF804E0DD}" srcId="{C54F5361-285B-42E6-8F81-A7C032D9CAFF}" destId="{E61B2DD2-AB9C-4DF1-963D-33249C211C03}" srcOrd="1" destOrd="0" parTransId="{45165D06-0252-4E2C-9079-2B071FCCE592}" sibTransId="{7AE64D71-34C8-40AC-AE95-23C6D13A5A9C}"/>
    <dgm:cxn modelId="{95C968DC-EBB2-42BA-B27F-BC421F3ABBDE}" type="presOf" srcId="{01B38152-7B63-4CC8-B42A-0E3EB9875739}" destId="{E8CE7F6D-18C4-4F51-8569-D0E9EA983D7F}" srcOrd="0" destOrd="0" presId="urn:microsoft.com/office/officeart/2005/8/layout/default"/>
    <dgm:cxn modelId="{F3ED7BDC-E813-4605-A159-1C6E2892BF2D}" srcId="{C54F5361-285B-42E6-8F81-A7C032D9CAFF}" destId="{C248F077-4F63-486B-88F9-F5777DFDF019}" srcOrd="0" destOrd="0" parTransId="{C373546C-D96A-4B48-AE6B-F325E1D7BDC1}" sibTransId="{FB3A9CE2-66DE-406C-A55F-A118A44C7A7A}"/>
    <dgm:cxn modelId="{0FD2A3E7-33FD-4433-BD1F-E309B8EE7CE4}" srcId="{C54F5361-285B-42E6-8F81-A7C032D9CAFF}" destId="{75A24BBC-A972-436C-A759-73BC5733701F}" srcOrd="3" destOrd="0" parTransId="{290655EB-0ED3-41EC-8CE0-9196C675069E}" sibTransId="{63B24951-0261-48B6-AFC2-199570288951}"/>
    <dgm:cxn modelId="{1F4003EC-F23E-4195-BC31-7BF756576E0E}" srcId="{C54F5361-285B-42E6-8F81-A7C032D9CAFF}" destId="{047106B3-CCE1-4674-975C-C425C101499D}" srcOrd="14" destOrd="0" parTransId="{A4417C9A-564B-49DD-AB6F-27EC8D6D4B3A}" sibTransId="{583A0C05-D464-44CA-8025-106FE39B4A6D}"/>
    <dgm:cxn modelId="{E577BCF8-6CFE-4765-83D5-9306A1794F0D}" type="presParOf" srcId="{4D999559-19D5-460B-9928-0B9D885782C0}" destId="{5F67DC1E-E931-4694-8DA5-D0EF51F56985}" srcOrd="0" destOrd="0" presId="urn:microsoft.com/office/officeart/2005/8/layout/default"/>
    <dgm:cxn modelId="{838132D5-C779-45C7-A214-2CBFC370D375}" type="presParOf" srcId="{4D999559-19D5-460B-9928-0B9D885782C0}" destId="{350EACBE-F4DC-48BF-96B0-453F656BBE99}" srcOrd="1" destOrd="0" presId="urn:microsoft.com/office/officeart/2005/8/layout/default"/>
    <dgm:cxn modelId="{22C2325D-E315-4655-A96C-820C1A05998C}" type="presParOf" srcId="{4D999559-19D5-460B-9928-0B9D885782C0}" destId="{C0014ADE-3F70-4652-B2E3-4394F237CF6C}" srcOrd="2" destOrd="0" presId="urn:microsoft.com/office/officeart/2005/8/layout/default"/>
    <dgm:cxn modelId="{9BE57E53-7233-458F-A4D1-CEEEE6393B68}" type="presParOf" srcId="{4D999559-19D5-460B-9928-0B9D885782C0}" destId="{FD573853-D1F5-48A9-A3F0-BA961AF1DC5A}" srcOrd="3" destOrd="0" presId="urn:microsoft.com/office/officeart/2005/8/layout/default"/>
    <dgm:cxn modelId="{C725176D-0D7D-46DF-937A-0DF337A111F8}" type="presParOf" srcId="{4D999559-19D5-460B-9928-0B9D885782C0}" destId="{B508A2BA-5F58-47B3-BFC5-D9AB9B6741D7}" srcOrd="4" destOrd="0" presId="urn:microsoft.com/office/officeart/2005/8/layout/default"/>
    <dgm:cxn modelId="{A6E4F623-8BEC-4E60-846F-B82F7BE7A8C4}" type="presParOf" srcId="{4D999559-19D5-460B-9928-0B9D885782C0}" destId="{B6360790-F545-4C19-A17E-713FD5664868}" srcOrd="5" destOrd="0" presId="urn:microsoft.com/office/officeart/2005/8/layout/default"/>
    <dgm:cxn modelId="{7E13C262-E9D0-49D2-8242-569B8A198EFE}" type="presParOf" srcId="{4D999559-19D5-460B-9928-0B9D885782C0}" destId="{0C640E14-0B15-4F78-9A69-374684C63DDD}" srcOrd="6" destOrd="0" presId="urn:microsoft.com/office/officeart/2005/8/layout/default"/>
    <dgm:cxn modelId="{372893E7-8E11-495F-B3E8-44637BD922B6}" type="presParOf" srcId="{4D999559-19D5-460B-9928-0B9D885782C0}" destId="{2883FD9D-DFCE-471B-B383-6297604B21BE}" srcOrd="7" destOrd="0" presId="urn:microsoft.com/office/officeart/2005/8/layout/default"/>
    <dgm:cxn modelId="{FE7C9DEA-51FA-4F84-BFE4-8762E20EC427}" type="presParOf" srcId="{4D999559-19D5-460B-9928-0B9D885782C0}" destId="{3038EE2D-7A3C-4AF1-9EE5-B64F406976F7}" srcOrd="8" destOrd="0" presId="urn:microsoft.com/office/officeart/2005/8/layout/default"/>
    <dgm:cxn modelId="{2BE29C2E-2B3F-47BA-8260-32DF5DBCA6B8}" type="presParOf" srcId="{4D999559-19D5-460B-9928-0B9D885782C0}" destId="{1694C11C-900C-4D72-9F60-ABF0CB9321BC}" srcOrd="9" destOrd="0" presId="urn:microsoft.com/office/officeart/2005/8/layout/default"/>
    <dgm:cxn modelId="{27E698A9-C600-4BF4-973F-212DDF378216}" type="presParOf" srcId="{4D999559-19D5-460B-9928-0B9D885782C0}" destId="{2E1F8917-8B3B-4298-ACCF-1258C19C96BA}" srcOrd="10" destOrd="0" presId="urn:microsoft.com/office/officeart/2005/8/layout/default"/>
    <dgm:cxn modelId="{280853E3-ECC5-4D9E-8ABB-A3F6A925C4FC}" type="presParOf" srcId="{4D999559-19D5-460B-9928-0B9D885782C0}" destId="{B5B4EA38-B374-42B1-951E-DB5092405B66}" srcOrd="11" destOrd="0" presId="urn:microsoft.com/office/officeart/2005/8/layout/default"/>
    <dgm:cxn modelId="{EBE63E34-2A15-4E1E-B319-A666856848EF}" type="presParOf" srcId="{4D999559-19D5-460B-9928-0B9D885782C0}" destId="{E8CE7F6D-18C4-4F51-8569-D0E9EA983D7F}" srcOrd="12" destOrd="0" presId="urn:microsoft.com/office/officeart/2005/8/layout/default"/>
    <dgm:cxn modelId="{D4439413-0D9D-4A70-9B61-1A13B172C29D}" type="presParOf" srcId="{4D999559-19D5-460B-9928-0B9D885782C0}" destId="{F6E59952-0EFD-4686-BD8A-5A5A83C2074A}" srcOrd="13" destOrd="0" presId="urn:microsoft.com/office/officeart/2005/8/layout/default"/>
    <dgm:cxn modelId="{94EFD540-3416-4D79-B571-6832559BF931}" type="presParOf" srcId="{4D999559-19D5-460B-9928-0B9D885782C0}" destId="{1624D8F6-4E27-4291-9D11-9F472BB539E9}" srcOrd="14" destOrd="0" presId="urn:microsoft.com/office/officeart/2005/8/layout/default"/>
    <dgm:cxn modelId="{FFC5F075-DE94-4706-BE9D-A66C40411E66}" type="presParOf" srcId="{4D999559-19D5-460B-9928-0B9D885782C0}" destId="{006FDDD0-277D-41BA-B9A4-CBC3E8F8CF83}" srcOrd="15" destOrd="0" presId="urn:microsoft.com/office/officeart/2005/8/layout/default"/>
    <dgm:cxn modelId="{C21D242D-6FE1-4462-9F34-7DB5B7577357}" type="presParOf" srcId="{4D999559-19D5-460B-9928-0B9D885782C0}" destId="{F3BA467D-5AAB-411B-B7F7-83C540D8935B}" srcOrd="16" destOrd="0" presId="urn:microsoft.com/office/officeart/2005/8/layout/default"/>
    <dgm:cxn modelId="{285BDAF1-BA26-4543-A16A-C4B205776C02}" type="presParOf" srcId="{4D999559-19D5-460B-9928-0B9D885782C0}" destId="{A1BE56A2-F230-4886-B0E1-05A0F3942CAE}" srcOrd="17" destOrd="0" presId="urn:microsoft.com/office/officeart/2005/8/layout/default"/>
    <dgm:cxn modelId="{CF308377-3ECA-424D-B3DA-B14A3E071801}" type="presParOf" srcId="{4D999559-19D5-460B-9928-0B9D885782C0}" destId="{9F74DFB4-4889-49B3-8216-EACC246765D4}" srcOrd="18" destOrd="0" presId="urn:microsoft.com/office/officeart/2005/8/layout/default"/>
    <dgm:cxn modelId="{E6EF92D9-52B4-45E0-9CDE-072A751599E4}" type="presParOf" srcId="{4D999559-19D5-460B-9928-0B9D885782C0}" destId="{A0D5F9B8-0CA3-42D0-91EF-89407A312600}" srcOrd="19" destOrd="0" presId="urn:microsoft.com/office/officeart/2005/8/layout/default"/>
    <dgm:cxn modelId="{C8772D8E-35F8-437A-A0D0-E4304E294971}" type="presParOf" srcId="{4D999559-19D5-460B-9928-0B9D885782C0}" destId="{E2490CF1-9350-4448-9ED3-79706D93BB5E}" srcOrd="20" destOrd="0" presId="urn:microsoft.com/office/officeart/2005/8/layout/default"/>
    <dgm:cxn modelId="{7426D734-8D08-40A8-B61C-A3B0F8D83CF0}" type="presParOf" srcId="{4D999559-19D5-460B-9928-0B9D885782C0}" destId="{AC663FA8-A5AE-4BA9-B128-7F7A55C1D349}" srcOrd="21" destOrd="0" presId="urn:microsoft.com/office/officeart/2005/8/layout/default"/>
    <dgm:cxn modelId="{2EDD0296-B3AF-47C7-A993-002F8FAEF54A}" type="presParOf" srcId="{4D999559-19D5-460B-9928-0B9D885782C0}" destId="{55E8FF1E-931B-49C1-90A0-FE1325044B75}" srcOrd="22" destOrd="0" presId="urn:microsoft.com/office/officeart/2005/8/layout/default"/>
    <dgm:cxn modelId="{DA4FA420-B72F-4CA4-99EB-4AEFCEB36343}" type="presParOf" srcId="{4D999559-19D5-460B-9928-0B9D885782C0}" destId="{459F9FBA-C819-4995-8EE7-8870BD38A0AF}" srcOrd="23" destOrd="0" presId="urn:microsoft.com/office/officeart/2005/8/layout/default"/>
    <dgm:cxn modelId="{50F2A333-E950-4F57-BA9F-3AF6A0841F4D}" type="presParOf" srcId="{4D999559-19D5-460B-9928-0B9D885782C0}" destId="{AAF98E69-1513-4072-A02E-D4D6653FEA6B}" srcOrd="24" destOrd="0" presId="urn:microsoft.com/office/officeart/2005/8/layout/default"/>
    <dgm:cxn modelId="{4DF02068-4967-4405-9D76-2F5B47505C12}" type="presParOf" srcId="{4D999559-19D5-460B-9928-0B9D885782C0}" destId="{B7BFC022-D268-4FFD-B8C0-3A2AFF788EC8}" srcOrd="25" destOrd="0" presId="urn:microsoft.com/office/officeart/2005/8/layout/default"/>
    <dgm:cxn modelId="{2599FD1B-BA9D-4AE9-8755-3C795542733A}" type="presParOf" srcId="{4D999559-19D5-460B-9928-0B9D885782C0}" destId="{71B6F575-B687-491C-9327-1C80A45327E8}" srcOrd="26" destOrd="0" presId="urn:microsoft.com/office/officeart/2005/8/layout/default"/>
    <dgm:cxn modelId="{85CB02ED-3E20-4D8D-995A-A9DEF698C520}" type="presParOf" srcId="{4D999559-19D5-460B-9928-0B9D885782C0}" destId="{E3B2A443-3CDA-44EE-A7EF-8E752BACBE40}" srcOrd="27" destOrd="0" presId="urn:microsoft.com/office/officeart/2005/8/layout/default"/>
    <dgm:cxn modelId="{B12F7352-8102-40F3-AF1A-5A75CBA796CA}" type="presParOf" srcId="{4D999559-19D5-460B-9928-0B9D885782C0}" destId="{2EE59FE5-27E9-47BC-A75F-B16A8840F852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/>
            <a:t>43. List.RemoveRange</a:t>
          </a:r>
          <a:endParaRPr lang="en-US" sz="140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DCB3CA3E-FB94-4EDD-A188-4864B7207CD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Removes a range of values from a list.</a:t>
          </a:r>
        </a:p>
      </dgm:t>
    </dgm:pt>
    <dgm:pt modelId="{900027DB-6F1A-4946-A9D1-C1B348BC4B45}" type="parTrans" cxnId="{6C971E1B-4AFA-42C4-AC9C-929FB9A26321}">
      <dgm:prSet/>
      <dgm:spPr/>
      <dgm:t>
        <a:bodyPr/>
        <a:lstStyle/>
        <a:p>
          <a:endParaRPr lang="en-IN"/>
        </a:p>
      </dgm:t>
    </dgm:pt>
    <dgm:pt modelId="{774CC8D2-B46A-4D39-8AFF-6AFD4920DF3D}" type="sibTrans" cxnId="{6C971E1B-4AFA-42C4-AC9C-929FB9A26321}">
      <dgm:prSet/>
      <dgm:spPr/>
      <dgm:t>
        <a:bodyPr/>
        <a:lstStyle/>
        <a:p>
          <a:endParaRPr lang="en-IN"/>
        </a:p>
      </dgm:t>
    </dgm:pt>
    <dgm:pt modelId="{02F4FC3E-2915-422A-98F4-1782C70F3CB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List.RemoveRange({1, 2, 3, 4, 5}, 1, 3)</a:t>
          </a:r>
        </a:p>
      </dgm:t>
    </dgm:pt>
    <dgm:pt modelId="{23A44B74-6CB1-476D-A75B-5D2B5FF9E6F6}" type="parTrans" cxnId="{CD6D6310-7C5B-4B96-A567-FE48B92C0AB6}">
      <dgm:prSet/>
      <dgm:spPr/>
      <dgm:t>
        <a:bodyPr/>
        <a:lstStyle/>
        <a:p>
          <a:endParaRPr lang="en-IN"/>
        </a:p>
      </dgm:t>
    </dgm:pt>
    <dgm:pt modelId="{F6697033-C664-46F5-938E-B5E9EAFD0009}" type="sibTrans" cxnId="{CD6D6310-7C5B-4B96-A567-FE48B92C0AB6}">
      <dgm:prSet/>
      <dgm:spPr/>
      <dgm:t>
        <a:bodyPr/>
        <a:lstStyle/>
        <a:p>
          <a:endParaRPr lang="en-IN"/>
        </a:p>
      </dgm:t>
    </dgm:pt>
    <dgm:pt modelId="{0B337BBF-29E6-40EC-83B0-72EAB35920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{1, 5}</a:t>
          </a:r>
        </a:p>
      </dgm:t>
    </dgm:pt>
    <dgm:pt modelId="{DBA504AF-1BB6-43C6-9BF0-2FBB43664716}" type="parTrans" cxnId="{EF80FA51-79D8-4952-A4D5-6D803BEF43DE}">
      <dgm:prSet/>
      <dgm:spPr/>
      <dgm:t>
        <a:bodyPr/>
        <a:lstStyle/>
        <a:p>
          <a:endParaRPr lang="en-IN"/>
        </a:p>
      </dgm:t>
    </dgm:pt>
    <dgm:pt modelId="{B571A32C-77E8-4A0C-B018-7326BE2CC04A}" type="sibTrans" cxnId="{EF80FA51-79D8-4952-A4D5-6D803BEF43DE}">
      <dgm:prSet/>
      <dgm:spPr/>
      <dgm:t>
        <a:bodyPr/>
        <a:lstStyle/>
        <a:p>
          <a:endParaRPr lang="en-IN"/>
        </a:p>
      </dgm:t>
    </dgm:pt>
    <dgm:pt modelId="{70A50983-A04A-47A2-9646-9EA6A13F137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Useful for removing a subset of elements from a list.</a:t>
          </a:r>
        </a:p>
      </dgm:t>
    </dgm:pt>
    <dgm:pt modelId="{A1530C85-CF12-455A-B277-0BC7331E1B91}" type="parTrans" cxnId="{67CF367B-6C12-45C0-9B30-A2D46060DAB3}">
      <dgm:prSet/>
      <dgm:spPr/>
      <dgm:t>
        <a:bodyPr/>
        <a:lstStyle/>
        <a:p>
          <a:endParaRPr lang="en-IN"/>
        </a:p>
      </dgm:t>
    </dgm:pt>
    <dgm:pt modelId="{A4053BF1-31D0-4C4F-BDE1-A6604D21E1FC}" type="sibTrans" cxnId="{67CF367B-6C12-45C0-9B30-A2D46060DAB3}">
      <dgm:prSet/>
      <dgm:spPr/>
      <dgm:t>
        <a:bodyPr/>
        <a:lstStyle/>
        <a:p>
          <a:endParaRPr lang="en-IN"/>
        </a:p>
      </dgm:t>
    </dgm:pt>
    <dgm:pt modelId="{CA1B85E3-6D89-4A91-95CA-99455636FF60}">
      <dgm:prSet custT="1"/>
      <dgm:spPr/>
      <dgm:t>
        <a:bodyPr/>
        <a:lstStyle/>
        <a:p>
          <a:r>
            <a:rPr lang="en-IN" sz="1400" b="1"/>
            <a:t>44. List.ReplaceRange</a:t>
          </a:r>
        </a:p>
      </dgm:t>
    </dgm:pt>
    <dgm:pt modelId="{2C87B23A-0079-45CF-BB95-1C9B7F31727F}" type="parTrans" cxnId="{34428B63-A404-4657-9DEB-F4C3B0CCB0FF}">
      <dgm:prSet/>
      <dgm:spPr/>
      <dgm:t>
        <a:bodyPr/>
        <a:lstStyle/>
        <a:p>
          <a:endParaRPr lang="en-IN"/>
        </a:p>
      </dgm:t>
    </dgm:pt>
    <dgm:pt modelId="{B8D575D7-AD1E-4030-8E73-B96D6E9FDEBD}" type="sibTrans" cxnId="{34428B63-A404-4657-9DEB-F4C3B0CCB0FF}">
      <dgm:prSet/>
      <dgm:spPr/>
      <dgm:t>
        <a:bodyPr/>
        <a:lstStyle/>
        <a:p>
          <a:endParaRPr lang="en-IN"/>
        </a:p>
      </dgm:t>
    </dgm:pt>
    <dgm:pt modelId="{F62EA142-7D9A-43E3-A175-FD5E18F477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Replaces a range of values in a list with another list.</a:t>
          </a:r>
        </a:p>
      </dgm:t>
    </dgm:pt>
    <dgm:pt modelId="{8754B33F-F1EB-4B96-973D-E2E2FE1A3287}" type="parTrans" cxnId="{B9FFCE48-34AC-4324-8710-08D1B83EC22C}">
      <dgm:prSet/>
      <dgm:spPr/>
      <dgm:t>
        <a:bodyPr/>
        <a:lstStyle/>
        <a:p>
          <a:endParaRPr lang="en-IN"/>
        </a:p>
      </dgm:t>
    </dgm:pt>
    <dgm:pt modelId="{0F094925-BC15-4D8C-BD01-FA85B0640C66}" type="sibTrans" cxnId="{B9FFCE48-34AC-4324-8710-08D1B83EC22C}">
      <dgm:prSet/>
      <dgm:spPr/>
      <dgm:t>
        <a:bodyPr/>
        <a:lstStyle/>
        <a:p>
          <a:endParaRPr lang="en-IN"/>
        </a:p>
      </dgm:t>
    </dgm:pt>
    <dgm:pt modelId="{EB56CFDD-A726-4AC4-ADE3-9874111520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Example</a:t>
          </a:r>
          <a:r>
            <a:rPr lang="en-IN" sz="1400"/>
            <a:t>: List.ReplaceRange({1, 2, 3, 4}, 1, 2, {5, 6})</a:t>
          </a:r>
        </a:p>
      </dgm:t>
    </dgm:pt>
    <dgm:pt modelId="{D4B47FAB-AAFD-41FD-A023-BE839E67A4F7}" type="parTrans" cxnId="{88409963-934A-4C12-91DF-3D05F3A7859A}">
      <dgm:prSet/>
      <dgm:spPr/>
      <dgm:t>
        <a:bodyPr/>
        <a:lstStyle/>
        <a:p>
          <a:endParaRPr lang="en-IN"/>
        </a:p>
      </dgm:t>
    </dgm:pt>
    <dgm:pt modelId="{C8470753-A04A-42DD-9720-D5C472942AFE}" type="sibTrans" cxnId="{88409963-934A-4C12-91DF-3D05F3A7859A}">
      <dgm:prSet/>
      <dgm:spPr/>
      <dgm:t>
        <a:bodyPr/>
        <a:lstStyle/>
        <a:p>
          <a:endParaRPr lang="en-IN"/>
        </a:p>
      </dgm:t>
    </dgm:pt>
    <dgm:pt modelId="{E134AC2A-12E7-4DA5-8DA9-FE5B793240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{1, 5, 6, 4}</a:t>
          </a:r>
        </a:p>
      </dgm:t>
    </dgm:pt>
    <dgm:pt modelId="{400B0995-6796-4BDA-A5B2-D0F4AC72C9BD}" type="parTrans" cxnId="{595F3E38-C0EA-4AC6-A6DD-854F6828FD3E}">
      <dgm:prSet/>
      <dgm:spPr/>
      <dgm:t>
        <a:bodyPr/>
        <a:lstStyle/>
        <a:p>
          <a:endParaRPr lang="en-IN"/>
        </a:p>
      </dgm:t>
    </dgm:pt>
    <dgm:pt modelId="{3F4E43A5-8525-477A-B837-F0A8DC1FD600}" type="sibTrans" cxnId="{595F3E38-C0EA-4AC6-A6DD-854F6828FD3E}">
      <dgm:prSet/>
      <dgm:spPr/>
      <dgm:t>
        <a:bodyPr/>
        <a:lstStyle/>
        <a:p>
          <a:endParaRPr lang="en-IN"/>
        </a:p>
      </dgm:t>
    </dgm:pt>
    <dgm:pt modelId="{45AA5D11-8147-4A12-960C-30E5E84D725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this to modify a specific section of a list.</a:t>
          </a:r>
        </a:p>
      </dgm:t>
    </dgm:pt>
    <dgm:pt modelId="{824249F0-6701-4586-969A-CE5FA880CE57}" type="parTrans" cxnId="{AEEF40D8-1AB2-43AF-B83D-ADB66808B0BE}">
      <dgm:prSet/>
      <dgm:spPr/>
      <dgm:t>
        <a:bodyPr/>
        <a:lstStyle/>
        <a:p>
          <a:endParaRPr lang="en-IN"/>
        </a:p>
      </dgm:t>
    </dgm:pt>
    <dgm:pt modelId="{579EFFB8-4062-4850-A439-5F5A0AC3095F}" type="sibTrans" cxnId="{AEEF40D8-1AB2-43AF-B83D-ADB66808B0BE}">
      <dgm:prSet/>
      <dgm:spPr/>
      <dgm:t>
        <a:bodyPr/>
        <a:lstStyle/>
        <a:p>
          <a:endParaRPr lang="en-IN"/>
        </a:p>
      </dgm:t>
    </dgm:pt>
    <dgm:pt modelId="{36C0E32F-4512-4595-BFD1-B723BB7EF293}">
      <dgm:prSet custT="1"/>
      <dgm:spPr/>
      <dgm:t>
        <a:bodyPr/>
        <a:lstStyle/>
        <a:p>
          <a:r>
            <a:rPr lang="en-IN" sz="1400" b="1"/>
            <a:t>45. List.RemoveMatchingItems</a:t>
          </a:r>
        </a:p>
      </dgm:t>
    </dgm:pt>
    <dgm:pt modelId="{8B98F6B3-1CA3-4BAF-801A-E33E7E1F0C0B}" type="parTrans" cxnId="{E54450C7-FC19-4280-9251-24B0749802A0}">
      <dgm:prSet/>
      <dgm:spPr/>
      <dgm:t>
        <a:bodyPr/>
        <a:lstStyle/>
        <a:p>
          <a:endParaRPr lang="en-IN"/>
        </a:p>
      </dgm:t>
    </dgm:pt>
    <dgm:pt modelId="{1583A1BE-DEE5-4A66-A23D-ED56552FBC51}" type="sibTrans" cxnId="{E54450C7-FC19-4280-9251-24B0749802A0}">
      <dgm:prSet/>
      <dgm:spPr/>
      <dgm:t>
        <a:bodyPr/>
        <a:lstStyle/>
        <a:p>
          <a:endParaRPr lang="en-IN"/>
        </a:p>
      </dgm:t>
    </dgm:pt>
    <dgm:pt modelId="{62B02608-AAEF-46E2-8927-E14E4D6EF0D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Removes items from a list that match values in another list.</a:t>
          </a:r>
        </a:p>
      </dgm:t>
    </dgm:pt>
    <dgm:pt modelId="{178F3A99-BEB1-4EB4-9EB6-C7CF63E60AA2}" type="parTrans" cxnId="{A6F0B153-7DAC-4635-AE9D-AAD4DE5798EB}">
      <dgm:prSet/>
      <dgm:spPr/>
      <dgm:t>
        <a:bodyPr/>
        <a:lstStyle/>
        <a:p>
          <a:endParaRPr lang="en-IN"/>
        </a:p>
      </dgm:t>
    </dgm:pt>
    <dgm:pt modelId="{B8D0688A-0909-46AD-B23E-F4359AA2EF00}" type="sibTrans" cxnId="{A6F0B153-7DAC-4635-AE9D-AAD4DE5798EB}">
      <dgm:prSet/>
      <dgm:spPr/>
      <dgm:t>
        <a:bodyPr/>
        <a:lstStyle/>
        <a:p>
          <a:endParaRPr lang="en-IN"/>
        </a:p>
      </dgm:t>
    </dgm:pt>
    <dgm:pt modelId="{F244F151-4C2F-4097-99F1-5A5BD3D9C02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List.RemoveMatchingItems({1, 2, 3, 4}, {2, 4})</a:t>
          </a:r>
        </a:p>
      </dgm:t>
    </dgm:pt>
    <dgm:pt modelId="{490A045F-2C2C-41E9-8C14-763C0DD73ECB}" type="parTrans" cxnId="{229929DA-AA0D-461B-A6FB-95D692E8CA81}">
      <dgm:prSet/>
      <dgm:spPr/>
      <dgm:t>
        <a:bodyPr/>
        <a:lstStyle/>
        <a:p>
          <a:endParaRPr lang="en-IN"/>
        </a:p>
      </dgm:t>
    </dgm:pt>
    <dgm:pt modelId="{398FBF85-C31D-48B8-ABA0-3F730611E667}" type="sibTrans" cxnId="{229929DA-AA0D-461B-A6FB-95D692E8CA81}">
      <dgm:prSet/>
      <dgm:spPr/>
      <dgm:t>
        <a:bodyPr/>
        <a:lstStyle/>
        <a:p>
          <a:endParaRPr lang="en-IN"/>
        </a:p>
      </dgm:t>
    </dgm:pt>
    <dgm:pt modelId="{AECF64E5-E9AB-4CF9-BD86-BC6996A009D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Result</a:t>
          </a:r>
          <a:r>
            <a:rPr lang="en-IN" sz="1400" dirty="0"/>
            <a:t>: {1, 3}</a:t>
          </a:r>
        </a:p>
      </dgm:t>
    </dgm:pt>
    <dgm:pt modelId="{7BD358D2-CBE1-472D-8967-6097C5031094}" type="parTrans" cxnId="{4A0EAF59-9059-4F04-A7E9-A0A1F3789650}">
      <dgm:prSet/>
      <dgm:spPr/>
      <dgm:t>
        <a:bodyPr/>
        <a:lstStyle/>
        <a:p>
          <a:endParaRPr lang="en-IN"/>
        </a:p>
      </dgm:t>
    </dgm:pt>
    <dgm:pt modelId="{31E0DAE4-CE3F-401B-8068-9B1163445672}" type="sibTrans" cxnId="{4A0EAF59-9059-4F04-A7E9-A0A1F3789650}">
      <dgm:prSet/>
      <dgm:spPr/>
      <dgm:t>
        <a:bodyPr/>
        <a:lstStyle/>
        <a:p>
          <a:endParaRPr lang="en-IN"/>
        </a:p>
      </dgm:t>
    </dgm:pt>
    <dgm:pt modelId="{861D9137-B334-43A2-88F0-59D754A0721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Simplifies filtering out specific values from a list.</a:t>
          </a:r>
        </a:p>
      </dgm:t>
    </dgm:pt>
    <dgm:pt modelId="{9238773A-1564-4A70-9847-1E26751B9161}" type="parTrans" cxnId="{2AC8E388-43A0-4B79-B879-6E06D41315C8}">
      <dgm:prSet/>
      <dgm:spPr/>
      <dgm:t>
        <a:bodyPr/>
        <a:lstStyle/>
        <a:p>
          <a:endParaRPr lang="en-IN"/>
        </a:p>
      </dgm:t>
    </dgm:pt>
    <dgm:pt modelId="{3AB3F1D2-BA3D-441E-840E-8C7E2E9466F8}" type="sibTrans" cxnId="{2AC8E388-43A0-4B79-B879-6E06D41315C8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925C1757-926A-4548-AC89-A221E23F183A}" type="pres">
      <dgm:prSet presAssocID="{DCB3CA3E-FB94-4EDD-A188-4864B7207CD2}" presName="node" presStyleLbl="node1" presStyleIdx="1" presStyleCnt="15">
        <dgm:presLayoutVars>
          <dgm:bulletEnabled val="1"/>
        </dgm:presLayoutVars>
      </dgm:prSet>
      <dgm:spPr/>
    </dgm:pt>
    <dgm:pt modelId="{F55138A5-804D-4DFE-B7F1-87B7E9581157}" type="pres">
      <dgm:prSet presAssocID="{774CC8D2-B46A-4D39-8AFF-6AFD4920DF3D}" presName="sibTrans" presStyleCnt="0"/>
      <dgm:spPr/>
    </dgm:pt>
    <dgm:pt modelId="{2BA51CA1-E4D0-432C-B808-8FEF2A456FA8}" type="pres">
      <dgm:prSet presAssocID="{02F4FC3E-2915-422A-98F4-1782C70F3CB3}" presName="node" presStyleLbl="node1" presStyleIdx="2" presStyleCnt="15">
        <dgm:presLayoutVars>
          <dgm:bulletEnabled val="1"/>
        </dgm:presLayoutVars>
      </dgm:prSet>
      <dgm:spPr/>
    </dgm:pt>
    <dgm:pt modelId="{3F3BDC6D-D31F-4EBD-AC8F-94498FA10E9D}" type="pres">
      <dgm:prSet presAssocID="{F6697033-C664-46F5-938E-B5E9EAFD0009}" presName="sibTrans" presStyleCnt="0"/>
      <dgm:spPr/>
    </dgm:pt>
    <dgm:pt modelId="{1D6A3E34-75B3-4C60-A89F-250F352DAA3D}" type="pres">
      <dgm:prSet presAssocID="{0B337BBF-29E6-40EC-83B0-72EAB35920F1}" presName="node" presStyleLbl="node1" presStyleIdx="3" presStyleCnt="15">
        <dgm:presLayoutVars>
          <dgm:bulletEnabled val="1"/>
        </dgm:presLayoutVars>
      </dgm:prSet>
      <dgm:spPr/>
    </dgm:pt>
    <dgm:pt modelId="{A2C32F5E-96CF-481C-9FCB-03D56E2CEF90}" type="pres">
      <dgm:prSet presAssocID="{B571A32C-77E8-4A0C-B018-7326BE2CC04A}" presName="sibTrans" presStyleCnt="0"/>
      <dgm:spPr/>
    </dgm:pt>
    <dgm:pt modelId="{C29A08ED-E1AD-4C04-8400-371A91B707AB}" type="pres">
      <dgm:prSet presAssocID="{70A50983-A04A-47A2-9646-9EA6A13F1372}" presName="node" presStyleLbl="node1" presStyleIdx="4" presStyleCnt="15">
        <dgm:presLayoutVars>
          <dgm:bulletEnabled val="1"/>
        </dgm:presLayoutVars>
      </dgm:prSet>
      <dgm:spPr/>
    </dgm:pt>
    <dgm:pt modelId="{606953FF-CEAA-47C1-8F17-04883F7E094B}" type="pres">
      <dgm:prSet presAssocID="{A4053BF1-31D0-4C4F-BDE1-A6604D21E1FC}" presName="sibTrans" presStyleCnt="0"/>
      <dgm:spPr/>
    </dgm:pt>
    <dgm:pt modelId="{69AEB202-7FCF-4599-965B-7A8156218789}" type="pres">
      <dgm:prSet presAssocID="{CA1B85E3-6D89-4A91-95CA-99455636FF60}" presName="node" presStyleLbl="node1" presStyleIdx="5" presStyleCnt="15">
        <dgm:presLayoutVars>
          <dgm:bulletEnabled val="1"/>
        </dgm:presLayoutVars>
      </dgm:prSet>
      <dgm:spPr/>
    </dgm:pt>
    <dgm:pt modelId="{4CCE344B-ED31-4C7C-B8A2-A821AA80C697}" type="pres">
      <dgm:prSet presAssocID="{B8D575D7-AD1E-4030-8E73-B96D6E9FDEBD}" presName="sibTrans" presStyleCnt="0"/>
      <dgm:spPr/>
    </dgm:pt>
    <dgm:pt modelId="{DC109882-1376-4050-917C-06746F0594A1}" type="pres">
      <dgm:prSet presAssocID="{F62EA142-7D9A-43E3-A175-FD5E18F477D4}" presName="node" presStyleLbl="node1" presStyleIdx="6" presStyleCnt="15">
        <dgm:presLayoutVars>
          <dgm:bulletEnabled val="1"/>
        </dgm:presLayoutVars>
      </dgm:prSet>
      <dgm:spPr/>
    </dgm:pt>
    <dgm:pt modelId="{306D0835-A911-4AB9-80BD-395406252F64}" type="pres">
      <dgm:prSet presAssocID="{0F094925-BC15-4D8C-BD01-FA85B0640C66}" presName="sibTrans" presStyleCnt="0"/>
      <dgm:spPr/>
    </dgm:pt>
    <dgm:pt modelId="{98AD770F-49ED-41DC-BE5E-734385496B6E}" type="pres">
      <dgm:prSet presAssocID="{EB56CFDD-A726-4AC4-ADE3-9874111520F9}" presName="node" presStyleLbl="node1" presStyleIdx="7" presStyleCnt="15">
        <dgm:presLayoutVars>
          <dgm:bulletEnabled val="1"/>
        </dgm:presLayoutVars>
      </dgm:prSet>
      <dgm:spPr/>
    </dgm:pt>
    <dgm:pt modelId="{BAFD92A0-2A63-4168-8598-095CB2EF52A8}" type="pres">
      <dgm:prSet presAssocID="{C8470753-A04A-42DD-9720-D5C472942AFE}" presName="sibTrans" presStyleCnt="0"/>
      <dgm:spPr/>
    </dgm:pt>
    <dgm:pt modelId="{9547756B-45A5-4616-8E61-F8BF55CFE320}" type="pres">
      <dgm:prSet presAssocID="{E134AC2A-12E7-4DA5-8DA9-FE5B7932406A}" presName="node" presStyleLbl="node1" presStyleIdx="8" presStyleCnt="15">
        <dgm:presLayoutVars>
          <dgm:bulletEnabled val="1"/>
        </dgm:presLayoutVars>
      </dgm:prSet>
      <dgm:spPr/>
    </dgm:pt>
    <dgm:pt modelId="{5EDF38C9-FBC2-4492-B956-6D3E81E15D14}" type="pres">
      <dgm:prSet presAssocID="{3F4E43A5-8525-477A-B837-F0A8DC1FD600}" presName="sibTrans" presStyleCnt="0"/>
      <dgm:spPr/>
    </dgm:pt>
    <dgm:pt modelId="{2AA9BD7B-A308-43DF-B4F2-E648EAE7F26C}" type="pres">
      <dgm:prSet presAssocID="{45AA5D11-8147-4A12-960C-30E5E84D725C}" presName="node" presStyleLbl="node1" presStyleIdx="9" presStyleCnt="15">
        <dgm:presLayoutVars>
          <dgm:bulletEnabled val="1"/>
        </dgm:presLayoutVars>
      </dgm:prSet>
      <dgm:spPr/>
    </dgm:pt>
    <dgm:pt modelId="{CC418782-E004-4600-8087-5154E0F96007}" type="pres">
      <dgm:prSet presAssocID="{579EFFB8-4062-4850-A439-5F5A0AC3095F}" presName="sibTrans" presStyleCnt="0"/>
      <dgm:spPr/>
    </dgm:pt>
    <dgm:pt modelId="{4D6E5D72-3B1A-4999-960A-3694CFBCADF2}" type="pres">
      <dgm:prSet presAssocID="{36C0E32F-4512-4595-BFD1-B723BB7EF293}" presName="node" presStyleLbl="node1" presStyleIdx="10" presStyleCnt="15">
        <dgm:presLayoutVars>
          <dgm:bulletEnabled val="1"/>
        </dgm:presLayoutVars>
      </dgm:prSet>
      <dgm:spPr/>
    </dgm:pt>
    <dgm:pt modelId="{CFA8577D-EB97-4F8D-A21B-3367664053AB}" type="pres">
      <dgm:prSet presAssocID="{1583A1BE-DEE5-4A66-A23D-ED56552FBC51}" presName="sibTrans" presStyleCnt="0"/>
      <dgm:spPr/>
    </dgm:pt>
    <dgm:pt modelId="{E95E830D-28DF-4026-B486-11FD799AF215}" type="pres">
      <dgm:prSet presAssocID="{62B02608-AAEF-46E2-8927-E14E4D6EF0DF}" presName="node" presStyleLbl="node1" presStyleIdx="11" presStyleCnt="15">
        <dgm:presLayoutVars>
          <dgm:bulletEnabled val="1"/>
        </dgm:presLayoutVars>
      </dgm:prSet>
      <dgm:spPr/>
    </dgm:pt>
    <dgm:pt modelId="{F62DF3EA-ADE7-411A-9B06-D62984FB4C3C}" type="pres">
      <dgm:prSet presAssocID="{B8D0688A-0909-46AD-B23E-F4359AA2EF00}" presName="sibTrans" presStyleCnt="0"/>
      <dgm:spPr/>
    </dgm:pt>
    <dgm:pt modelId="{84576AB2-D90C-43D7-91F8-3EB118F224DF}" type="pres">
      <dgm:prSet presAssocID="{F244F151-4C2F-4097-99F1-5A5BD3D9C02E}" presName="node" presStyleLbl="node1" presStyleIdx="12" presStyleCnt="15">
        <dgm:presLayoutVars>
          <dgm:bulletEnabled val="1"/>
        </dgm:presLayoutVars>
      </dgm:prSet>
      <dgm:spPr/>
    </dgm:pt>
    <dgm:pt modelId="{C4B30940-76FE-4305-9453-CD482BD0638E}" type="pres">
      <dgm:prSet presAssocID="{398FBF85-C31D-48B8-ABA0-3F730611E667}" presName="sibTrans" presStyleCnt="0"/>
      <dgm:spPr/>
    </dgm:pt>
    <dgm:pt modelId="{A5798601-60F5-452F-A801-14906D00A9F1}" type="pres">
      <dgm:prSet presAssocID="{AECF64E5-E9AB-4CF9-BD86-BC6996A009D8}" presName="node" presStyleLbl="node1" presStyleIdx="13" presStyleCnt="15">
        <dgm:presLayoutVars>
          <dgm:bulletEnabled val="1"/>
        </dgm:presLayoutVars>
      </dgm:prSet>
      <dgm:spPr/>
    </dgm:pt>
    <dgm:pt modelId="{97A43F04-85EA-40ED-A696-CD52157AE64F}" type="pres">
      <dgm:prSet presAssocID="{31E0DAE4-CE3F-401B-8068-9B1163445672}" presName="sibTrans" presStyleCnt="0"/>
      <dgm:spPr/>
    </dgm:pt>
    <dgm:pt modelId="{E1261A38-D148-4EA3-9023-D103944BD56F}" type="pres">
      <dgm:prSet presAssocID="{861D9137-B334-43A2-88F0-59D754A0721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D6D6310-7C5B-4B96-A567-FE48B92C0AB6}" srcId="{C54F5361-285B-42E6-8F81-A7C032D9CAFF}" destId="{02F4FC3E-2915-422A-98F4-1782C70F3CB3}" srcOrd="2" destOrd="0" parTransId="{23A44B74-6CB1-476D-A75B-5D2B5FF9E6F6}" sibTransId="{F6697033-C664-46F5-938E-B5E9EAFD0009}"/>
    <dgm:cxn modelId="{6C971E1B-4AFA-42C4-AC9C-929FB9A26321}" srcId="{C54F5361-285B-42E6-8F81-A7C032D9CAFF}" destId="{DCB3CA3E-FB94-4EDD-A188-4864B7207CD2}" srcOrd="1" destOrd="0" parTransId="{900027DB-6F1A-4946-A9D1-C1B348BC4B45}" sibTransId="{774CC8D2-B46A-4D39-8AFF-6AFD4920DF3D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19833028-41D8-4802-9396-34084EF4BF4E}" type="presOf" srcId="{02F4FC3E-2915-422A-98F4-1782C70F3CB3}" destId="{2BA51CA1-E4D0-432C-B808-8FEF2A456FA8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595F3E38-C0EA-4AC6-A6DD-854F6828FD3E}" srcId="{C54F5361-285B-42E6-8F81-A7C032D9CAFF}" destId="{E134AC2A-12E7-4DA5-8DA9-FE5B7932406A}" srcOrd="8" destOrd="0" parTransId="{400B0995-6796-4BDA-A5B2-D0F4AC72C9BD}" sibTransId="{3F4E43A5-8525-477A-B837-F0A8DC1FD600}"/>
    <dgm:cxn modelId="{E76DF539-24BD-44F5-9AAE-91877F60DF21}" type="presOf" srcId="{CA1B85E3-6D89-4A91-95CA-99455636FF60}" destId="{69AEB202-7FCF-4599-965B-7A8156218789}" srcOrd="0" destOrd="0" presId="urn:microsoft.com/office/officeart/2005/8/layout/default"/>
    <dgm:cxn modelId="{6FC96B5C-DFAD-438C-9A05-B09A40E774FD}" type="presOf" srcId="{F244F151-4C2F-4097-99F1-5A5BD3D9C02E}" destId="{84576AB2-D90C-43D7-91F8-3EB118F224DF}" srcOrd="0" destOrd="0" presId="urn:microsoft.com/office/officeart/2005/8/layout/default"/>
    <dgm:cxn modelId="{234D4943-31F0-4B93-AEE7-D17E00B02445}" type="presOf" srcId="{62B02608-AAEF-46E2-8927-E14E4D6EF0DF}" destId="{E95E830D-28DF-4026-B486-11FD799AF215}" srcOrd="0" destOrd="0" presId="urn:microsoft.com/office/officeart/2005/8/layout/default"/>
    <dgm:cxn modelId="{34428B63-A404-4657-9DEB-F4C3B0CCB0FF}" srcId="{C54F5361-285B-42E6-8F81-A7C032D9CAFF}" destId="{CA1B85E3-6D89-4A91-95CA-99455636FF60}" srcOrd="5" destOrd="0" parTransId="{2C87B23A-0079-45CF-BB95-1C9B7F31727F}" sibTransId="{B8D575D7-AD1E-4030-8E73-B96D6E9FDEBD}"/>
    <dgm:cxn modelId="{88409963-934A-4C12-91DF-3D05F3A7859A}" srcId="{C54F5361-285B-42E6-8F81-A7C032D9CAFF}" destId="{EB56CFDD-A726-4AC4-ADE3-9874111520F9}" srcOrd="7" destOrd="0" parTransId="{D4B47FAB-AAFD-41FD-A023-BE839E67A4F7}" sibTransId="{C8470753-A04A-42DD-9720-D5C472942AFE}"/>
    <dgm:cxn modelId="{B9FFCE48-34AC-4324-8710-08D1B83EC22C}" srcId="{C54F5361-285B-42E6-8F81-A7C032D9CAFF}" destId="{F62EA142-7D9A-43E3-A175-FD5E18F477D4}" srcOrd="6" destOrd="0" parTransId="{8754B33F-F1EB-4B96-973D-E2E2FE1A3287}" sibTransId="{0F094925-BC15-4D8C-BD01-FA85B0640C66}"/>
    <dgm:cxn modelId="{EF80FA51-79D8-4952-A4D5-6D803BEF43DE}" srcId="{C54F5361-285B-42E6-8F81-A7C032D9CAFF}" destId="{0B337BBF-29E6-40EC-83B0-72EAB35920F1}" srcOrd="3" destOrd="0" parTransId="{DBA504AF-1BB6-43C6-9BF0-2FBB43664716}" sibTransId="{B571A32C-77E8-4A0C-B018-7326BE2CC04A}"/>
    <dgm:cxn modelId="{A6F0B153-7DAC-4635-AE9D-AAD4DE5798EB}" srcId="{C54F5361-285B-42E6-8F81-A7C032D9CAFF}" destId="{62B02608-AAEF-46E2-8927-E14E4D6EF0DF}" srcOrd="11" destOrd="0" parTransId="{178F3A99-BEB1-4EB4-9EB6-C7CF63E60AA2}" sibTransId="{B8D0688A-0909-46AD-B23E-F4359AA2EF00}"/>
    <dgm:cxn modelId="{4A66CF56-F5E9-45F3-BF4B-315C9EA86CFF}" type="presOf" srcId="{45AA5D11-8147-4A12-960C-30E5E84D725C}" destId="{2AA9BD7B-A308-43DF-B4F2-E648EAE7F26C}" srcOrd="0" destOrd="0" presId="urn:microsoft.com/office/officeart/2005/8/layout/default"/>
    <dgm:cxn modelId="{4A0EAF59-9059-4F04-A7E9-A0A1F3789650}" srcId="{C54F5361-285B-42E6-8F81-A7C032D9CAFF}" destId="{AECF64E5-E9AB-4CF9-BD86-BC6996A009D8}" srcOrd="13" destOrd="0" parTransId="{7BD358D2-CBE1-472D-8967-6097C5031094}" sibTransId="{31E0DAE4-CE3F-401B-8068-9B1163445672}"/>
    <dgm:cxn modelId="{67CF367B-6C12-45C0-9B30-A2D46060DAB3}" srcId="{C54F5361-285B-42E6-8F81-A7C032D9CAFF}" destId="{70A50983-A04A-47A2-9646-9EA6A13F1372}" srcOrd="4" destOrd="0" parTransId="{A1530C85-CF12-455A-B277-0BC7331E1B91}" sibTransId="{A4053BF1-31D0-4C4F-BDE1-A6604D21E1FC}"/>
    <dgm:cxn modelId="{A3E5327C-1A45-453E-95EC-B68F2C6224D3}" type="presOf" srcId="{F62EA142-7D9A-43E3-A175-FD5E18F477D4}" destId="{DC109882-1376-4050-917C-06746F0594A1}" srcOrd="0" destOrd="0" presId="urn:microsoft.com/office/officeart/2005/8/layout/default"/>
    <dgm:cxn modelId="{A6409587-AF9E-48E8-AEFA-0A67D934F46F}" type="presOf" srcId="{AECF64E5-E9AB-4CF9-BD86-BC6996A009D8}" destId="{A5798601-60F5-452F-A801-14906D00A9F1}" srcOrd="0" destOrd="0" presId="urn:microsoft.com/office/officeart/2005/8/layout/default"/>
    <dgm:cxn modelId="{2AC8E388-43A0-4B79-B879-6E06D41315C8}" srcId="{C54F5361-285B-42E6-8F81-A7C032D9CAFF}" destId="{861D9137-B334-43A2-88F0-59D754A07217}" srcOrd="14" destOrd="0" parTransId="{9238773A-1564-4A70-9847-1E26751B9161}" sibTransId="{3AB3F1D2-BA3D-441E-840E-8C7E2E9466F8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D02E591-31CF-4680-A470-537ECB227A35}" type="presOf" srcId="{0B337BBF-29E6-40EC-83B0-72EAB35920F1}" destId="{1D6A3E34-75B3-4C60-A89F-250F352DAA3D}" srcOrd="0" destOrd="0" presId="urn:microsoft.com/office/officeart/2005/8/layout/default"/>
    <dgm:cxn modelId="{6C4FD7A3-A602-492C-8B3B-A66E05B70E8A}" type="presOf" srcId="{861D9137-B334-43A2-88F0-59D754A07217}" destId="{E1261A38-D148-4EA3-9023-D103944BD56F}" srcOrd="0" destOrd="0" presId="urn:microsoft.com/office/officeart/2005/8/layout/default"/>
    <dgm:cxn modelId="{7504B8A4-FB3F-45CB-B2B9-A6F0BA7FA5D5}" type="presOf" srcId="{70A50983-A04A-47A2-9646-9EA6A13F1372}" destId="{C29A08ED-E1AD-4C04-8400-371A91B707AB}" srcOrd="0" destOrd="0" presId="urn:microsoft.com/office/officeart/2005/8/layout/default"/>
    <dgm:cxn modelId="{E54450C7-FC19-4280-9251-24B0749802A0}" srcId="{C54F5361-285B-42E6-8F81-A7C032D9CAFF}" destId="{36C0E32F-4512-4595-BFD1-B723BB7EF293}" srcOrd="10" destOrd="0" parTransId="{8B98F6B3-1CA3-4BAF-801A-E33E7E1F0C0B}" sibTransId="{1583A1BE-DEE5-4A66-A23D-ED56552FBC51}"/>
    <dgm:cxn modelId="{711DEED7-6EF2-4417-BC67-1342B1235C96}" type="presOf" srcId="{DCB3CA3E-FB94-4EDD-A188-4864B7207CD2}" destId="{925C1757-926A-4548-AC89-A221E23F183A}" srcOrd="0" destOrd="0" presId="urn:microsoft.com/office/officeart/2005/8/layout/default"/>
    <dgm:cxn modelId="{AEEF40D8-1AB2-43AF-B83D-ADB66808B0BE}" srcId="{C54F5361-285B-42E6-8F81-A7C032D9CAFF}" destId="{45AA5D11-8147-4A12-960C-30E5E84D725C}" srcOrd="9" destOrd="0" parTransId="{824249F0-6701-4586-969A-CE5FA880CE57}" sibTransId="{579EFFB8-4062-4850-A439-5F5A0AC3095F}"/>
    <dgm:cxn modelId="{229929DA-AA0D-461B-A6FB-95D692E8CA81}" srcId="{C54F5361-285B-42E6-8F81-A7C032D9CAFF}" destId="{F244F151-4C2F-4097-99F1-5A5BD3D9C02E}" srcOrd="12" destOrd="0" parTransId="{490A045F-2C2C-41E9-8C14-763C0DD73ECB}" sibTransId="{398FBF85-C31D-48B8-ABA0-3F730611E667}"/>
    <dgm:cxn modelId="{DB67D2E6-A385-4245-BB9F-4E528BAEF4D3}" type="presOf" srcId="{36C0E32F-4512-4595-BFD1-B723BB7EF293}" destId="{4D6E5D72-3B1A-4999-960A-3694CFBCADF2}" srcOrd="0" destOrd="0" presId="urn:microsoft.com/office/officeart/2005/8/layout/default"/>
    <dgm:cxn modelId="{075FC6F5-CF1E-4E2F-80E5-1B9D56144527}" type="presOf" srcId="{E134AC2A-12E7-4DA5-8DA9-FE5B7932406A}" destId="{9547756B-45A5-4616-8E61-F8BF55CFE320}" srcOrd="0" destOrd="0" presId="urn:microsoft.com/office/officeart/2005/8/layout/default"/>
    <dgm:cxn modelId="{B2A0D6FE-BC6D-4A58-B732-1434D9CC037B}" type="presOf" srcId="{EB56CFDD-A726-4AC4-ADE3-9874111520F9}" destId="{98AD770F-49ED-41DC-BE5E-734385496B6E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E4F7C0EC-5864-4B3A-B72A-7F72B895568B}" type="presParOf" srcId="{4D999559-19D5-460B-9928-0B9D885782C0}" destId="{925C1757-926A-4548-AC89-A221E23F183A}" srcOrd="2" destOrd="0" presId="urn:microsoft.com/office/officeart/2005/8/layout/default"/>
    <dgm:cxn modelId="{824C8840-9A74-4DC5-A1FA-B310B6140EBF}" type="presParOf" srcId="{4D999559-19D5-460B-9928-0B9D885782C0}" destId="{F55138A5-804D-4DFE-B7F1-87B7E9581157}" srcOrd="3" destOrd="0" presId="urn:microsoft.com/office/officeart/2005/8/layout/default"/>
    <dgm:cxn modelId="{A83B578B-837E-4791-9BEB-C767AC350970}" type="presParOf" srcId="{4D999559-19D5-460B-9928-0B9D885782C0}" destId="{2BA51CA1-E4D0-432C-B808-8FEF2A456FA8}" srcOrd="4" destOrd="0" presId="urn:microsoft.com/office/officeart/2005/8/layout/default"/>
    <dgm:cxn modelId="{0D431C14-CF52-4594-82FB-2B62BF3D359D}" type="presParOf" srcId="{4D999559-19D5-460B-9928-0B9D885782C0}" destId="{3F3BDC6D-D31F-4EBD-AC8F-94498FA10E9D}" srcOrd="5" destOrd="0" presId="urn:microsoft.com/office/officeart/2005/8/layout/default"/>
    <dgm:cxn modelId="{C44E7417-7679-4C16-A996-BE001B364D84}" type="presParOf" srcId="{4D999559-19D5-460B-9928-0B9D885782C0}" destId="{1D6A3E34-75B3-4C60-A89F-250F352DAA3D}" srcOrd="6" destOrd="0" presId="urn:microsoft.com/office/officeart/2005/8/layout/default"/>
    <dgm:cxn modelId="{5B20A899-2EEE-4A23-AD68-8AFA1D736E21}" type="presParOf" srcId="{4D999559-19D5-460B-9928-0B9D885782C0}" destId="{A2C32F5E-96CF-481C-9FCB-03D56E2CEF90}" srcOrd="7" destOrd="0" presId="urn:microsoft.com/office/officeart/2005/8/layout/default"/>
    <dgm:cxn modelId="{B7FCDA8E-F0BD-4C65-A428-DBEFF9785D41}" type="presParOf" srcId="{4D999559-19D5-460B-9928-0B9D885782C0}" destId="{C29A08ED-E1AD-4C04-8400-371A91B707AB}" srcOrd="8" destOrd="0" presId="urn:microsoft.com/office/officeart/2005/8/layout/default"/>
    <dgm:cxn modelId="{11EE7540-58E8-498F-BABB-7F8BF24A50FD}" type="presParOf" srcId="{4D999559-19D5-460B-9928-0B9D885782C0}" destId="{606953FF-CEAA-47C1-8F17-04883F7E094B}" srcOrd="9" destOrd="0" presId="urn:microsoft.com/office/officeart/2005/8/layout/default"/>
    <dgm:cxn modelId="{0565C843-4485-430B-8CCA-B97FD7E7409D}" type="presParOf" srcId="{4D999559-19D5-460B-9928-0B9D885782C0}" destId="{69AEB202-7FCF-4599-965B-7A8156218789}" srcOrd="10" destOrd="0" presId="urn:microsoft.com/office/officeart/2005/8/layout/default"/>
    <dgm:cxn modelId="{21ECD4AC-3D0D-45B3-8ECE-27C1EA3BBDFF}" type="presParOf" srcId="{4D999559-19D5-460B-9928-0B9D885782C0}" destId="{4CCE344B-ED31-4C7C-B8A2-A821AA80C697}" srcOrd="11" destOrd="0" presId="urn:microsoft.com/office/officeart/2005/8/layout/default"/>
    <dgm:cxn modelId="{9C1FFEC0-D237-450B-93D1-E5C112E88E5C}" type="presParOf" srcId="{4D999559-19D5-460B-9928-0B9D885782C0}" destId="{DC109882-1376-4050-917C-06746F0594A1}" srcOrd="12" destOrd="0" presId="urn:microsoft.com/office/officeart/2005/8/layout/default"/>
    <dgm:cxn modelId="{44C0DB61-F649-4BC9-B56F-F9786BF0974E}" type="presParOf" srcId="{4D999559-19D5-460B-9928-0B9D885782C0}" destId="{306D0835-A911-4AB9-80BD-395406252F64}" srcOrd="13" destOrd="0" presId="urn:microsoft.com/office/officeart/2005/8/layout/default"/>
    <dgm:cxn modelId="{83FE2026-8EC5-4995-9316-02F9978C34FA}" type="presParOf" srcId="{4D999559-19D5-460B-9928-0B9D885782C0}" destId="{98AD770F-49ED-41DC-BE5E-734385496B6E}" srcOrd="14" destOrd="0" presId="urn:microsoft.com/office/officeart/2005/8/layout/default"/>
    <dgm:cxn modelId="{AD13C3F0-42EA-4336-B299-B719F1CD8240}" type="presParOf" srcId="{4D999559-19D5-460B-9928-0B9D885782C0}" destId="{BAFD92A0-2A63-4168-8598-095CB2EF52A8}" srcOrd="15" destOrd="0" presId="urn:microsoft.com/office/officeart/2005/8/layout/default"/>
    <dgm:cxn modelId="{979A39AE-E25B-4628-AB26-DAA1F8192F35}" type="presParOf" srcId="{4D999559-19D5-460B-9928-0B9D885782C0}" destId="{9547756B-45A5-4616-8E61-F8BF55CFE320}" srcOrd="16" destOrd="0" presId="urn:microsoft.com/office/officeart/2005/8/layout/default"/>
    <dgm:cxn modelId="{2A14881E-6FB0-49C1-91F7-93469DF8FFD9}" type="presParOf" srcId="{4D999559-19D5-460B-9928-0B9D885782C0}" destId="{5EDF38C9-FBC2-4492-B956-6D3E81E15D14}" srcOrd="17" destOrd="0" presId="urn:microsoft.com/office/officeart/2005/8/layout/default"/>
    <dgm:cxn modelId="{AB4CC5DE-BC73-47B4-884B-B420A6B28D75}" type="presParOf" srcId="{4D999559-19D5-460B-9928-0B9D885782C0}" destId="{2AA9BD7B-A308-43DF-B4F2-E648EAE7F26C}" srcOrd="18" destOrd="0" presId="urn:microsoft.com/office/officeart/2005/8/layout/default"/>
    <dgm:cxn modelId="{CC28700F-9F08-4228-AAD3-6980B23EA178}" type="presParOf" srcId="{4D999559-19D5-460B-9928-0B9D885782C0}" destId="{CC418782-E004-4600-8087-5154E0F96007}" srcOrd="19" destOrd="0" presId="urn:microsoft.com/office/officeart/2005/8/layout/default"/>
    <dgm:cxn modelId="{68BA17FE-5D37-4636-A98B-38B85EA0781D}" type="presParOf" srcId="{4D999559-19D5-460B-9928-0B9D885782C0}" destId="{4D6E5D72-3B1A-4999-960A-3694CFBCADF2}" srcOrd="20" destOrd="0" presId="urn:microsoft.com/office/officeart/2005/8/layout/default"/>
    <dgm:cxn modelId="{3CD2E71E-A0B2-448C-8F81-36C17BA48477}" type="presParOf" srcId="{4D999559-19D5-460B-9928-0B9D885782C0}" destId="{CFA8577D-EB97-4F8D-A21B-3367664053AB}" srcOrd="21" destOrd="0" presId="urn:microsoft.com/office/officeart/2005/8/layout/default"/>
    <dgm:cxn modelId="{F67B0B51-EF40-4280-834A-6E97FB76DAFA}" type="presParOf" srcId="{4D999559-19D5-460B-9928-0B9D885782C0}" destId="{E95E830D-28DF-4026-B486-11FD799AF215}" srcOrd="22" destOrd="0" presId="urn:microsoft.com/office/officeart/2005/8/layout/default"/>
    <dgm:cxn modelId="{FB1EBC26-998F-467D-853B-8A55830441EF}" type="presParOf" srcId="{4D999559-19D5-460B-9928-0B9D885782C0}" destId="{F62DF3EA-ADE7-411A-9B06-D62984FB4C3C}" srcOrd="23" destOrd="0" presId="urn:microsoft.com/office/officeart/2005/8/layout/default"/>
    <dgm:cxn modelId="{16E403C4-6D0D-4C69-80A5-2D537FD119C7}" type="presParOf" srcId="{4D999559-19D5-460B-9928-0B9D885782C0}" destId="{84576AB2-D90C-43D7-91F8-3EB118F224DF}" srcOrd="24" destOrd="0" presId="urn:microsoft.com/office/officeart/2005/8/layout/default"/>
    <dgm:cxn modelId="{D0C9D005-E18C-4619-88B2-8947AA35EB0D}" type="presParOf" srcId="{4D999559-19D5-460B-9928-0B9D885782C0}" destId="{C4B30940-76FE-4305-9453-CD482BD0638E}" srcOrd="25" destOrd="0" presId="urn:microsoft.com/office/officeart/2005/8/layout/default"/>
    <dgm:cxn modelId="{75957221-3726-4428-85C8-E330AF8F7889}" type="presParOf" srcId="{4D999559-19D5-460B-9928-0B9D885782C0}" destId="{A5798601-60F5-452F-A801-14906D00A9F1}" srcOrd="26" destOrd="0" presId="urn:microsoft.com/office/officeart/2005/8/layout/default"/>
    <dgm:cxn modelId="{A7D75569-EFB3-4090-9732-6151A39762EF}" type="presParOf" srcId="{4D999559-19D5-460B-9928-0B9D885782C0}" destId="{97A43F04-85EA-40ED-A696-CD52157AE64F}" srcOrd="27" destOrd="0" presId="urn:microsoft.com/office/officeart/2005/8/layout/default"/>
    <dgm:cxn modelId="{95B41B37-4D4B-417A-B9B1-7B37DAF2E167}" type="presParOf" srcId="{4D999559-19D5-460B-9928-0B9D885782C0}" destId="{E1261A38-D148-4EA3-9023-D103944BD56F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/>
            <a:t>46. List.NonNullCount</a:t>
          </a:r>
          <a:endParaRPr lang="en-US" sz="140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33662C16-F3E3-4137-BD80-F5431A37817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Counts non-null items in a list.</a:t>
          </a:r>
        </a:p>
      </dgm:t>
    </dgm:pt>
    <dgm:pt modelId="{8D2FBF7A-DBD1-43FF-8CEF-287E608F28EC}" type="parTrans" cxnId="{C410CA9E-2E7F-44B2-A976-88A54CC5DBC0}">
      <dgm:prSet/>
      <dgm:spPr/>
      <dgm:t>
        <a:bodyPr/>
        <a:lstStyle/>
        <a:p>
          <a:endParaRPr lang="en-IN"/>
        </a:p>
      </dgm:t>
    </dgm:pt>
    <dgm:pt modelId="{B4A65C72-DAF6-4445-B074-FD9BD34CB98F}" type="sibTrans" cxnId="{C410CA9E-2E7F-44B2-A976-88A54CC5DBC0}">
      <dgm:prSet/>
      <dgm:spPr/>
      <dgm:t>
        <a:bodyPr/>
        <a:lstStyle/>
        <a:p>
          <a:endParaRPr lang="en-IN"/>
        </a:p>
      </dgm:t>
    </dgm:pt>
    <dgm:pt modelId="{EF1B2CCE-EDC9-4691-BC72-EC292EF9B7B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Example</a:t>
          </a:r>
          <a:r>
            <a:rPr lang="en-IN" sz="1400"/>
            <a:t>: List.NonNullCount({1, null, 2, null, 3})</a:t>
          </a:r>
        </a:p>
      </dgm:t>
    </dgm:pt>
    <dgm:pt modelId="{39535338-6BF9-4F4E-BF08-168CF4FEB4D7}" type="parTrans" cxnId="{B743EE1A-E9E7-4AF3-8F6B-3D58DF193A2A}">
      <dgm:prSet/>
      <dgm:spPr/>
      <dgm:t>
        <a:bodyPr/>
        <a:lstStyle/>
        <a:p>
          <a:endParaRPr lang="en-IN"/>
        </a:p>
      </dgm:t>
    </dgm:pt>
    <dgm:pt modelId="{8A357E20-84BC-4A20-A6C0-6ACC67FBD1D2}" type="sibTrans" cxnId="{B743EE1A-E9E7-4AF3-8F6B-3D58DF193A2A}">
      <dgm:prSet/>
      <dgm:spPr/>
      <dgm:t>
        <a:bodyPr/>
        <a:lstStyle/>
        <a:p>
          <a:endParaRPr lang="en-IN"/>
        </a:p>
      </dgm:t>
    </dgm:pt>
    <dgm:pt modelId="{87F5417B-EE91-4E51-8433-B4297FBD5BF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3</a:t>
          </a:r>
        </a:p>
      </dgm:t>
    </dgm:pt>
    <dgm:pt modelId="{50A9CA8A-29FA-4A2D-88D4-56050FD30FE3}" type="parTrans" cxnId="{970EDECB-FDCA-4F35-AE9D-870C7D5D56AE}">
      <dgm:prSet/>
      <dgm:spPr/>
      <dgm:t>
        <a:bodyPr/>
        <a:lstStyle/>
        <a:p>
          <a:endParaRPr lang="en-IN"/>
        </a:p>
      </dgm:t>
    </dgm:pt>
    <dgm:pt modelId="{B709294F-8382-462C-9E97-51F6B7C29330}" type="sibTrans" cxnId="{970EDECB-FDCA-4F35-AE9D-870C7D5D56AE}">
      <dgm:prSet/>
      <dgm:spPr/>
      <dgm:t>
        <a:bodyPr/>
        <a:lstStyle/>
        <a:p>
          <a:endParaRPr lang="en-IN"/>
        </a:p>
      </dgm:t>
    </dgm:pt>
    <dgm:pt modelId="{D9EFFF6D-57A3-434A-BB72-A3C40E8EE4C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Useful for counting actual data points, ignoring missing or null values.</a:t>
          </a:r>
        </a:p>
      </dgm:t>
    </dgm:pt>
    <dgm:pt modelId="{564C527C-203E-481F-965B-E2941511EA1A}" type="parTrans" cxnId="{D0D76283-A511-4A0D-96DC-F90E8AA80D9A}">
      <dgm:prSet/>
      <dgm:spPr/>
      <dgm:t>
        <a:bodyPr/>
        <a:lstStyle/>
        <a:p>
          <a:endParaRPr lang="en-IN"/>
        </a:p>
      </dgm:t>
    </dgm:pt>
    <dgm:pt modelId="{EF37F6EC-C789-4189-9790-6A74A36259FD}" type="sibTrans" cxnId="{D0D76283-A511-4A0D-96DC-F90E8AA80D9A}">
      <dgm:prSet/>
      <dgm:spPr/>
      <dgm:t>
        <a:bodyPr/>
        <a:lstStyle/>
        <a:p>
          <a:endParaRPr lang="en-IN"/>
        </a:p>
      </dgm:t>
    </dgm:pt>
    <dgm:pt modelId="{14FB6BC6-3DA5-4D55-86A3-102756FC505D}">
      <dgm:prSet custT="1"/>
      <dgm:spPr/>
      <dgm:t>
        <a:bodyPr/>
        <a:lstStyle/>
        <a:p>
          <a:r>
            <a:rPr lang="en-US" sz="1400" b="1" dirty="0"/>
            <a:t>47. </a:t>
          </a:r>
          <a:r>
            <a:rPr lang="en-US" sz="1400" b="1" dirty="0" err="1"/>
            <a:t>List.Sort</a:t>
          </a:r>
          <a:r>
            <a:rPr lang="en-US" sz="1400" b="1" dirty="0"/>
            <a:t> with Order</a:t>
          </a:r>
        </a:p>
      </dgm:t>
    </dgm:pt>
    <dgm:pt modelId="{D457BE06-3489-4C12-AF76-BB39B0D1120E}" type="parTrans" cxnId="{32176E2A-843F-429B-9659-155A147B37F3}">
      <dgm:prSet/>
      <dgm:spPr/>
      <dgm:t>
        <a:bodyPr/>
        <a:lstStyle/>
        <a:p>
          <a:endParaRPr lang="en-IN"/>
        </a:p>
      </dgm:t>
    </dgm:pt>
    <dgm:pt modelId="{EBD1E01B-7EEE-4F74-8258-F683851D0C67}" type="sibTrans" cxnId="{32176E2A-843F-429B-9659-155A147B37F3}">
      <dgm:prSet/>
      <dgm:spPr/>
      <dgm:t>
        <a:bodyPr/>
        <a:lstStyle/>
        <a:p>
          <a:endParaRPr lang="en-IN"/>
        </a:p>
      </dgm:t>
    </dgm:pt>
    <dgm:pt modelId="{F2AC0403-FAC5-42DA-A554-29B95F476E6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Sorts a list based on a custom comparer function.</a:t>
          </a:r>
        </a:p>
      </dgm:t>
    </dgm:pt>
    <dgm:pt modelId="{C72932EA-BCB6-4F92-8436-ACC4208BAB5A}" type="parTrans" cxnId="{A8A93348-BEAB-45BA-9F2A-0753223550F5}">
      <dgm:prSet/>
      <dgm:spPr/>
      <dgm:t>
        <a:bodyPr/>
        <a:lstStyle/>
        <a:p>
          <a:endParaRPr lang="en-IN"/>
        </a:p>
      </dgm:t>
    </dgm:pt>
    <dgm:pt modelId="{D081A210-AC44-4AAC-B4AF-EA3809C796CC}" type="sibTrans" cxnId="{A8A93348-BEAB-45BA-9F2A-0753223550F5}">
      <dgm:prSet/>
      <dgm:spPr/>
      <dgm:t>
        <a:bodyPr/>
        <a:lstStyle/>
        <a:p>
          <a:endParaRPr lang="en-IN"/>
        </a:p>
      </dgm:t>
    </dgm:pt>
    <dgm:pt modelId="{3A173588-C0E9-49B8-83DF-0BC7D315397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Example</a:t>
          </a:r>
          <a:r>
            <a:rPr lang="en-IN" sz="1400"/>
            <a:t>: List.Sort({4, 2, 3, 1}, Order.Descending)</a:t>
          </a:r>
        </a:p>
      </dgm:t>
    </dgm:pt>
    <dgm:pt modelId="{4BE149DC-69E1-47BE-AA7B-8B1BEBB12786}" type="parTrans" cxnId="{046774DF-F383-4815-BD09-9D058E27C738}">
      <dgm:prSet/>
      <dgm:spPr/>
      <dgm:t>
        <a:bodyPr/>
        <a:lstStyle/>
        <a:p>
          <a:endParaRPr lang="en-IN"/>
        </a:p>
      </dgm:t>
    </dgm:pt>
    <dgm:pt modelId="{5357551F-26A3-42B4-B34F-18E3BD5192A7}" type="sibTrans" cxnId="{046774DF-F383-4815-BD09-9D058E27C738}">
      <dgm:prSet/>
      <dgm:spPr/>
      <dgm:t>
        <a:bodyPr/>
        <a:lstStyle/>
        <a:p>
          <a:endParaRPr lang="en-IN"/>
        </a:p>
      </dgm:t>
    </dgm:pt>
    <dgm:pt modelId="{97B0B84B-ECB7-403B-A812-A512E548EF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{4, 3, 2, 1}</a:t>
          </a:r>
        </a:p>
      </dgm:t>
    </dgm:pt>
    <dgm:pt modelId="{8C2F8E52-2AE2-494D-9433-DF83FE7280C3}" type="parTrans" cxnId="{E62BFF3F-00CB-4A4D-BF19-208932A21E76}">
      <dgm:prSet/>
      <dgm:spPr/>
      <dgm:t>
        <a:bodyPr/>
        <a:lstStyle/>
        <a:p>
          <a:endParaRPr lang="en-IN"/>
        </a:p>
      </dgm:t>
    </dgm:pt>
    <dgm:pt modelId="{7E7F0486-52C9-4207-BB0F-3E019145A223}" type="sibTrans" cxnId="{E62BFF3F-00CB-4A4D-BF19-208932A21E76}">
      <dgm:prSet/>
      <dgm:spPr/>
      <dgm:t>
        <a:bodyPr/>
        <a:lstStyle/>
        <a:p>
          <a:endParaRPr lang="en-IN"/>
        </a:p>
      </dgm:t>
    </dgm:pt>
    <dgm:pt modelId="{5629E548-8804-42C2-96F7-CBB6E4DDEE8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When sorting in descending order or with specific sorting rules.</a:t>
          </a:r>
        </a:p>
      </dgm:t>
    </dgm:pt>
    <dgm:pt modelId="{9BE9E3AC-15FA-484F-9401-84994B6C376F}" type="parTrans" cxnId="{55BA5AE3-B1B8-4FC2-98C9-29BA486720C5}">
      <dgm:prSet/>
      <dgm:spPr/>
      <dgm:t>
        <a:bodyPr/>
        <a:lstStyle/>
        <a:p>
          <a:endParaRPr lang="en-IN"/>
        </a:p>
      </dgm:t>
    </dgm:pt>
    <dgm:pt modelId="{1B35626D-EF66-4BF7-A18E-5261EFF5E4AA}" type="sibTrans" cxnId="{55BA5AE3-B1B8-4FC2-98C9-29BA486720C5}">
      <dgm:prSet/>
      <dgm:spPr/>
      <dgm:t>
        <a:bodyPr/>
        <a:lstStyle/>
        <a:p>
          <a:endParaRPr lang="en-IN"/>
        </a:p>
      </dgm:t>
    </dgm:pt>
    <dgm:pt modelId="{BF7E5DC8-11B9-4CAC-8821-88BBDFC5CF5E}">
      <dgm:prSet custT="1"/>
      <dgm:spPr/>
      <dgm:t>
        <a:bodyPr/>
        <a:lstStyle/>
        <a:p>
          <a:r>
            <a:rPr lang="en-IN" sz="1400" b="1"/>
            <a:t>48. List.Median</a:t>
          </a:r>
        </a:p>
      </dgm:t>
    </dgm:pt>
    <dgm:pt modelId="{70640DF0-8CF0-4839-B776-2C2CC3221365}" type="parTrans" cxnId="{8C7FD143-7A73-45CD-9A01-DC3D6DBE805E}">
      <dgm:prSet/>
      <dgm:spPr/>
      <dgm:t>
        <a:bodyPr/>
        <a:lstStyle/>
        <a:p>
          <a:endParaRPr lang="en-IN"/>
        </a:p>
      </dgm:t>
    </dgm:pt>
    <dgm:pt modelId="{93000C0E-A6E8-4C44-99C3-FD9A70503DD7}" type="sibTrans" cxnId="{8C7FD143-7A73-45CD-9A01-DC3D6DBE805E}">
      <dgm:prSet/>
      <dgm:spPr/>
      <dgm:t>
        <a:bodyPr/>
        <a:lstStyle/>
        <a:p>
          <a:endParaRPr lang="en-IN"/>
        </a:p>
      </dgm:t>
    </dgm:pt>
    <dgm:pt modelId="{00E965DF-1D8C-40D6-B554-AC9ECA0F29B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Finds the median value of a list.</a:t>
          </a:r>
        </a:p>
      </dgm:t>
    </dgm:pt>
    <dgm:pt modelId="{AE805F61-2684-4E17-8F71-7C88A85A2F75}" type="parTrans" cxnId="{80A03488-F8B7-4BA0-B9F3-F416FDF65B13}">
      <dgm:prSet/>
      <dgm:spPr/>
      <dgm:t>
        <a:bodyPr/>
        <a:lstStyle/>
        <a:p>
          <a:endParaRPr lang="en-IN"/>
        </a:p>
      </dgm:t>
    </dgm:pt>
    <dgm:pt modelId="{4963F478-2C91-4D69-9D31-65549DF8AC5F}" type="sibTrans" cxnId="{80A03488-F8B7-4BA0-B9F3-F416FDF65B13}">
      <dgm:prSet/>
      <dgm:spPr/>
      <dgm:t>
        <a:bodyPr/>
        <a:lstStyle/>
        <a:p>
          <a:endParaRPr lang="en-IN"/>
        </a:p>
      </dgm:t>
    </dgm:pt>
    <dgm:pt modelId="{56E82827-E576-43FA-8771-2CE4616AB3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List.Median({1, 3, 5, 7})</a:t>
          </a:r>
        </a:p>
      </dgm:t>
    </dgm:pt>
    <dgm:pt modelId="{AA4D574A-A43B-45F4-9BD5-64ACB1874D96}" type="parTrans" cxnId="{12AFC9B5-4456-44B9-8FC9-08CAE85B48EF}">
      <dgm:prSet/>
      <dgm:spPr/>
      <dgm:t>
        <a:bodyPr/>
        <a:lstStyle/>
        <a:p>
          <a:endParaRPr lang="en-IN"/>
        </a:p>
      </dgm:t>
    </dgm:pt>
    <dgm:pt modelId="{008C67B3-9811-408E-9995-12241980E48C}" type="sibTrans" cxnId="{12AFC9B5-4456-44B9-8FC9-08CAE85B48EF}">
      <dgm:prSet/>
      <dgm:spPr/>
      <dgm:t>
        <a:bodyPr/>
        <a:lstStyle/>
        <a:p>
          <a:endParaRPr lang="en-IN"/>
        </a:p>
      </dgm:t>
    </dgm:pt>
    <dgm:pt modelId="{04455AB3-68F0-4EEC-9CB7-3E9B05E9E94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4</a:t>
          </a:r>
        </a:p>
      </dgm:t>
    </dgm:pt>
    <dgm:pt modelId="{E84A8597-0122-4431-8A17-42C7FD4A7D58}" type="parTrans" cxnId="{0BABBEFA-8E75-4943-AB9B-0F2CDE8DB9C5}">
      <dgm:prSet/>
      <dgm:spPr/>
      <dgm:t>
        <a:bodyPr/>
        <a:lstStyle/>
        <a:p>
          <a:endParaRPr lang="en-IN"/>
        </a:p>
      </dgm:t>
    </dgm:pt>
    <dgm:pt modelId="{D42FB967-2EB0-4B6B-A838-DF68B6F4AD69}" type="sibTrans" cxnId="{0BABBEFA-8E75-4943-AB9B-0F2CDE8DB9C5}">
      <dgm:prSet/>
      <dgm:spPr/>
      <dgm:t>
        <a:bodyPr/>
        <a:lstStyle/>
        <a:p>
          <a:endParaRPr lang="en-IN"/>
        </a:p>
      </dgm:t>
    </dgm:pt>
    <dgm:pt modelId="{76D65F62-562A-4883-81DB-5AD37A5006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this when analyzing data distributions to find the central tendency.</a:t>
          </a:r>
        </a:p>
      </dgm:t>
    </dgm:pt>
    <dgm:pt modelId="{E38039A4-CA33-4C86-8F2D-9B3F96D53A74}" type="parTrans" cxnId="{9D10CA8D-0E5B-4590-B14F-CC529753B5B3}">
      <dgm:prSet/>
      <dgm:spPr/>
      <dgm:t>
        <a:bodyPr/>
        <a:lstStyle/>
        <a:p>
          <a:endParaRPr lang="en-IN"/>
        </a:p>
      </dgm:t>
    </dgm:pt>
    <dgm:pt modelId="{F5AFC0C0-69FB-4B77-8351-A50F98CACA78}" type="sibTrans" cxnId="{9D10CA8D-0E5B-4590-B14F-CC529753B5B3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 custScaleX="108140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029709BC-FD3C-4424-9AC7-03CD0D8E66CC}" type="pres">
      <dgm:prSet presAssocID="{33662C16-F3E3-4137-BD80-F5431A378173}" presName="node" presStyleLbl="node1" presStyleIdx="1" presStyleCnt="15">
        <dgm:presLayoutVars>
          <dgm:bulletEnabled val="1"/>
        </dgm:presLayoutVars>
      </dgm:prSet>
      <dgm:spPr/>
    </dgm:pt>
    <dgm:pt modelId="{A49E99A7-1D9D-43A6-BFAB-A3626593B7C0}" type="pres">
      <dgm:prSet presAssocID="{B4A65C72-DAF6-4445-B074-FD9BD34CB98F}" presName="sibTrans" presStyleCnt="0"/>
      <dgm:spPr/>
    </dgm:pt>
    <dgm:pt modelId="{C00A5D0D-6A92-4D37-8171-184FBB1726FE}" type="pres">
      <dgm:prSet presAssocID="{EF1B2CCE-EDC9-4691-BC72-EC292EF9B7B7}" presName="node" presStyleLbl="node1" presStyleIdx="2" presStyleCnt="15">
        <dgm:presLayoutVars>
          <dgm:bulletEnabled val="1"/>
        </dgm:presLayoutVars>
      </dgm:prSet>
      <dgm:spPr/>
    </dgm:pt>
    <dgm:pt modelId="{2576A899-5785-4B9B-8345-1F078B636038}" type="pres">
      <dgm:prSet presAssocID="{8A357E20-84BC-4A20-A6C0-6ACC67FBD1D2}" presName="sibTrans" presStyleCnt="0"/>
      <dgm:spPr/>
    </dgm:pt>
    <dgm:pt modelId="{2E470975-5097-46CE-A94E-8AB760630AB6}" type="pres">
      <dgm:prSet presAssocID="{87F5417B-EE91-4E51-8433-B4297FBD5BF2}" presName="node" presStyleLbl="node1" presStyleIdx="3" presStyleCnt="15">
        <dgm:presLayoutVars>
          <dgm:bulletEnabled val="1"/>
        </dgm:presLayoutVars>
      </dgm:prSet>
      <dgm:spPr/>
    </dgm:pt>
    <dgm:pt modelId="{2506156B-E59A-44C4-8537-8554B07DCFE4}" type="pres">
      <dgm:prSet presAssocID="{B709294F-8382-462C-9E97-51F6B7C29330}" presName="sibTrans" presStyleCnt="0"/>
      <dgm:spPr/>
    </dgm:pt>
    <dgm:pt modelId="{2A1492A4-4A9B-4D7D-9558-17C7302E9050}" type="pres">
      <dgm:prSet presAssocID="{D9EFFF6D-57A3-434A-BB72-A3C40E8EE4C8}" presName="node" presStyleLbl="node1" presStyleIdx="4" presStyleCnt="15">
        <dgm:presLayoutVars>
          <dgm:bulletEnabled val="1"/>
        </dgm:presLayoutVars>
      </dgm:prSet>
      <dgm:spPr/>
    </dgm:pt>
    <dgm:pt modelId="{F89A491C-61FA-4CE8-9EA2-6969075B2C84}" type="pres">
      <dgm:prSet presAssocID="{EF37F6EC-C789-4189-9790-6A74A36259FD}" presName="sibTrans" presStyleCnt="0"/>
      <dgm:spPr/>
    </dgm:pt>
    <dgm:pt modelId="{6FCD3B11-F1C0-4129-A7BF-879314297E74}" type="pres">
      <dgm:prSet presAssocID="{14FB6BC6-3DA5-4D55-86A3-102756FC505D}" presName="node" presStyleLbl="node1" presStyleIdx="5" presStyleCnt="15">
        <dgm:presLayoutVars>
          <dgm:bulletEnabled val="1"/>
        </dgm:presLayoutVars>
      </dgm:prSet>
      <dgm:spPr/>
    </dgm:pt>
    <dgm:pt modelId="{9C673353-47DE-4B95-9D7A-222705EA789F}" type="pres">
      <dgm:prSet presAssocID="{EBD1E01B-7EEE-4F74-8258-F683851D0C67}" presName="sibTrans" presStyleCnt="0"/>
      <dgm:spPr/>
    </dgm:pt>
    <dgm:pt modelId="{8D1B6D8D-F321-477F-A90A-F92AE9197CFA}" type="pres">
      <dgm:prSet presAssocID="{F2AC0403-FAC5-42DA-A554-29B95F476E62}" presName="node" presStyleLbl="node1" presStyleIdx="6" presStyleCnt="15">
        <dgm:presLayoutVars>
          <dgm:bulletEnabled val="1"/>
        </dgm:presLayoutVars>
      </dgm:prSet>
      <dgm:spPr/>
    </dgm:pt>
    <dgm:pt modelId="{AD89A20D-5BE4-4DF1-B2FD-0DD120DE7FBB}" type="pres">
      <dgm:prSet presAssocID="{D081A210-AC44-4AAC-B4AF-EA3809C796CC}" presName="sibTrans" presStyleCnt="0"/>
      <dgm:spPr/>
    </dgm:pt>
    <dgm:pt modelId="{7E5215EB-EEE7-4663-B52E-0E1EF4C8CD07}" type="pres">
      <dgm:prSet presAssocID="{3A173588-C0E9-49B8-83DF-0BC7D3153979}" presName="node" presStyleLbl="node1" presStyleIdx="7" presStyleCnt="15">
        <dgm:presLayoutVars>
          <dgm:bulletEnabled val="1"/>
        </dgm:presLayoutVars>
      </dgm:prSet>
      <dgm:spPr/>
    </dgm:pt>
    <dgm:pt modelId="{E028681D-6301-4077-AFA4-2BBEC0EB295A}" type="pres">
      <dgm:prSet presAssocID="{5357551F-26A3-42B4-B34F-18E3BD5192A7}" presName="sibTrans" presStyleCnt="0"/>
      <dgm:spPr/>
    </dgm:pt>
    <dgm:pt modelId="{B5EBC9EC-496B-499D-95ED-F5CAD8050BC1}" type="pres">
      <dgm:prSet presAssocID="{97B0B84B-ECB7-403B-A812-A512E548EF19}" presName="node" presStyleLbl="node1" presStyleIdx="8" presStyleCnt="15">
        <dgm:presLayoutVars>
          <dgm:bulletEnabled val="1"/>
        </dgm:presLayoutVars>
      </dgm:prSet>
      <dgm:spPr/>
    </dgm:pt>
    <dgm:pt modelId="{8E032DD6-6FA3-451C-83EC-204B35B1C27F}" type="pres">
      <dgm:prSet presAssocID="{7E7F0486-52C9-4207-BB0F-3E019145A223}" presName="sibTrans" presStyleCnt="0"/>
      <dgm:spPr/>
    </dgm:pt>
    <dgm:pt modelId="{E09438AF-C20E-45B1-9908-A9A102E47A40}" type="pres">
      <dgm:prSet presAssocID="{5629E548-8804-42C2-96F7-CBB6E4DDEE8A}" presName="node" presStyleLbl="node1" presStyleIdx="9" presStyleCnt="15">
        <dgm:presLayoutVars>
          <dgm:bulletEnabled val="1"/>
        </dgm:presLayoutVars>
      </dgm:prSet>
      <dgm:spPr/>
    </dgm:pt>
    <dgm:pt modelId="{D70E9D57-28B7-4676-8693-1CB3DBB7A466}" type="pres">
      <dgm:prSet presAssocID="{1B35626D-EF66-4BF7-A18E-5261EFF5E4AA}" presName="sibTrans" presStyleCnt="0"/>
      <dgm:spPr/>
    </dgm:pt>
    <dgm:pt modelId="{8CEEF4CB-78BE-4882-9788-011205E1C101}" type="pres">
      <dgm:prSet presAssocID="{BF7E5DC8-11B9-4CAC-8821-88BBDFC5CF5E}" presName="node" presStyleLbl="node1" presStyleIdx="10" presStyleCnt="15">
        <dgm:presLayoutVars>
          <dgm:bulletEnabled val="1"/>
        </dgm:presLayoutVars>
      </dgm:prSet>
      <dgm:spPr/>
    </dgm:pt>
    <dgm:pt modelId="{59F2431E-8C25-4D83-9DCE-8AFD73A209BD}" type="pres">
      <dgm:prSet presAssocID="{93000C0E-A6E8-4C44-99C3-FD9A70503DD7}" presName="sibTrans" presStyleCnt="0"/>
      <dgm:spPr/>
    </dgm:pt>
    <dgm:pt modelId="{28354A80-80DF-4388-ACEE-F9ABDC451ADD}" type="pres">
      <dgm:prSet presAssocID="{00E965DF-1D8C-40D6-B554-AC9ECA0F29BA}" presName="node" presStyleLbl="node1" presStyleIdx="11" presStyleCnt="15">
        <dgm:presLayoutVars>
          <dgm:bulletEnabled val="1"/>
        </dgm:presLayoutVars>
      </dgm:prSet>
      <dgm:spPr/>
    </dgm:pt>
    <dgm:pt modelId="{577F53B5-9AD0-4ACB-AA7C-11FC8BED04DF}" type="pres">
      <dgm:prSet presAssocID="{4963F478-2C91-4D69-9D31-65549DF8AC5F}" presName="sibTrans" presStyleCnt="0"/>
      <dgm:spPr/>
    </dgm:pt>
    <dgm:pt modelId="{F6A6DE2A-1FE6-491C-9098-2A62621853E8}" type="pres">
      <dgm:prSet presAssocID="{56E82827-E576-43FA-8771-2CE4616AB34E}" presName="node" presStyleLbl="node1" presStyleIdx="12" presStyleCnt="15">
        <dgm:presLayoutVars>
          <dgm:bulletEnabled val="1"/>
        </dgm:presLayoutVars>
      </dgm:prSet>
      <dgm:spPr/>
    </dgm:pt>
    <dgm:pt modelId="{66E0DBBD-5233-4E29-A713-8F0FDF3509BE}" type="pres">
      <dgm:prSet presAssocID="{008C67B3-9811-408E-9995-12241980E48C}" presName="sibTrans" presStyleCnt="0"/>
      <dgm:spPr/>
    </dgm:pt>
    <dgm:pt modelId="{6DF1DD79-EE01-40A2-AADB-62C39E5CB040}" type="pres">
      <dgm:prSet presAssocID="{04455AB3-68F0-4EEC-9CB7-3E9B05E9E94C}" presName="node" presStyleLbl="node1" presStyleIdx="13" presStyleCnt="15">
        <dgm:presLayoutVars>
          <dgm:bulletEnabled val="1"/>
        </dgm:presLayoutVars>
      </dgm:prSet>
      <dgm:spPr/>
    </dgm:pt>
    <dgm:pt modelId="{AE28B5B7-E247-4295-BCFB-B496861D851B}" type="pres">
      <dgm:prSet presAssocID="{D42FB967-2EB0-4B6B-A838-DF68B6F4AD69}" presName="sibTrans" presStyleCnt="0"/>
      <dgm:spPr/>
    </dgm:pt>
    <dgm:pt modelId="{94172502-C5E6-4123-BB8D-90CD79A4D613}" type="pres">
      <dgm:prSet presAssocID="{76D65F62-562A-4883-81DB-5AD37A5006A4}" presName="node" presStyleLbl="node1" presStyleIdx="14" presStyleCnt="15">
        <dgm:presLayoutVars>
          <dgm:bulletEnabled val="1"/>
        </dgm:presLayoutVars>
      </dgm:prSet>
      <dgm:spPr/>
    </dgm:pt>
  </dgm:ptLst>
  <dgm:cxnLst>
    <dgm:cxn modelId="{6022A502-337D-4946-ADA0-425FC4A1236D}" type="presOf" srcId="{04455AB3-68F0-4EEC-9CB7-3E9B05E9E94C}" destId="{6DF1DD79-EE01-40A2-AADB-62C39E5CB040}" srcOrd="0" destOrd="0" presId="urn:microsoft.com/office/officeart/2005/8/layout/default"/>
    <dgm:cxn modelId="{C163C204-7B15-4C7B-8EDF-8E7AA0EB3ECA}" type="presOf" srcId="{F2AC0403-FAC5-42DA-A554-29B95F476E62}" destId="{8D1B6D8D-F321-477F-A90A-F92AE9197CFA}" srcOrd="0" destOrd="0" presId="urn:microsoft.com/office/officeart/2005/8/layout/default"/>
    <dgm:cxn modelId="{61EF4407-073F-4D70-992A-D1719F8DB3B6}" type="presOf" srcId="{3A173588-C0E9-49B8-83DF-0BC7D3153979}" destId="{7E5215EB-EEE7-4663-B52E-0E1EF4C8CD07}" srcOrd="0" destOrd="0" presId="urn:microsoft.com/office/officeart/2005/8/layout/default"/>
    <dgm:cxn modelId="{0B521715-655B-4286-9561-ADD055673F09}" type="presOf" srcId="{33662C16-F3E3-4137-BD80-F5431A378173}" destId="{029709BC-FD3C-4424-9AC7-03CD0D8E66CC}" srcOrd="0" destOrd="0" presId="urn:microsoft.com/office/officeart/2005/8/layout/default"/>
    <dgm:cxn modelId="{B743EE1A-E9E7-4AF3-8F6B-3D58DF193A2A}" srcId="{C54F5361-285B-42E6-8F81-A7C032D9CAFF}" destId="{EF1B2CCE-EDC9-4691-BC72-EC292EF9B7B7}" srcOrd="2" destOrd="0" parTransId="{39535338-6BF9-4F4E-BF08-168CF4FEB4D7}" sibTransId="{8A357E20-84BC-4A20-A6C0-6ACC67FBD1D2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7C7BC327-70EB-4C73-A220-8E62959076ED}" type="presOf" srcId="{EF1B2CCE-EDC9-4691-BC72-EC292EF9B7B7}" destId="{C00A5D0D-6A92-4D37-8171-184FBB1726FE}" srcOrd="0" destOrd="0" presId="urn:microsoft.com/office/officeart/2005/8/layout/default"/>
    <dgm:cxn modelId="{32176E2A-843F-429B-9659-155A147B37F3}" srcId="{C54F5361-285B-42E6-8F81-A7C032D9CAFF}" destId="{14FB6BC6-3DA5-4D55-86A3-102756FC505D}" srcOrd="5" destOrd="0" parTransId="{D457BE06-3489-4C12-AF76-BB39B0D1120E}" sibTransId="{EBD1E01B-7EEE-4F74-8258-F683851D0C67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E62BFF3F-00CB-4A4D-BF19-208932A21E76}" srcId="{C54F5361-285B-42E6-8F81-A7C032D9CAFF}" destId="{97B0B84B-ECB7-403B-A812-A512E548EF19}" srcOrd="8" destOrd="0" parTransId="{8C2F8E52-2AE2-494D-9433-DF83FE7280C3}" sibTransId="{7E7F0486-52C9-4207-BB0F-3E019145A223}"/>
    <dgm:cxn modelId="{8C7FD143-7A73-45CD-9A01-DC3D6DBE805E}" srcId="{C54F5361-285B-42E6-8F81-A7C032D9CAFF}" destId="{BF7E5DC8-11B9-4CAC-8821-88BBDFC5CF5E}" srcOrd="10" destOrd="0" parTransId="{70640DF0-8CF0-4839-B776-2C2CC3221365}" sibTransId="{93000C0E-A6E8-4C44-99C3-FD9A70503DD7}"/>
    <dgm:cxn modelId="{A2516D64-EA91-4F28-8990-D481DD72C731}" type="presOf" srcId="{BF7E5DC8-11B9-4CAC-8821-88BBDFC5CF5E}" destId="{8CEEF4CB-78BE-4882-9788-011205E1C101}" srcOrd="0" destOrd="0" presId="urn:microsoft.com/office/officeart/2005/8/layout/default"/>
    <dgm:cxn modelId="{A8A93348-BEAB-45BA-9F2A-0753223550F5}" srcId="{C54F5361-285B-42E6-8F81-A7C032D9CAFF}" destId="{F2AC0403-FAC5-42DA-A554-29B95F476E62}" srcOrd="6" destOrd="0" parTransId="{C72932EA-BCB6-4F92-8436-ACC4208BAB5A}" sibTransId="{D081A210-AC44-4AAC-B4AF-EA3809C796CC}"/>
    <dgm:cxn modelId="{5741204D-0F38-4C8F-BC9B-E9809A2A1009}" type="presOf" srcId="{87F5417B-EE91-4E51-8433-B4297FBD5BF2}" destId="{2E470975-5097-46CE-A94E-8AB760630AB6}" srcOrd="0" destOrd="0" presId="urn:microsoft.com/office/officeart/2005/8/layout/default"/>
    <dgm:cxn modelId="{19EAE24F-C4EF-4CE6-8E78-7995DBF0EAA7}" type="presOf" srcId="{14FB6BC6-3DA5-4D55-86A3-102756FC505D}" destId="{6FCD3B11-F1C0-4129-A7BF-879314297E74}" srcOrd="0" destOrd="0" presId="urn:microsoft.com/office/officeart/2005/8/layout/default"/>
    <dgm:cxn modelId="{39405B76-2813-4BCC-A37F-A9CA4984E417}" type="presOf" srcId="{76D65F62-562A-4883-81DB-5AD37A5006A4}" destId="{94172502-C5E6-4123-BB8D-90CD79A4D613}" srcOrd="0" destOrd="0" presId="urn:microsoft.com/office/officeart/2005/8/layout/default"/>
    <dgm:cxn modelId="{5B337B76-6DC4-404C-9902-5BB29143BF39}" type="presOf" srcId="{97B0B84B-ECB7-403B-A812-A512E548EF19}" destId="{B5EBC9EC-496B-499D-95ED-F5CAD8050BC1}" srcOrd="0" destOrd="0" presId="urn:microsoft.com/office/officeart/2005/8/layout/default"/>
    <dgm:cxn modelId="{E9CD7382-FE8F-4A99-86F3-D2931E709F7D}" type="presOf" srcId="{00E965DF-1D8C-40D6-B554-AC9ECA0F29BA}" destId="{28354A80-80DF-4388-ACEE-F9ABDC451ADD}" srcOrd="0" destOrd="0" presId="urn:microsoft.com/office/officeart/2005/8/layout/default"/>
    <dgm:cxn modelId="{D0D76283-A511-4A0D-96DC-F90E8AA80D9A}" srcId="{C54F5361-285B-42E6-8F81-A7C032D9CAFF}" destId="{D9EFFF6D-57A3-434A-BB72-A3C40E8EE4C8}" srcOrd="4" destOrd="0" parTransId="{564C527C-203E-481F-965B-E2941511EA1A}" sibTransId="{EF37F6EC-C789-4189-9790-6A74A36259FD}"/>
    <dgm:cxn modelId="{80A03488-F8B7-4BA0-B9F3-F416FDF65B13}" srcId="{C54F5361-285B-42E6-8F81-A7C032D9CAFF}" destId="{00E965DF-1D8C-40D6-B554-AC9ECA0F29BA}" srcOrd="11" destOrd="0" parTransId="{AE805F61-2684-4E17-8F71-7C88A85A2F75}" sibTransId="{4963F478-2C91-4D69-9D31-65549DF8AC5F}"/>
    <dgm:cxn modelId="{9D10CA8D-0E5B-4590-B14F-CC529753B5B3}" srcId="{C54F5361-285B-42E6-8F81-A7C032D9CAFF}" destId="{76D65F62-562A-4883-81DB-5AD37A5006A4}" srcOrd="14" destOrd="0" parTransId="{E38039A4-CA33-4C86-8F2D-9B3F96D53A74}" sibTransId="{F5AFC0C0-69FB-4B77-8351-A50F98CACA78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C410CA9E-2E7F-44B2-A976-88A54CC5DBC0}" srcId="{C54F5361-285B-42E6-8F81-A7C032D9CAFF}" destId="{33662C16-F3E3-4137-BD80-F5431A378173}" srcOrd="1" destOrd="0" parTransId="{8D2FBF7A-DBD1-43FF-8CEF-287E608F28EC}" sibTransId="{B4A65C72-DAF6-4445-B074-FD9BD34CB98F}"/>
    <dgm:cxn modelId="{12AFC9B5-4456-44B9-8FC9-08CAE85B48EF}" srcId="{C54F5361-285B-42E6-8F81-A7C032D9CAFF}" destId="{56E82827-E576-43FA-8771-2CE4616AB34E}" srcOrd="12" destOrd="0" parTransId="{AA4D574A-A43B-45F4-9BD5-64ACB1874D96}" sibTransId="{008C67B3-9811-408E-9995-12241980E48C}"/>
    <dgm:cxn modelId="{970EDECB-FDCA-4F35-AE9D-870C7D5D56AE}" srcId="{C54F5361-285B-42E6-8F81-A7C032D9CAFF}" destId="{87F5417B-EE91-4E51-8433-B4297FBD5BF2}" srcOrd="3" destOrd="0" parTransId="{50A9CA8A-29FA-4A2D-88D4-56050FD30FE3}" sibTransId="{B709294F-8382-462C-9E97-51F6B7C29330}"/>
    <dgm:cxn modelId="{378710CE-50AF-4F7B-925E-263AB1E630EC}" type="presOf" srcId="{5629E548-8804-42C2-96F7-CBB6E4DDEE8A}" destId="{E09438AF-C20E-45B1-9908-A9A102E47A40}" srcOrd="0" destOrd="0" presId="urn:microsoft.com/office/officeart/2005/8/layout/default"/>
    <dgm:cxn modelId="{B693E2DA-8863-4F1B-9ACE-32754BF0AC3D}" type="presOf" srcId="{D9EFFF6D-57A3-434A-BB72-A3C40E8EE4C8}" destId="{2A1492A4-4A9B-4D7D-9558-17C7302E9050}" srcOrd="0" destOrd="0" presId="urn:microsoft.com/office/officeart/2005/8/layout/default"/>
    <dgm:cxn modelId="{046774DF-F383-4815-BD09-9D058E27C738}" srcId="{C54F5361-285B-42E6-8F81-A7C032D9CAFF}" destId="{3A173588-C0E9-49B8-83DF-0BC7D3153979}" srcOrd="7" destOrd="0" parTransId="{4BE149DC-69E1-47BE-AA7B-8B1BEBB12786}" sibTransId="{5357551F-26A3-42B4-B34F-18E3BD5192A7}"/>
    <dgm:cxn modelId="{55BA5AE3-B1B8-4FC2-98C9-29BA486720C5}" srcId="{C54F5361-285B-42E6-8F81-A7C032D9CAFF}" destId="{5629E548-8804-42C2-96F7-CBB6E4DDEE8A}" srcOrd="9" destOrd="0" parTransId="{9BE9E3AC-15FA-484F-9401-84994B6C376F}" sibTransId="{1B35626D-EF66-4BF7-A18E-5261EFF5E4AA}"/>
    <dgm:cxn modelId="{0BABBEFA-8E75-4943-AB9B-0F2CDE8DB9C5}" srcId="{C54F5361-285B-42E6-8F81-A7C032D9CAFF}" destId="{04455AB3-68F0-4EEC-9CB7-3E9B05E9E94C}" srcOrd="13" destOrd="0" parTransId="{E84A8597-0122-4431-8A17-42C7FD4A7D58}" sibTransId="{D42FB967-2EB0-4B6B-A838-DF68B6F4AD69}"/>
    <dgm:cxn modelId="{0CD958FF-E2D7-4C12-8545-2BC01C984386}" type="presOf" srcId="{56E82827-E576-43FA-8771-2CE4616AB34E}" destId="{F6A6DE2A-1FE6-491C-9098-2A62621853E8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08761110-D0D5-4F1C-83B7-88BEAE9722EC}" type="presParOf" srcId="{4D999559-19D5-460B-9928-0B9D885782C0}" destId="{029709BC-FD3C-4424-9AC7-03CD0D8E66CC}" srcOrd="2" destOrd="0" presId="urn:microsoft.com/office/officeart/2005/8/layout/default"/>
    <dgm:cxn modelId="{07B45155-49C8-48EC-9548-BD9507DF1522}" type="presParOf" srcId="{4D999559-19D5-460B-9928-0B9D885782C0}" destId="{A49E99A7-1D9D-43A6-BFAB-A3626593B7C0}" srcOrd="3" destOrd="0" presId="urn:microsoft.com/office/officeart/2005/8/layout/default"/>
    <dgm:cxn modelId="{01DAAB25-1AB4-4434-913B-F9C9BE1FEF70}" type="presParOf" srcId="{4D999559-19D5-460B-9928-0B9D885782C0}" destId="{C00A5D0D-6A92-4D37-8171-184FBB1726FE}" srcOrd="4" destOrd="0" presId="urn:microsoft.com/office/officeart/2005/8/layout/default"/>
    <dgm:cxn modelId="{26396DBD-681F-45CD-9D89-151EBC50D27E}" type="presParOf" srcId="{4D999559-19D5-460B-9928-0B9D885782C0}" destId="{2576A899-5785-4B9B-8345-1F078B636038}" srcOrd="5" destOrd="0" presId="urn:microsoft.com/office/officeart/2005/8/layout/default"/>
    <dgm:cxn modelId="{A702C35F-7C10-49CC-B25B-02FD499502A7}" type="presParOf" srcId="{4D999559-19D5-460B-9928-0B9D885782C0}" destId="{2E470975-5097-46CE-A94E-8AB760630AB6}" srcOrd="6" destOrd="0" presId="urn:microsoft.com/office/officeart/2005/8/layout/default"/>
    <dgm:cxn modelId="{3895CFAE-74A0-42A7-A24B-108440E7BB61}" type="presParOf" srcId="{4D999559-19D5-460B-9928-0B9D885782C0}" destId="{2506156B-E59A-44C4-8537-8554B07DCFE4}" srcOrd="7" destOrd="0" presId="urn:microsoft.com/office/officeart/2005/8/layout/default"/>
    <dgm:cxn modelId="{812E5CD7-1D40-4C68-9F1D-E7F572C27EB4}" type="presParOf" srcId="{4D999559-19D5-460B-9928-0B9D885782C0}" destId="{2A1492A4-4A9B-4D7D-9558-17C7302E9050}" srcOrd="8" destOrd="0" presId="urn:microsoft.com/office/officeart/2005/8/layout/default"/>
    <dgm:cxn modelId="{504B46E4-44F3-4F2A-A273-007767066F9B}" type="presParOf" srcId="{4D999559-19D5-460B-9928-0B9D885782C0}" destId="{F89A491C-61FA-4CE8-9EA2-6969075B2C84}" srcOrd="9" destOrd="0" presId="urn:microsoft.com/office/officeart/2005/8/layout/default"/>
    <dgm:cxn modelId="{C49C87EC-34A7-4B03-AA9C-5E6DF35622AF}" type="presParOf" srcId="{4D999559-19D5-460B-9928-0B9D885782C0}" destId="{6FCD3B11-F1C0-4129-A7BF-879314297E74}" srcOrd="10" destOrd="0" presId="urn:microsoft.com/office/officeart/2005/8/layout/default"/>
    <dgm:cxn modelId="{F6825CE2-B599-4E06-931A-E12329E6E6BB}" type="presParOf" srcId="{4D999559-19D5-460B-9928-0B9D885782C0}" destId="{9C673353-47DE-4B95-9D7A-222705EA789F}" srcOrd="11" destOrd="0" presId="urn:microsoft.com/office/officeart/2005/8/layout/default"/>
    <dgm:cxn modelId="{98DB0564-4CB6-442D-A47E-4EB77F8E47FF}" type="presParOf" srcId="{4D999559-19D5-460B-9928-0B9D885782C0}" destId="{8D1B6D8D-F321-477F-A90A-F92AE9197CFA}" srcOrd="12" destOrd="0" presId="urn:microsoft.com/office/officeart/2005/8/layout/default"/>
    <dgm:cxn modelId="{1A6D01C3-512D-4810-B0DC-7675FAB1FEF4}" type="presParOf" srcId="{4D999559-19D5-460B-9928-0B9D885782C0}" destId="{AD89A20D-5BE4-4DF1-B2FD-0DD120DE7FBB}" srcOrd="13" destOrd="0" presId="urn:microsoft.com/office/officeart/2005/8/layout/default"/>
    <dgm:cxn modelId="{6D352852-8794-4717-ADFF-6B247391C523}" type="presParOf" srcId="{4D999559-19D5-460B-9928-0B9D885782C0}" destId="{7E5215EB-EEE7-4663-B52E-0E1EF4C8CD07}" srcOrd="14" destOrd="0" presId="urn:microsoft.com/office/officeart/2005/8/layout/default"/>
    <dgm:cxn modelId="{9A61D5E8-0564-4FFC-83B2-0D57C7075025}" type="presParOf" srcId="{4D999559-19D5-460B-9928-0B9D885782C0}" destId="{E028681D-6301-4077-AFA4-2BBEC0EB295A}" srcOrd="15" destOrd="0" presId="urn:microsoft.com/office/officeart/2005/8/layout/default"/>
    <dgm:cxn modelId="{25A3D6D9-5AFB-4B76-A2C9-C4C2AD3B3F9A}" type="presParOf" srcId="{4D999559-19D5-460B-9928-0B9D885782C0}" destId="{B5EBC9EC-496B-499D-95ED-F5CAD8050BC1}" srcOrd="16" destOrd="0" presId="urn:microsoft.com/office/officeart/2005/8/layout/default"/>
    <dgm:cxn modelId="{92E40C07-447F-4012-951F-81D2BF7F3173}" type="presParOf" srcId="{4D999559-19D5-460B-9928-0B9D885782C0}" destId="{8E032DD6-6FA3-451C-83EC-204B35B1C27F}" srcOrd="17" destOrd="0" presId="urn:microsoft.com/office/officeart/2005/8/layout/default"/>
    <dgm:cxn modelId="{7BF8F9DE-BAAC-4F61-BFAB-60B6DC47AF21}" type="presParOf" srcId="{4D999559-19D5-460B-9928-0B9D885782C0}" destId="{E09438AF-C20E-45B1-9908-A9A102E47A40}" srcOrd="18" destOrd="0" presId="urn:microsoft.com/office/officeart/2005/8/layout/default"/>
    <dgm:cxn modelId="{08D89A36-9483-4605-A6BB-937009C9A5AE}" type="presParOf" srcId="{4D999559-19D5-460B-9928-0B9D885782C0}" destId="{D70E9D57-28B7-4676-8693-1CB3DBB7A466}" srcOrd="19" destOrd="0" presId="urn:microsoft.com/office/officeart/2005/8/layout/default"/>
    <dgm:cxn modelId="{9F0BE521-0688-415C-9B7D-28C21C426963}" type="presParOf" srcId="{4D999559-19D5-460B-9928-0B9D885782C0}" destId="{8CEEF4CB-78BE-4882-9788-011205E1C101}" srcOrd="20" destOrd="0" presId="urn:microsoft.com/office/officeart/2005/8/layout/default"/>
    <dgm:cxn modelId="{42AE4DF2-8561-43C3-953F-6D37C24B7AFD}" type="presParOf" srcId="{4D999559-19D5-460B-9928-0B9D885782C0}" destId="{59F2431E-8C25-4D83-9DCE-8AFD73A209BD}" srcOrd="21" destOrd="0" presId="urn:microsoft.com/office/officeart/2005/8/layout/default"/>
    <dgm:cxn modelId="{F0997546-AA3E-48B4-85F1-959F1F2C317B}" type="presParOf" srcId="{4D999559-19D5-460B-9928-0B9D885782C0}" destId="{28354A80-80DF-4388-ACEE-F9ABDC451ADD}" srcOrd="22" destOrd="0" presId="urn:microsoft.com/office/officeart/2005/8/layout/default"/>
    <dgm:cxn modelId="{C0FA6420-C0A6-4679-A4F6-0944EC79D6AF}" type="presParOf" srcId="{4D999559-19D5-460B-9928-0B9D885782C0}" destId="{577F53B5-9AD0-4ACB-AA7C-11FC8BED04DF}" srcOrd="23" destOrd="0" presId="urn:microsoft.com/office/officeart/2005/8/layout/default"/>
    <dgm:cxn modelId="{67A6AECA-0ED3-4410-9351-91F2EBFDB80C}" type="presParOf" srcId="{4D999559-19D5-460B-9928-0B9D885782C0}" destId="{F6A6DE2A-1FE6-491C-9098-2A62621853E8}" srcOrd="24" destOrd="0" presId="urn:microsoft.com/office/officeart/2005/8/layout/default"/>
    <dgm:cxn modelId="{88381CEF-3F17-43D7-BDDB-F9B691631074}" type="presParOf" srcId="{4D999559-19D5-460B-9928-0B9D885782C0}" destId="{66E0DBBD-5233-4E29-A713-8F0FDF3509BE}" srcOrd="25" destOrd="0" presId="urn:microsoft.com/office/officeart/2005/8/layout/default"/>
    <dgm:cxn modelId="{0F9A3D3A-4BC1-4EEB-A308-B78AA04A830E}" type="presParOf" srcId="{4D999559-19D5-460B-9928-0B9D885782C0}" destId="{6DF1DD79-EE01-40A2-AADB-62C39E5CB040}" srcOrd="26" destOrd="0" presId="urn:microsoft.com/office/officeart/2005/8/layout/default"/>
    <dgm:cxn modelId="{3AC486CF-DAB5-4449-8716-6B77910E3540}" type="presParOf" srcId="{4D999559-19D5-460B-9928-0B9D885782C0}" destId="{AE28B5B7-E247-4295-BCFB-B496861D851B}" srcOrd="27" destOrd="0" presId="urn:microsoft.com/office/officeart/2005/8/layout/default"/>
    <dgm:cxn modelId="{83A766DD-3B8A-4046-8F60-5E4ABE01E369}" type="presParOf" srcId="{4D999559-19D5-460B-9928-0B9D885782C0}" destId="{94172502-C5E6-4123-BB8D-90CD79A4D613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 dirty="0"/>
            <a:t>49. </a:t>
          </a:r>
          <a:r>
            <a:rPr lang="en-IN" sz="1400" b="1" dirty="0" err="1"/>
            <a:t>List.Random</a:t>
          </a:r>
          <a:endParaRPr lang="en-US" sz="1400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08C3A108-1BD4-4263-B249-8B13C9CEB65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Generates a list of random numbers.</a:t>
          </a:r>
        </a:p>
      </dgm:t>
    </dgm:pt>
    <dgm:pt modelId="{0FDC3C31-E26D-43AB-BFB9-1D79A9DDFCFC}" type="parTrans" cxnId="{60D5241B-87A8-49A6-BE1C-108AB83D1D96}">
      <dgm:prSet/>
      <dgm:spPr/>
      <dgm:t>
        <a:bodyPr/>
        <a:lstStyle/>
        <a:p>
          <a:endParaRPr lang="en-IN"/>
        </a:p>
      </dgm:t>
    </dgm:pt>
    <dgm:pt modelId="{8CA69546-65DE-446C-902E-A9E956CB2794}" type="sibTrans" cxnId="{60D5241B-87A8-49A6-BE1C-108AB83D1D96}">
      <dgm:prSet/>
      <dgm:spPr/>
      <dgm:t>
        <a:bodyPr/>
        <a:lstStyle/>
        <a:p>
          <a:endParaRPr lang="en-IN"/>
        </a:p>
      </dgm:t>
    </dgm:pt>
    <dgm:pt modelId="{D9E6834F-5DA4-45CD-B7A6-F843E4FB10F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Example</a:t>
          </a:r>
          <a:r>
            <a:rPr lang="en-IN" sz="1400"/>
            <a:t>: List.Random(5)</a:t>
          </a:r>
        </a:p>
      </dgm:t>
    </dgm:pt>
    <dgm:pt modelId="{0B20C384-F672-4942-A466-44D0708068BE}" type="parTrans" cxnId="{7A9F81F7-D6C1-44BE-91E0-5D64FDE182CC}">
      <dgm:prSet/>
      <dgm:spPr/>
      <dgm:t>
        <a:bodyPr/>
        <a:lstStyle/>
        <a:p>
          <a:endParaRPr lang="en-IN"/>
        </a:p>
      </dgm:t>
    </dgm:pt>
    <dgm:pt modelId="{258E67FF-F8C9-44D6-8B07-E1708D5060E8}" type="sibTrans" cxnId="{7A9F81F7-D6C1-44BE-91E0-5D64FDE182CC}">
      <dgm:prSet/>
      <dgm:spPr/>
      <dgm:t>
        <a:bodyPr/>
        <a:lstStyle/>
        <a:p>
          <a:endParaRPr lang="en-IN"/>
        </a:p>
      </dgm:t>
    </dgm:pt>
    <dgm:pt modelId="{F9B30ABB-35A4-424D-9234-FDE29D1A96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{0.43, 0.86, 0.12, 0.77, 0.34} (values may vary)</a:t>
          </a:r>
        </a:p>
      </dgm:t>
    </dgm:pt>
    <dgm:pt modelId="{998992FB-6835-47F7-A682-59F889BF5987}" type="parTrans" cxnId="{8F99FA0F-A847-46AF-838B-54A71A52BBC0}">
      <dgm:prSet/>
      <dgm:spPr/>
      <dgm:t>
        <a:bodyPr/>
        <a:lstStyle/>
        <a:p>
          <a:endParaRPr lang="en-IN"/>
        </a:p>
      </dgm:t>
    </dgm:pt>
    <dgm:pt modelId="{4A3E434C-3945-4130-974F-3F2433FFF2AD}" type="sibTrans" cxnId="{8F99FA0F-A847-46AF-838B-54A71A52BBC0}">
      <dgm:prSet/>
      <dgm:spPr/>
      <dgm:t>
        <a:bodyPr/>
        <a:lstStyle/>
        <a:p>
          <a:endParaRPr lang="en-IN"/>
        </a:p>
      </dgm:t>
    </dgm:pt>
    <dgm:pt modelId="{4E3CB364-55D4-4FD5-B20B-C7D3D1540C2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Useful for testing or creating random data for simulations.</a:t>
          </a:r>
        </a:p>
      </dgm:t>
    </dgm:pt>
    <dgm:pt modelId="{3B340E7D-7B5C-4835-896C-A4788B6C88B8}" type="parTrans" cxnId="{ACF106F5-3F0A-4312-A2BC-2F1E50B55E44}">
      <dgm:prSet/>
      <dgm:spPr/>
      <dgm:t>
        <a:bodyPr/>
        <a:lstStyle/>
        <a:p>
          <a:endParaRPr lang="en-IN"/>
        </a:p>
      </dgm:t>
    </dgm:pt>
    <dgm:pt modelId="{459FCEDE-A29B-498D-80E5-C9A01D292E5D}" type="sibTrans" cxnId="{ACF106F5-3F0A-4312-A2BC-2F1E50B55E44}">
      <dgm:prSet/>
      <dgm:spPr/>
      <dgm:t>
        <a:bodyPr/>
        <a:lstStyle/>
        <a:p>
          <a:endParaRPr lang="en-IN"/>
        </a:p>
      </dgm:t>
    </dgm:pt>
    <dgm:pt modelId="{D19620B3-164F-42F5-8D74-343AC51C87EF}">
      <dgm:prSet custT="1"/>
      <dgm:spPr/>
      <dgm:t>
        <a:bodyPr/>
        <a:lstStyle/>
        <a:p>
          <a:r>
            <a:rPr lang="en-IN" sz="1400" b="1" dirty="0"/>
            <a:t>50. </a:t>
          </a:r>
          <a:r>
            <a:rPr lang="en-IN" sz="1400" b="1" dirty="0" err="1"/>
            <a:t>List.Range</a:t>
          </a:r>
          <a:endParaRPr lang="en-IN" sz="1400" b="1" dirty="0"/>
        </a:p>
      </dgm:t>
    </dgm:pt>
    <dgm:pt modelId="{BADFB381-31C1-4DB0-B245-20AE49AFE6B7}" type="parTrans" cxnId="{58CD94FD-3923-42A1-A876-6E1A3EC56753}">
      <dgm:prSet/>
      <dgm:spPr/>
      <dgm:t>
        <a:bodyPr/>
        <a:lstStyle/>
        <a:p>
          <a:endParaRPr lang="en-IN"/>
        </a:p>
      </dgm:t>
    </dgm:pt>
    <dgm:pt modelId="{96EB327F-F054-4170-8DAC-02973E3B7AD0}" type="sibTrans" cxnId="{58CD94FD-3923-42A1-A876-6E1A3EC56753}">
      <dgm:prSet/>
      <dgm:spPr/>
      <dgm:t>
        <a:bodyPr/>
        <a:lstStyle/>
        <a:p>
          <a:endParaRPr lang="en-IN"/>
        </a:p>
      </dgm:t>
    </dgm:pt>
    <dgm:pt modelId="{028891D6-526C-4673-8DFF-EB2D7F0EC3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Extracts a sublist starting from a position for a specified length.</a:t>
          </a:r>
        </a:p>
      </dgm:t>
    </dgm:pt>
    <dgm:pt modelId="{6709C94E-CF83-4BE4-AD07-8EA622C05B7B}" type="parTrans" cxnId="{53657083-26F9-44A2-8805-E97D1179D4D5}">
      <dgm:prSet/>
      <dgm:spPr/>
      <dgm:t>
        <a:bodyPr/>
        <a:lstStyle/>
        <a:p>
          <a:endParaRPr lang="en-IN"/>
        </a:p>
      </dgm:t>
    </dgm:pt>
    <dgm:pt modelId="{20E75CCD-5965-4647-B31C-E069FCD44132}" type="sibTrans" cxnId="{53657083-26F9-44A2-8805-E97D1179D4D5}">
      <dgm:prSet/>
      <dgm:spPr/>
      <dgm:t>
        <a:bodyPr/>
        <a:lstStyle/>
        <a:p>
          <a:endParaRPr lang="en-IN"/>
        </a:p>
      </dgm:t>
    </dgm:pt>
    <dgm:pt modelId="{5D8926BB-4BF1-47B4-A583-14A200AF8E3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Example</a:t>
          </a:r>
          <a:r>
            <a:rPr lang="en-IN" sz="1400" dirty="0"/>
            <a:t>: </a:t>
          </a:r>
          <a:r>
            <a:rPr lang="en-IN" sz="1400" dirty="0" err="1"/>
            <a:t>List.Range</a:t>
          </a:r>
          <a:r>
            <a:rPr lang="en-IN" sz="1400" dirty="0"/>
            <a:t>({1, 2, 3, 4, 5}, 2, 2)</a:t>
          </a:r>
        </a:p>
      </dgm:t>
    </dgm:pt>
    <dgm:pt modelId="{07296DE1-72BF-4D48-A6A2-113BB05A546A}" type="parTrans" cxnId="{4601237F-52DC-4E39-A66A-FF54E62029E2}">
      <dgm:prSet/>
      <dgm:spPr/>
      <dgm:t>
        <a:bodyPr/>
        <a:lstStyle/>
        <a:p>
          <a:endParaRPr lang="en-IN"/>
        </a:p>
      </dgm:t>
    </dgm:pt>
    <dgm:pt modelId="{E2A87374-F5F2-4773-BC66-847A066B9D79}" type="sibTrans" cxnId="{4601237F-52DC-4E39-A66A-FF54E62029E2}">
      <dgm:prSet/>
      <dgm:spPr/>
      <dgm:t>
        <a:bodyPr/>
        <a:lstStyle/>
        <a:p>
          <a:endParaRPr lang="en-IN"/>
        </a:p>
      </dgm:t>
    </dgm:pt>
    <dgm:pt modelId="{790368A3-44A5-46E5-AA83-F7247B3C98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{3, 4}</a:t>
          </a:r>
        </a:p>
      </dgm:t>
    </dgm:pt>
    <dgm:pt modelId="{D190A764-00C6-4B95-BA32-8E680271196C}" type="parTrans" cxnId="{C3E70467-8A43-4A34-B712-595A5C5476CE}">
      <dgm:prSet/>
      <dgm:spPr/>
      <dgm:t>
        <a:bodyPr/>
        <a:lstStyle/>
        <a:p>
          <a:endParaRPr lang="en-IN"/>
        </a:p>
      </dgm:t>
    </dgm:pt>
    <dgm:pt modelId="{53B837F8-41EA-49A9-B45F-10C1EA7F999D}" type="sibTrans" cxnId="{C3E70467-8A43-4A34-B712-595A5C5476CE}">
      <dgm:prSet/>
      <dgm:spPr/>
      <dgm:t>
        <a:bodyPr/>
        <a:lstStyle/>
        <a:p>
          <a:endParaRPr lang="en-IN"/>
        </a:p>
      </dgm:t>
    </dgm:pt>
    <dgm:pt modelId="{64849BD2-AF21-4375-A9E9-958851F0C5F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when slicing specific parts of a list.</a:t>
          </a:r>
        </a:p>
      </dgm:t>
    </dgm:pt>
    <dgm:pt modelId="{823B83C5-B7FB-4466-BD09-0B1F13CDC613}" type="parTrans" cxnId="{8FA3BF9E-C919-4825-81CD-2668BEF329C5}">
      <dgm:prSet/>
      <dgm:spPr/>
      <dgm:t>
        <a:bodyPr/>
        <a:lstStyle/>
        <a:p>
          <a:endParaRPr lang="en-IN"/>
        </a:p>
      </dgm:t>
    </dgm:pt>
    <dgm:pt modelId="{C8E8953A-FE51-42B6-B55A-06EED975CAF6}" type="sibTrans" cxnId="{8FA3BF9E-C919-4825-81CD-2668BEF329C5}">
      <dgm:prSet/>
      <dgm:spPr/>
      <dgm:t>
        <a:bodyPr/>
        <a:lstStyle/>
        <a:p>
          <a:endParaRPr lang="en-IN"/>
        </a:p>
      </dgm:t>
    </dgm:pt>
    <dgm:pt modelId="{94AD4372-2744-4C21-9D24-9F2FF916AE43}">
      <dgm:prSet custT="1"/>
      <dgm:spPr/>
      <dgm:t>
        <a:bodyPr/>
        <a:lstStyle/>
        <a:p>
          <a:r>
            <a:rPr lang="en-IN" sz="1400" b="1" dirty="0"/>
            <a:t>51. </a:t>
          </a:r>
          <a:r>
            <a:rPr lang="en-IN" sz="1400" b="1" dirty="0" err="1"/>
            <a:t>List.Mode</a:t>
          </a:r>
          <a:endParaRPr lang="en-IN" sz="1400" b="1" dirty="0"/>
        </a:p>
      </dgm:t>
    </dgm:pt>
    <dgm:pt modelId="{7506A269-6EDB-461D-B7EB-53D10AC76232}" type="parTrans" cxnId="{CE53053F-2D84-4082-BA70-B6FBB3941DD9}">
      <dgm:prSet/>
      <dgm:spPr/>
      <dgm:t>
        <a:bodyPr/>
        <a:lstStyle/>
        <a:p>
          <a:endParaRPr lang="en-IN"/>
        </a:p>
      </dgm:t>
    </dgm:pt>
    <dgm:pt modelId="{ACF03389-2B6C-4DB2-AC85-A0EB197C8B58}" type="sibTrans" cxnId="{CE53053F-2D84-4082-BA70-B6FBB3941DD9}">
      <dgm:prSet/>
      <dgm:spPr/>
      <dgm:t>
        <a:bodyPr/>
        <a:lstStyle/>
        <a:p>
          <a:endParaRPr lang="en-IN"/>
        </a:p>
      </dgm:t>
    </dgm:pt>
    <dgm:pt modelId="{324E6807-D0E6-4048-8367-D2284192343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Finds the most frequently occurring value in a list.</a:t>
          </a:r>
        </a:p>
      </dgm:t>
    </dgm:pt>
    <dgm:pt modelId="{03B51CDC-C3A9-4D86-8A5C-277CF24ADD8F}" type="parTrans" cxnId="{5CA13CD1-88E3-4453-BE80-5A6CD21C9EA8}">
      <dgm:prSet/>
      <dgm:spPr/>
      <dgm:t>
        <a:bodyPr/>
        <a:lstStyle/>
        <a:p>
          <a:endParaRPr lang="en-IN"/>
        </a:p>
      </dgm:t>
    </dgm:pt>
    <dgm:pt modelId="{498B0BA0-BBC0-49BE-B0A8-F87DCEC6EB05}" type="sibTrans" cxnId="{5CA13CD1-88E3-4453-BE80-5A6CD21C9EA8}">
      <dgm:prSet/>
      <dgm:spPr/>
      <dgm:t>
        <a:bodyPr/>
        <a:lstStyle/>
        <a:p>
          <a:endParaRPr lang="en-IN"/>
        </a:p>
      </dgm:t>
    </dgm:pt>
    <dgm:pt modelId="{CD66C24A-D33C-421B-8150-B55199851B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Example</a:t>
          </a:r>
          <a:r>
            <a:rPr lang="en-IN" sz="1400"/>
            <a:t>: List.Mode({1, 2, 2, 3, 4})</a:t>
          </a:r>
        </a:p>
      </dgm:t>
    </dgm:pt>
    <dgm:pt modelId="{1B148A09-21CB-4F13-ADA6-DEEAF3753359}" type="parTrans" cxnId="{0E202215-5611-4DCE-8437-053E93E5EFD1}">
      <dgm:prSet/>
      <dgm:spPr/>
      <dgm:t>
        <a:bodyPr/>
        <a:lstStyle/>
        <a:p>
          <a:endParaRPr lang="en-IN"/>
        </a:p>
      </dgm:t>
    </dgm:pt>
    <dgm:pt modelId="{59D4CCA5-0739-489A-886C-C870DC264D5B}" type="sibTrans" cxnId="{0E202215-5611-4DCE-8437-053E93E5EFD1}">
      <dgm:prSet/>
      <dgm:spPr/>
      <dgm:t>
        <a:bodyPr/>
        <a:lstStyle/>
        <a:p>
          <a:endParaRPr lang="en-IN"/>
        </a:p>
      </dgm:t>
    </dgm:pt>
    <dgm:pt modelId="{DEAC9864-4B96-4DBB-AC38-961EFBEB42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2</a:t>
          </a:r>
        </a:p>
      </dgm:t>
    </dgm:pt>
    <dgm:pt modelId="{E59D6259-FEAF-45B6-AC05-5E8E06036C75}" type="parTrans" cxnId="{C843D0D3-FE57-49AE-83DC-FC1ABCD1F424}">
      <dgm:prSet/>
      <dgm:spPr/>
      <dgm:t>
        <a:bodyPr/>
        <a:lstStyle/>
        <a:p>
          <a:endParaRPr lang="en-IN"/>
        </a:p>
      </dgm:t>
    </dgm:pt>
    <dgm:pt modelId="{08EE7A8F-2BED-46D3-9E70-01161069AEE1}" type="sibTrans" cxnId="{C843D0D3-FE57-49AE-83DC-FC1ABCD1F424}">
      <dgm:prSet/>
      <dgm:spPr/>
      <dgm:t>
        <a:bodyPr/>
        <a:lstStyle/>
        <a:p>
          <a:endParaRPr lang="en-IN"/>
        </a:p>
      </dgm:t>
    </dgm:pt>
    <dgm:pt modelId="{A103FCC0-DF71-41C6-8395-C3C2FF9E3FD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Useful for finding the mode in a list of categorical data.</a:t>
          </a:r>
        </a:p>
      </dgm:t>
    </dgm:pt>
    <dgm:pt modelId="{FC2FA2E2-6DFF-40AB-933A-65CF52E1486A}" type="parTrans" cxnId="{9435291D-214E-4D8E-B805-8CBC1D5A50FF}">
      <dgm:prSet/>
      <dgm:spPr/>
      <dgm:t>
        <a:bodyPr/>
        <a:lstStyle/>
        <a:p>
          <a:endParaRPr lang="en-IN"/>
        </a:p>
      </dgm:t>
    </dgm:pt>
    <dgm:pt modelId="{2284BC3E-A408-4C4C-997C-2EB31AA74D26}" type="sibTrans" cxnId="{9435291D-214E-4D8E-B805-8CBC1D5A50FF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3188EA51-0D3A-4DDF-8EC5-002658A0EA52}" type="pres">
      <dgm:prSet presAssocID="{08C3A108-1BD4-4263-B249-8B13C9CEB65E}" presName="node" presStyleLbl="node1" presStyleIdx="1" presStyleCnt="15">
        <dgm:presLayoutVars>
          <dgm:bulletEnabled val="1"/>
        </dgm:presLayoutVars>
      </dgm:prSet>
      <dgm:spPr/>
    </dgm:pt>
    <dgm:pt modelId="{7D5F58D5-8CD6-4E3C-BB3E-135F6E398D9C}" type="pres">
      <dgm:prSet presAssocID="{8CA69546-65DE-446C-902E-A9E956CB2794}" presName="sibTrans" presStyleCnt="0"/>
      <dgm:spPr/>
    </dgm:pt>
    <dgm:pt modelId="{E7CCC371-D4F6-4E4F-BC0A-63A309A31466}" type="pres">
      <dgm:prSet presAssocID="{D9E6834F-5DA4-45CD-B7A6-F843E4FB10F7}" presName="node" presStyleLbl="node1" presStyleIdx="2" presStyleCnt="15">
        <dgm:presLayoutVars>
          <dgm:bulletEnabled val="1"/>
        </dgm:presLayoutVars>
      </dgm:prSet>
      <dgm:spPr/>
    </dgm:pt>
    <dgm:pt modelId="{08E4A4DD-157C-46E3-9D36-6CCA87AB7B6D}" type="pres">
      <dgm:prSet presAssocID="{258E67FF-F8C9-44D6-8B07-E1708D5060E8}" presName="sibTrans" presStyleCnt="0"/>
      <dgm:spPr/>
    </dgm:pt>
    <dgm:pt modelId="{07C5F2BC-3E2F-429F-B1B8-F354449CB02C}" type="pres">
      <dgm:prSet presAssocID="{F9B30ABB-35A4-424D-9234-FDE29D1A9657}" presName="node" presStyleLbl="node1" presStyleIdx="3" presStyleCnt="15">
        <dgm:presLayoutVars>
          <dgm:bulletEnabled val="1"/>
        </dgm:presLayoutVars>
      </dgm:prSet>
      <dgm:spPr/>
    </dgm:pt>
    <dgm:pt modelId="{574908DF-6636-45A8-81A9-AB0030290C5D}" type="pres">
      <dgm:prSet presAssocID="{4A3E434C-3945-4130-974F-3F2433FFF2AD}" presName="sibTrans" presStyleCnt="0"/>
      <dgm:spPr/>
    </dgm:pt>
    <dgm:pt modelId="{329AFB10-AE3C-46E4-9576-B4B68AFDA77F}" type="pres">
      <dgm:prSet presAssocID="{4E3CB364-55D4-4FD5-B20B-C7D3D1540C24}" presName="node" presStyleLbl="node1" presStyleIdx="4" presStyleCnt="15">
        <dgm:presLayoutVars>
          <dgm:bulletEnabled val="1"/>
        </dgm:presLayoutVars>
      </dgm:prSet>
      <dgm:spPr/>
    </dgm:pt>
    <dgm:pt modelId="{35687BF3-EA81-4696-8D6D-7A1D6E15F824}" type="pres">
      <dgm:prSet presAssocID="{459FCEDE-A29B-498D-80E5-C9A01D292E5D}" presName="sibTrans" presStyleCnt="0"/>
      <dgm:spPr/>
    </dgm:pt>
    <dgm:pt modelId="{7CCE6E15-4139-4E13-8666-F18181AB4184}" type="pres">
      <dgm:prSet presAssocID="{D19620B3-164F-42F5-8D74-343AC51C87EF}" presName="node" presStyleLbl="node1" presStyleIdx="5" presStyleCnt="15">
        <dgm:presLayoutVars>
          <dgm:bulletEnabled val="1"/>
        </dgm:presLayoutVars>
      </dgm:prSet>
      <dgm:spPr/>
    </dgm:pt>
    <dgm:pt modelId="{CC703B8B-C8AB-4235-B1D2-BA780A4CBC0A}" type="pres">
      <dgm:prSet presAssocID="{96EB327F-F054-4170-8DAC-02973E3B7AD0}" presName="sibTrans" presStyleCnt="0"/>
      <dgm:spPr/>
    </dgm:pt>
    <dgm:pt modelId="{91D9F426-3F6A-45F4-B2D1-98B9FA25192C}" type="pres">
      <dgm:prSet presAssocID="{028891D6-526C-4673-8DFF-EB2D7F0EC35F}" presName="node" presStyleLbl="node1" presStyleIdx="6" presStyleCnt="15">
        <dgm:presLayoutVars>
          <dgm:bulletEnabled val="1"/>
        </dgm:presLayoutVars>
      </dgm:prSet>
      <dgm:spPr/>
    </dgm:pt>
    <dgm:pt modelId="{BD59D540-95EF-44DA-99EA-E7BC0E89F9EB}" type="pres">
      <dgm:prSet presAssocID="{20E75CCD-5965-4647-B31C-E069FCD44132}" presName="sibTrans" presStyleCnt="0"/>
      <dgm:spPr/>
    </dgm:pt>
    <dgm:pt modelId="{7810163C-AEF1-453C-9757-394BFE4F2AA7}" type="pres">
      <dgm:prSet presAssocID="{5D8926BB-4BF1-47B4-A583-14A200AF8E36}" presName="node" presStyleLbl="node1" presStyleIdx="7" presStyleCnt="15">
        <dgm:presLayoutVars>
          <dgm:bulletEnabled val="1"/>
        </dgm:presLayoutVars>
      </dgm:prSet>
      <dgm:spPr/>
    </dgm:pt>
    <dgm:pt modelId="{605B05FF-7791-4F96-A176-6A15B4839F39}" type="pres">
      <dgm:prSet presAssocID="{E2A87374-F5F2-4773-BC66-847A066B9D79}" presName="sibTrans" presStyleCnt="0"/>
      <dgm:spPr/>
    </dgm:pt>
    <dgm:pt modelId="{B82CB8EA-4482-4A3D-8124-7613BFA3E936}" type="pres">
      <dgm:prSet presAssocID="{790368A3-44A5-46E5-AA83-F7247B3C98BF}" presName="node" presStyleLbl="node1" presStyleIdx="8" presStyleCnt="15">
        <dgm:presLayoutVars>
          <dgm:bulletEnabled val="1"/>
        </dgm:presLayoutVars>
      </dgm:prSet>
      <dgm:spPr/>
    </dgm:pt>
    <dgm:pt modelId="{27B6C97F-9E85-4FBD-BA10-4C6204D769FA}" type="pres">
      <dgm:prSet presAssocID="{53B837F8-41EA-49A9-B45F-10C1EA7F999D}" presName="sibTrans" presStyleCnt="0"/>
      <dgm:spPr/>
    </dgm:pt>
    <dgm:pt modelId="{7C2E623D-5428-430F-A71F-7D06D16CEE52}" type="pres">
      <dgm:prSet presAssocID="{64849BD2-AF21-4375-A9E9-958851F0C5FC}" presName="node" presStyleLbl="node1" presStyleIdx="9" presStyleCnt="15">
        <dgm:presLayoutVars>
          <dgm:bulletEnabled val="1"/>
        </dgm:presLayoutVars>
      </dgm:prSet>
      <dgm:spPr/>
    </dgm:pt>
    <dgm:pt modelId="{D2E4882F-1129-4211-B0C2-C64F747CD577}" type="pres">
      <dgm:prSet presAssocID="{C8E8953A-FE51-42B6-B55A-06EED975CAF6}" presName="sibTrans" presStyleCnt="0"/>
      <dgm:spPr/>
    </dgm:pt>
    <dgm:pt modelId="{8ACB8FA8-5D25-4569-992A-0B9E3855EC63}" type="pres">
      <dgm:prSet presAssocID="{94AD4372-2744-4C21-9D24-9F2FF916AE43}" presName="node" presStyleLbl="node1" presStyleIdx="10" presStyleCnt="15">
        <dgm:presLayoutVars>
          <dgm:bulletEnabled val="1"/>
        </dgm:presLayoutVars>
      </dgm:prSet>
      <dgm:spPr/>
    </dgm:pt>
    <dgm:pt modelId="{1171D0FD-500B-4084-95A9-A6CDC2463244}" type="pres">
      <dgm:prSet presAssocID="{ACF03389-2B6C-4DB2-AC85-A0EB197C8B58}" presName="sibTrans" presStyleCnt="0"/>
      <dgm:spPr/>
    </dgm:pt>
    <dgm:pt modelId="{EF447D25-1161-4BCC-BBB1-68050A6C9A6E}" type="pres">
      <dgm:prSet presAssocID="{324E6807-D0E6-4048-8367-D2284192343B}" presName="node" presStyleLbl="node1" presStyleIdx="11" presStyleCnt="15">
        <dgm:presLayoutVars>
          <dgm:bulletEnabled val="1"/>
        </dgm:presLayoutVars>
      </dgm:prSet>
      <dgm:spPr/>
    </dgm:pt>
    <dgm:pt modelId="{A106C3D2-22A3-487D-B978-FE433197F97D}" type="pres">
      <dgm:prSet presAssocID="{498B0BA0-BBC0-49BE-B0A8-F87DCEC6EB05}" presName="sibTrans" presStyleCnt="0"/>
      <dgm:spPr/>
    </dgm:pt>
    <dgm:pt modelId="{5C73FEE6-1B30-4FE4-8FAC-1054F6A34EB4}" type="pres">
      <dgm:prSet presAssocID="{CD66C24A-D33C-421B-8150-B55199851B0E}" presName="node" presStyleLbl="node1" presStyleIdx="12" presStyleCnt="15">
        <dgm:presLayoutVars>
          <dgm:bulletEnabled val="1"/>
        </dgm:presLayoutVars>
      </dgm:prSet>
      <dgm:spPr/>
    </dgm:pt>
    <dgm:pt modelId="{19678B69-6B62-485B-A682-E75E9127AE59}" type="pres">
      <dgm:prSet presAssocID="{59D4CCA5-0739-489A-886C-C870DC264D5B}" presName="sibTrans" presStyleCnt="0"/>
      <dgm:spPr/>
    </dgm:pt>
    <dgm:pt modelId="{F3195ECC-F472-408F-87F4-7A3921F5513D}" type="pres">
      <dgm:prSet presAssocID="{DEAC9864-4B96-4DBB-AC38-961EFBEB42E4}" presName="node" presStyleLbl="node1" presStyleIdx="13" presStyleCnt="15">
        <dgm:presLayoutVars>
          <dgm:bulletEnabled val="1"/>
        </dgm:presLayoutVars>
      </dgm:prSet>
      <dgm:spPr/>
    </dgm:pt>
    <dgm:pt modelId="{5A910B3F-2F15-4C92-A9B5-31AE0A7CB897}" type="pres">
      <dgm:prSet presAssocID="{08EE7A8F-2BED-46D3-9E70-01161069AEE1}" presName="sibTrans" presStyleCnt="0"/>
      <dgm:spPr/>
    </dgm:pt>
    <dgm:pt modelId="{83134174-6B49-4D98-BFDD-2AC145C09DD9}" type="pres">
      <dgm:prSet presAssocID="{A103FCC0-DF71-41C6-8395-C3C2FF9E3FD8}" presName="node" presStyleLbl="node1" presStyleIdx="14" presStyleCnt="15">
        <dgm:presLayoutVars>
          <dgm:bulletEnabled val="1"/>
        </dgm:presLayoutVars>
      </dgm:prSet>
      <dgm:spPr/>
    </dgm:pt>
  </dgm:ptLst>
  <dgm:cxnLst>
    <dgm:cxn modelId="{8F99FA0F-A847-46AF-838B-54A71A52BBC0}" srcId="{C54F5361-285B-42E6-8F81-A7C032D9CAFF}" destId="{F9B30ABB-35A4-424D-9234-FDE29D1A9657}" srcOrd="3" destOrd="0" parTransId="{998992FB-6835-47F7-A682-59F889BF5987}" sibTransId="{4A3E434C-3945-4130-974F-3F2433FFF2AD}"/>
    <dgm:cxn modelId="{0E202215-5611-4DCE-8437-053E93E5EFD1}" srcId="{C54F5361-285B-42E6-8F81-A7C032D9CAFF}" destId="{CD66C24A-D33C-421B-8150-B55199851B0E}" srcOrd="12" destOrd="0" parTransId="{1B148A09-21CB-4F13-ADA6-DEEAF3753359}" sibTransId="{59D4CCA5-0739-489A-886C-C870DC264D5B}"/>
    <dgm:cxn modelId="{60D5241B-87A8-49A6-BE1C-108AB83D1D96}" srcId="{C54F5361-285B-42E6-8F81-A7C032D9CAFF}" destId="{08C3A108-1BD4-4263-B249-8B13C9CEB65E}" srcOrd="1" destOrd="0" parTransId="{0FDC3C31-E26D-43AB-BFB9-1D79A9DDFCFC}" sibTransId="{8CA69546-65DE-446C-902E-A9E956CB2794}"/>
    <dgm:cxn modelId="{9435291D-214E-4D8E-B805-8CBC1D5A50FF}" srcId="{C54F5361-285B-42E6-8F81-A7C032D9CAFF}" destId="{A103FCC0-DF71-41C6-8395-C3C2FF9E3FD8}" srcOrd="14" destOrd="0" parTransId="{FC2FA2E2-6DFF-40AB-933A-65CF52E1486A}" sibTransId="{2284BC3E-A408-4C4C-997C-2EB31AA74D26}"/>
    <dgm:cxn modelId="{8B08D11E-22E9-4449-9C1F-95C1909D3EA2}" type="presOf" srcId="{790368A3-44A5-46E5-AA83-F7247B3C98BF}" destId="{B82CB8EA-4482-4A3D-8124-7613BFA3E936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824FA931-9135-4CB5-A384-476A354CD772}" type="presOf" srcId="{324E6807-D0E6-4048-8367-D2284192343B}" destId="{EF447D25-1161-4BCC-BBB1-68050A6C9A6E}" srcOrd="0" destOrd="0" presId="urn:microsoft.com/office/officeart/2005/8/layout/default"/>
    <dgm:cxn modelId="{CE53053F-2D84-4082-BA70-B6FBB3941DD9}" srcId="{C54F5361-285B-42E6-8F81-A7C032D9CAFF}" destId="{94AD4372-2744-4C21-9D24-9F2FF916AE43}" srcOrd="10" destOrd="0" parTransId="{7506A269-6EDB-461D-B7EB-53D10AC76232}" sibTransId="{ACF03389-2B6C-4DB2-AC85-A0EB197C8B58}"/>
    <dgm:cxn modelId="{C3E70467-8A43-4A34-B712-595A5C5476CE}" srcId="{C54F5361-285B-42E6-8F81-A7C032D9CAFF}" destId="{790368A3-44A5-46E5-AA83-F7247B3C98BF}" srcOrd="8" destOrd="0" parTransId="{D190A764-00C6-4B95-BA32-8E680271196C}" sibTransId="{53B837F8-41EA-49A9-B45F-10C1EA7F999D}"/>
    <dgm:cxn modelId="{DB409567-83F5-4C17-9040-EF23A6EA5428}" type="presOf" srcId="{A103FCC0-DF71-41C6-8395-C3C2FF9E3FD8}" destId="{83134174-6B49-4D98-BFDD-2AC145C09DD9}" srcOrd="0" destOrd="0" presId="urn:microsoft.com/office/officeart/2005/8/layout/default"/>
    <dgm:cxn modelId="{2E84EF4A-5AD0-4CF0-B955-5ED6E748E57C}" type="presOf" srcId="{94AD4372-2744-4C21-9D24-9F2FF916AE43}" destId="{8ACB8FA8-5D25-4569-992A-0B9E3855EC63}" srcOrd="0" destOrd="0" presId="urn:microsoft.com/office/officeart/2005/8/layout/default"/>
    <dgm:cxn modelId="{B3C3394B-2D6A-4DAA-8627-9AED325F9A0C}" type="presOf" srcId="{4E3CB364-55D4-4FD5-B20B-C7D3D1540C24}" destId="{329AFB10-AE3C-46E4-9576-B4B68AFDA77F}" srcOrd="0" destOrd="0" presId="urn:microsoft.com/office/officeart/2005/8/layout/default"/>
    <dgm:cxn modelId="{F92DD36F-3FA8-4DB8-937F-E6C1BCC76FB5}" type="presOf" srcId="{D9E6834F-5DA4-45CD-B7A6-F843E4FB10F7}" destId="{E7CCC371-D4F6-4E4F-BC0A-63A309A31466}" srcOrd="0" destOrd="0" presId="urn:microsoft.com/office/officeart/2005/8/layout/default"/>
    <dgm:cxn modelId="{4601237F-52DC-4E39-A66A-FF54E62029E2}" srcId="{C54F5361-285B-42E6-8F81-A7C032D9CAFF}" destId="{5D8926BB-4BF1-47B4-A583-14A200AF8E36}" srcOrd="7" destOrd="0" parTransId="{07296DE1-72BF-4D48-A6A2-113BB05A546A}" sibTransId="{E2A87374-F5F2-4773-BC66-847A066B9D79}"/>
    <dgm:cxn modelId="{6E231882-0C55-432E-BEFC-15B65A6DB235}" type="presOf" srcId="{028891D6-526C-4673-8DFF-EB2D7F0EC35F}" destId="{91D9F426-3F6A-45F4-B2D1-98B9FA25192C}" srcOrd="0" destOrd="0" presId="urn:microsoft.com/office/officeart/2005/8/layout/default"/>
    <dgm:cxn modelId="{53657083-26F9-44A2-8805-E97D1179D4D5}" srcId="{C54F5361-285B-42E6-8F81-A7C032D9CAFF}" destId="{028891D6-526C-4673-8DFF-EB2D7F0EC35F}" srcOrd="6" destOrd="0" parTransId="{6709C94E-CF83-4BE4-AD07-8EA622C05B7B}" sibTransId="{20E75CCD-5965-4647-B31C-E069FCD44132}"/>
    <dgm:cxn modelId="{ADEDBB8D-15E6-445F-9FAE-09BB2BCA32CF}" type="presOf" srcId="{08C3A108-1BD4-4263-B249-8B13C9CEB65E}" destId="{3188EA51-0D3A-4DDF-8EC5-002658A0EA52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541B849C-C41B-45D0-BA6C-39B0E21BDFB6}" type="presOf" srcId="{CD66C24A-D33C-421B-8150-B55199851B0E}" destId="{5C73FEE6-1B30-4FE4-8FAC-1054F6A34EB4}" srcOrd="0" destOrd="0" presId="urn:microsoft.com/office/officeart/2005/8/layout/default"/>
    <dgm:cxn modelId="{1C4B1D9E-5B82-4A6A-BCA6-ED8D039B8238}" type="presOf" srcId="{64849BD2-AF21-4375-A9E9-958851F0C5FC}" destId="{7C2E623D-5428-430F-A71F-7D06D16CEE52}" srcOrd="0" destOrd="0" presId="urn:microsoft.com/office/officeart/2005/8/layout/default"/>
    <dgm:cxn modelId="{8FA3BF9E-C919-4825-81CD-2668BEF329C5}" srcId="{C54F5361-285B-42E6-8F81-A7C032D9CAFF}" destId="{64849BD2-AF21-4375-A9E9-958851F0C5FC}" srcOrd="9" destOrd="0" parTransId="{823B83C5-B7FB-4466-BD09-0B1F13CDC613}" sibTransId="{C8E8953A-FE51-42B6-B55A-06EED975CAF6}"/>
    <dgm:cxn modelId="{E076D6C9-90EF-4B7F-BFE5-C23905127C59}" type="presOf" srcId="{5D8926BB-4BF1-47B4-A583-14A200AF8E36}" destId="{7810163C-AEF1-453C-9757-394BFE4F2AA7}" srcOrd="0" destOrd="0" presId="urn:microsoft.com/office/officeart/2005/8/layout/default"/>
    <dgm:cxn modelId="{5CA13CD1-88E3-4453-BE80-5A6CD21C9EA8}" srcId="{C54F5361-285B-42E6-8F81-A7C032D9CAFF}" destId="{324E6807-D0E6-4048-8367-D2284192343B}" srcOrd="11" destOrd="0" parTransId="{03B51CDC-C3A9-4D86-8A5C-277CF24ADD8F}" sibTransId="{498B0BA0-BBC0-49BE-B0A8-F87DCEC6EB05}"/>
    <dgm:cxn modelId="{5E3BC7D3-1A57-4260-86D9-79868CBFC562}" type="presOf" srcId="{DEAC9864-4B96-4DBB-AC38-961EFBEB42E4}" destId="{F3195ECC-F472-408F-87F4-7A3921F5513D}" srcOrd="0" destOrd="0" presId="urn:microsoft.com/office/officeart/2005/8/layout/default"/>
    <dgm:cxn modelId="{C843D0D3-FE57-49AE-83DC-FC1ABCD1F424}" srcId="{C54F5361-285B-42E6-8F81-A7C032D9CAFF}" destId="{DEAC9864-4B96-4DBB-AC38-961EFBEB42E4}" srcOrd="13" destOrd="0" parTransId="{E59D6259-FEAF-45B6-AC05-5E8E06036C75}" sibTransId="{08EE7A8F-2BED-46D3-9E70-01161069AEE1}"/>
    <dgm:cxn modelId="{8A3FA9D9-A9B6-430A-B4B7-162C4DCCEE94}" type="presOf" srcId="{F9B30ABB-35A4-424D-9234-FDE29D1A9657}" destId="{07C5F2BC-3E2F-429F-B1B8-F354449CB02C}" srcOrd="0" destOrd="0" presId="urn:microsoft.com/office/officeart/2005/8/layout/default"/>
    <dgm:cxn modelId="{B1DCDCEA-E5F1-4C2E-A48D-4F51EA2A61D7}" type="presOf" srcId="{D19620B3-164F-42F5-8D74-343AC51C87EF}" destId="{7CCE6E15-4139-4E13-8666-F18181AB4184}" srcOrd="0" destOrd="0" presId="urn:microsoft.com/office/officeart/2005/8/layout/default"/>
    <dgm:cxn modelId="{ACF106F5-3F0A-4312-A2BC-2F1E50B55E44}" srcId="{C54F5361-285B-42E6-8F81-A7C032D9CAFF}" destId="{4E3CB364-55D4-4FD5-B20B-C7D3D1540C24}" srcOrd="4" destOrd="0" parTransId="{3B340E7D-7B5C-4835-896C-A4788B6C88B8}" sibTransId="{459FCEDE-A29B-498D-80E5-C9A01D292E5D}"/>
    <dgm:cxn modelId="{7A9F81F7-D6C1-44BE-91E0-5D64FDE182CC}" srcId="{C54F5361-285B-42E6-8F81-A7C032D9CAFF}" destId="{D9E6834F-5DA4-45CD-B7A6-F843E4FB10F7}" srcOrd="2" destOrd="0" parTransId="{0B20C384-F672-4942-A466-44D0708068BE}" sibTransId="{258E67FF-F8C9-44D6-8B07-E1708D5060E8}"/>
    <dgm:cxn modelId="{58CD94FD-3923-42A1-A876-6E1A3EC56753}" srcId="{C54F5361-285B-42E6-8F81-A7C032D9CAFF}" destId="{D19620B3-164F-42F5-8D74-343AC51C87EF}" srcOrd="5" destOrd="0" parTransId="{BADFB381-31C1-4DB0-B245-20AE49AFE6B7}" sibTransId="{96EB327F-F054-4170-8DAC-02973E3B7AD0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DA80D453-DAF5-4B71-AD23-E18534D0B9DD}" type="presParOf" srcId="{4D999559-19D5-460B-9928-0B9D885782C0}" destId="{3188EA51-0D3A-4DDF-8EC5-002658A0EA52}" srcOrd="2" destOrd="0" presId="urn:microsoft.com/office/officeart/2005/8/layout/default"/>
    <dgm:cxn modelId="{6A535064-CE49-497C-81B4-9CE9BCD24CDD}" type="presParOf" srcId="{4D999559-19D5-460B-9928-0B9D885782C0}" destId="{7D5F58D5-8CD6-4E3C-BB3E-135F6E398D9C}" srcOrd="3" destOrd="0" presId="urn:microsoft.com/office/officeart/2005/8/layout/default"/>
    <dgm:cxn modelId="{ABC238DB-0B9A-43B0-9D60-6236B16C6195}" type="presParOf" srcId="{4D999559-19D5-460B-9928-0B9D885782C0}" destId="{E7CCC371-D4F6-4E4F-BC0A-63A309A31466}" srcOrd="4" destOrd="0" presId="urn:microsoft.com/office/officeart/2005/8/layout/default"/>
    <dgm:cxn modelId="{F8149E68-B4FC-4DFB-8413-3BBE749E3872}" type="presParOf" srcId="{4D999559-19D5-460B-9928-0B9D885782C0}" destId="{08E4A4DD-157C-46E3-9D36-6CCA87AB7B6D}" srcOrd="5" destOrd="0" presId="urn:microsoft.com/office/officeart/2005/8/layout/default"/>
    <dgm:cxn modelId="{47A2E091-D94C-43AD-B937-9EFF7A2D8067}" type="presParOf" srcId="{4D999559-19D5-460B-9928-0B9D885782C0}" destId="{07C5F2BC-3E2F-429F-B1B8-F354449CB02C}" srcOrd="6" destOrd="0" presId="urn:microsoft.com/office/officeart/2005/8/layout/default"/>
    <dgm:cxn modelId="{034AF82F-50EC-4F55-BC03-C57BD25734A7}" type="presParOf" srcId="{4D999559-19D5-460B-9928-0B9D885782C0}" destId="{574908DF-6636-45A8-81A9-AB0030290C5D}" srcOrd="7" destOrd="0" presId="urn:microsoft.com/office/officeart/2005/8/layout/default"/>
    <dgm:cxn modelId="{789361CB-F546-4DA3-98DC-A5FF2705CEE8}" type="presParOf" srcId="{4D999559-19D5-460B-9928-0B9D885782C0}" destId="{329AFB10-AE3C-46E4-9576-B4B68AFDA77F}" srcOrd="8" destOrd="0" presId="urn:microsoft.com/office/officeart/2005/8/layout/default"/>
    <dgm:cxn modelId="{0C2E3C53-D134-4D0E-A476-DB4B43B1159F}" type="presParOf" srcId="{4D999559-19D5-460B-9928-0B9D885782C0}" destId="{35687BF3-EA81-4696-8D6D-7A1D6E15F824}" srcOrd="9" destOrd="0" presId="urn:microsoft.com/office/officeart/2005/8/layout/default"/>
    <dgm:cxn modelId="{C00E46BB-92A2-48DB-B3E6-11AC0C7C72A0}" type="presParOf" srcId="{4D999559-19D5-460B-9928-0B9D885782C0}" destId="{7CCE6E15-4139-4E13-8666-F18181AB4184}" srcOrd="10" destOrd="0" presId="urn:microsoft.com/office/officeart/2005/8/layout/default"/>
    <dgm:cxn modelId="{249199A6-5D4A-47F2-86F1-49D0796D6819}" type="presParOf" srcId="{4D999559-19D5-460B-9928-0B9D885782C0}" destId="{CC703B8B-C8AB-4235-B1D2-BA780A4CBC0A}" srcOrd="11" destOrd="0" presId="urn:microsoft.com/office/officeart/2005/8/layout/default"/>
    <dgm:cxn modelId="{D28A2447-A2FF-4BE8-B2E9-CF43A0AAE382}" type="presParOf" srcId="{4D999559-19D5-460B-9928-0B9D885782C0}" destId="{91D9F426-3F6A-45F4-B2D1-98B9FA25192C}" srcOrd="12" destOrd="0" presId="urn:microsoft.com/office/officeart/2005/8/layout/default"/>
    <dgm:cxn modelId="{40ABE7A7-F6C4-4516-95C4-9AA656DE4260}" type="presParOf" srcId="{4D999559-19D5-460B-9928-0B9D885782C0}" destId="{BD59D540-95EF-44DA-99EA-E7BC0E89F9EB}" srcOrd="13" destOrd="0" presId="urn:microsoft.com/office/officeart/2005/8/layout/default"/>
    <dgm:cxn modelId="{B0637ABA-3690-45C7-ACC5-0209002E45E4}" type="presParOf" srcId="{4D999559-19D5-460B-9928-0B9D885782C0}" destId="{7810163C-AEF1-453C-9757-394BFE4F2AA7}" srcOrd="14" destOrd="0" presId="urn:microsoft.com/office/officeart/2005/8/layout/default"/>
    <dgm:cxn modelId="{0D880A67-F4EC-45FB-ACA9-8A711EA2B8FB}" type="presParOf" srcId="{4D999559-19D5-460B-9928-0B9D885782C0}" destId="{605B05FF-7791-4F96-A176-6A15B4839F39}" srcOrd="15" destOrd="0" presId="urn:microsoft.com/office/officeart/2005/8/layout/default"/>
    <dgm:cxn modelId="{409F6929-D7CD-40C9-83F8-7180CC44EC56}" type="presParOf" srcId="{4D999559-19D5-460B-9928-0B9D885782C0}" destId="{B82CB8EA-4482-4A3D-8124-7613BFA3E936}" srcOrd="16" destOrd="0" presId="urn:microsoft.com/office/officeart/2005/8/layout/default"/>
    <dgm:cxn modelId="{219AEDB5-602A-40F2-8702-3659476E4EEA}" type="presParOf" srcId="{4D999559-19D5-460B-9928-0B9D885782C0}" destId="{27B6C97F-9E85-4FBD-BA10-4C6204D769FA}" srcOrd="17" destOrd="0" presId="urn:microsoft.com/office/officeart/2005/8/layout/default"/>
    <dgm:cxn modelId="{7D16507D-3860-4ED2-8D1A-AF819846C838}" type="presParOf" srcId="{4D999559-19D5-460B-9928-0B9D885782C0}" destId="{7C2E623D-5428-430F-A71F-7D06D16CEE52}" srcOrd="18" destOrd="0" presId="urn:microsoft.com/office/officeart/2005/8/layout/default"/>
    <dgm:cxn modelId="{F899F831-C31C-442E-9AF2-E50EF491F107}" type="presParOf" srcId="{4D999559-19D5-460B-9928-0B9D885782C0}" destId="{D2E4882F-1129-4211-B0C2-C64F747CD577}" srcOrd="19" destOrd="0" presId="urn:microsoft.com/office/officeart/2005/8/layout/default"/>
    <dgm:cxn modelId="{3F41ED9A-4A1A-4001-912B-68060469FB10}" type="presParOf" srcId="{4D999559-19D5-460B-9928-0B9D885782C0}" destId="{8ACB8FA8-5D25-4569-992A-0B9E3855EC63}" srcOrd="20" destOrd="0" presId="urn:microsoft.com/office/officeart/2005/8/layout/default"/>
    <dgm:cxn modelId="{D474DCED-3D91-4BEF-8108-9EB1CAA12CA8}" type="presParOf" srcId="{4D999559-19D5-460B-9928-0B9D885782C0}" destId="{1171D0FD-500B-4084-95A9-A6CDC2463244}" srcOrd="21" destOrd="0" presId="urn:microsoft.com/office/officeart/2005/8/layout/default"/>
    <dgm:cxn modelId="{DD61E63C-A5D9-45CA-B07A-7D5C4BF29F48}" type="presParOf" srcId="{4D999559-19D5-460B-9928-0B9D885782C0}" destId="{EF447D25-1161-4BCC-BBB1-68050A6C9A6E}" srcOrd="22" destOrd="0" presId="urn:microsoft.com/office/officeart/2005/8/layout/default"/>
    <dgm:cxn modelId="{F71743DB-6532-44AE-BF69-75DDCA1D57F9}" type="presParOf" srcId="{4D999559-19D5-460B-9928-0B9D885782C0}" destId="{A106C3D2-22A3-487D-B978-FE433197F97D}" srcOrd="23" destOrd="0" presId="urn:microsoft.com/office/officeart/2005/8/layout/default"/>
    <dgm:cxn modelId="{C5669264-0DD2-4AA4-BEBD-54090EE07E79}" type="presParOf" srcId="{4D999559-19D5-460B-9928-0B9D885782C0}" destId="{5C73FEE6-1B30-4FE4-8FAC-1054F6A34EB4}" srcOrd="24" destOrd="0" presId="urn:microsoft.com/office/officeart/2005/8/layout/default"/>
    <dgm:cxn modelId="{F951BD45-156C-4E49-A6E5-D0673A855167}" type="presParOf" srcId="{4D999559-19D5-460B-9928-0B9D885782C0}" destId="{19678B69-6B62-485B-A682-E75E9127AE59}" srcOrd="25" destOrd="0" presId="urn:microsoft.com/office/officeart/2005/8/layout/default"/>
    <dgm:cxn modelId="{97384294-884C-477F-A049-BE6518B9AE4E}" type="presParOf" srcId="{4D999559-19D5-460B-9928-0B9D885782C0}" destId="{F3195ECC-F472-408F-87F4-7A3921F5513D}" srcOrd="26" destOrd="0" presId="urn:microsoft.com/office/officeart/2005/8/layout/default"/>
    <dgm:cxn modelId="{114E39B4-8CC4-4E7B-9064-5657BE8B7B81}" type="presParOf" srcId="{4D999559-19D5-460B-9928-0B9D885782C0}" destId="{5A910B3F-2F15-4C92-A9B5-31AE0A7CB897}" srcOrd="27" destOrd="0" presId="urn:microsoft.com/office/officeart/2005/8/layout/default"/>
    <dgm:cxn modelId="{D31F3728-9F2B-4699-B9C9-7105167ABA9F}" type="presParOf" srcId="{4D999559-19D5-460B-9928-0B9D885782C0}" destId="{83134174-6B49-4D98-BFDD-2AC145C09DD9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7DC1E-E931-4694-8DA5-D0EF51F5698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40. </a:t>
          </a:r>
          <a:r>
            <a:rPr lang="en-IN" sz="1400" b="1" kern="1200" dirty="0" err="1"/>
            <a:t>List.InsertRange</a:t>
          </a:r>
          <a:endParaRPr lang="en-IN" sz="1400" b="1" kern="1200" dirty="0"/>
        </a:p>
      </dsp:txBody>
      <dsp:txXfrm>
        <a:off x="3594" y="229666"/>
        <a:ext cx="1946002" cy="1167601"/>
      </dsp:txXfrm>
    </dsp:sp>
    <dsp:sp modelId="{C0014ADE-3F70-4652-B2E3-4394F237CF6C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Inserts elements into a list at a specified position.</a:t>
          </a:r>
        </a:p>
      </dsp:txBody>
      <dsp:txXfrm>
        <a:off x="2144196" y="229666"/>
        <a:ext cx="1946002" cy="1167601"/>
      </dsp:txXfrm>
    </dsp:sp>
    <dsp:sp modelId="{B508A2BA-5F58-47B3-BFC5-D9AB9B6741D7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1" kern="1200"/>
            <a:t>Example</a:t>
          </a:r>
          <a:r>
            <a:rPr lang="fr-FR" sz="1400" kern="1200"/>
            <a:t>: List.InsertRange({1, 2, 4}, 2, {3, 5})</a:t>
          </a:r>
        </a:p>
      </dsp:txBody>
      <dsp:txXfrm>
        <a:off x="4284798" y="229666"/>
        <a:ext cx="1946002" cy="1167601"/>
      </dsp:txXfrm>
    </dsp:sp>
    <dsp:sp modelId="{0C640E14-0B15-4F78-9A69-374684C63DDD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{1, 2, 3, 5, 4}</a:t>
          </a:r>
        </a:p>
      </dsp:txBody>
      <dsp:txXfrm>
        <a:off x="6425401" y="229666"/>
        <a:ext cx="1946002" cy="1167601"/>
      </dsp:txXfrm>
    </dsp:sp>
    <dsp:sp modelId="{3038EE2D-7A3C-4AF1-9EE5-B64F406976F7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when you need to insert values dynamically into a list at a specific position.</a:t>
          </a:r>
        </a:p>
      </dsp:txBody>
      <dsp:txXfrm>
        <a:off x="8566003" y="229666"/>
        <a:ext cx="1946002" cy="1167601"/>
      </dsp:txXfrm>
    </dsp:sp>
    <dsp:sp modelId="{2E1F8917-8B3B-4298-ACCF-1258C19C96BA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41. </a:t>
          </a:r>
          <a:r>
            <a:rPr lang="en-US" sz="1400" b="1" kern="1200" dirty="0" err="1"/>
            <a:t>List.Generate</a:t>
          </a:r>
          <a:r>
            <a:rPr lang="en-US" sz="1400" b="1" kern="1200" dirty="0"/>
            <a:t> (Advanced Usage)</a:t>
          </a:r>
          <a:endParaRPr lang="en-US" sz="1400" kern="1200" dirty="0"/>
        </a:p>
      </dsp:txBody>
      <dsp:txXfrm>
        <a:off x="3594" y="1591868"/>
        <a:ext cx="1946002" cy="1167601"/>
      </dsp:txXfrm>
    </dsp:sp>
    <dsp:sp modelId="{E8CE7F6D-18C4-4F51-8569-D0E9EA983D7F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Generates lists with more complex rules.</a:t>
          </a:r>
        </a:p>
      </dsp:txBody>
      <dsp:txXfrm>
        <a:off x="2144196" y="1591868"/>
        <a:ext cx="1946002" cy="1167601"/>
      </dsp:txXfrm>
    </dsp:sp>
    <dsp:sp modelId="{1624D8F6-4E27-4291-9D11-9F472BB539E9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List.Generate(() =&gt; 1, each _ &lt;= 10, each _ + 1, each _ * 2)</a:t>
          </a:r>
        </a:p>
      </dsp:txBody>
      <dsp:txXfrm>
        <a:off x="4284798" y="1591868"/>
        <a:ext cx="1946002" cy="1167601"/>
      </dsp:txXfrm>
    </dsp:sp>
    <dsp:sp modelId="{F3BA467D-5AAB-411B-B7F7-83C540D8935B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{2, 4, 6, 8, 10, 12, 14, 16, 18, 20}</a:t>
          </a:r>
        </a:p>
      </dsp:txBody>
      <dsp:txXfrm>
        <a:off x="6425401" y="1591868"/>
        <a:ext cx="1946002" cy="1167601"/>
      </dsp:txXfrm>
    </dsp:sp>
    <dsp:sp modelId="{9F74DFB4-4889-49B3-8216-EACC246765D4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Create lists with custom transformations, such as doubling a sequence of numbers.</a:t>
          </a:r>
        </a:p>
      </dsp:txBody>
      <dsp:txXfrm>
        <a:off x="8566003" y="1591868"/>
        <a:ext cx="1946002" cy="1167601"/>
      </dsp:txXfrm>
    </dsp:sp>
    <dsp:sp modelId="{E2490CF1-9350-4448-9ED3-79706D93BB5E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42. </a:t>
          </a:r>
          <a:r>
            <a:rPr lang="en-IN" sz="1400" b="1" kern="1200" dirty="0" err="1"/>
            <a:t>List.Alternate</a:t>
          </a:r>
          <a:endParaRPr lang="en-US" sz="1400" kern="1200" dirty="0"/>
        </a:p>
      </dsp:txBody>
      <dsp:txXfrm>
        <a:off x="3594" y="2954069"/>
        <a:ext cx="1946002" cy="1167601"/>
      </dsp:txXfrm>
    </dsp:sp>
    <dsp:sp modelId="{55E8FF1E-931B-49C1-90A0-FE1325044B75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Extracts every nth element from a list.</a:t>
          </a:r>
        </a:p>
      </dsp:txBody>
      <dsp:txXfrm>
        <a:off x="2144196" y="2954069"/>
        <a:ext cx="1946002" cy="1167601"/>
      </dsp:txXfrm>
    </dsp:sp>
    <dsp:sp modelId="{AAF98E69-1513-4072-A02E-D4D6653FEA6B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Example</a:t>
          </a:r>
          <a:r>
            <a:rPr lang="en-IN" sz="1400" kern="1200" dirty="0"/>
            <a:t>: </a:t>
          </a:r>
          <a:r>
            <a:rPr lang="en-IN" sz="1400" kern="1200" dirty="0" err="1"/>
            <a:t>List.Alternate</a:t>
          </a:r>
          <a:r>
            <a:rPr lang="en-IN" sz="1400" kern="1200" dirty="0"/>
            <a:t>({1, 2, 3, 4, 5, 6}, 2)</a:t>
          </a:r>
        </a:p>
      </dsp:txBody>
      <dsp:txXfrm>
        <a:off x="4284798" y="2954069"/>
        <a:ext cx="1946002" cy="1167601"/>
      </dsp:txXfrm>
    </dsp:sp>
    <dsp:sp modelId="{71B6F575-B687-491C-9327-1C80A45327E8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Result</a:t>
          </a:r>
          <a:r>
            <a:rPr lang="en-IN" sz="1400" kern="1200" dirty="0"/>
            <a:t>: {1, 3, 5}</a:t>
          </a:r>
        </a:p>
      </dsp:txBody>
      <dsp:txXfrm>
        <a:off x="6425401" y="2954069"/>
        <a:ext cx="1946002" cy="1167601"/>
      </dsp:txXfrm>
    </dsp:sp>
    <dsp:sp modelId="{2EE59FE5-27E9-47BC-A75F-B16A8840F852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For extracting alternate rows or values, such as odd or even indexes.</a:t>
          </a:r>
        </a:p>
      </dsp:txBody>
      <dsp:txXfrm>
        <a:off x="8566003" y="2954069"/>
        <a:ext cx="1946002" cy="11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43. List.RemoveRange</a:t>
          </a:r>
          <a:endParaRPr lang="en-US" sz="1400" kern="1200"/>
        </a:p>
      </dsp:txBody>
      <dsp:txXfrm>
        <a:off x="3594" y="229666"/>
        <a:ext cx="1946002" cy="1167601"/>
      </dsp:txXfrm>
    </dsp:sp>
    <dsp:sp modelId="{925C1757-926A-4548-AC89-A221E23F183A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Removes a range of values from a list.</a:t>
          </a:r>
        </a:p>
      </dsp:txBody>
      <dsp:txXfrm>
        <a:off x="2144196" y="229666"/>
        <a:ext cx="1946002" cy="1167601"/>
      </dsp:txXfrm>
    </dsp:sp>
    <dsp:sp modelId="{2BA51CA1-E4D0-432C-B808-8FEF2A456FA8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List.RemoveRange({1, 2, 3, 4, 5}, 1, 3)</a:t>
          </a:r>
        </a:p>
      </dsp:txBody>
      <dsp:txXfrm>
        <a:off x="4284798" y="229666"/>
        <a:ext cx="1946002" cy="1167601"/>
      </dsp:txXfrm>
    </dsp:sp>
    <dsp:sp modelId="{1D6A3E34-75B3-4C60-A89F-250F352DAA3D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{1, 5}</a:t>
          </a:r>
        </a:p>
      </dsp:txBody>
      <dsp:txXfrm>
        <a:off x="6425401" y="229666"/>
        <a:ext cx="1946002" cy="1167601"/>
      </dsp:txXfrm>
    </dsp:sp>
    <dsp:sp modelId="{C29A08ED-E1AD-4C04-8400-371A91B707AB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Useful for removing a subset of elements from a list.</a:t>
          </a:r>
        </a:p>
      </dsp:txBody>
      <dsp:txXfrm>
        <a:off x="8566003" y="229666"/>
        <a:ext cx="1946002" cy="1167601"/>
      </dsp:txXfrm>
    </dsp:sp>
    <dsp:sp modelId="{69AEB202-7FCF-4599-965B-7A8156218789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44. List.ReplaceRange</a:t>
          </a:r>
        </a:p>
      </dsp:txBody>
      <dsp:txXfrm>
        <a:off x="3594" y="1591868"/>
        <a:ext cx="1946002" cy="1167601"/>
      </dsp:txXfrm>
    </dsp:sp>
    <dsp:sp modelId="{DC109882-1376-4050-917C-06746F0594A1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Replaces a range of values in a list with another list.</a:t>
          </a:r>
        </a:p>
      </dsp:txBody>
      <dsp:txXfrm>
        <a:off x="2144196" y="1591868"/>
        <a:ext cx="1946002" cy="1167601"/>
      </dsp:txXfrm>
    </dsp:sp>
    <dsp:sp modelId="{98AD770F-49ED-41DC-BE5E-734385496B6E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List.ReplaceRange({1, 2, 3, 4}, 1, 2, {5, 6})</a:t>
          </a:r>
        </a:p>
      </dsp:txBody>
      <dsp:txXfrm>
        <a:off x="4284798" y="1591868"/>
        <a:ext cx="1946002" cy="1167601"/>
      </dsp:txXfrm>
    </dsp:sp>
    <dsp:sp modelId="{9547756B-45A5-4616-8E61-F8BF55CFE320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{1, 5, 6, 4}</a:t>
          </a:r>
        </a:p>
      </dsp:txBody>
      <dsp:txXfrm>
        <a:off x="6425401" y="1591868"/>
        <a:ext cx="1946002" cy="1167601"/>
      </dsp:txXfrm>
    </dsp:sp>
    <dsp:sp modelId="{2AA9BD7B-A308-43DF-B4F2-E648EAE7F26C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this to modify a specific section of a list.</a:t>
          </a:r>
        </a:p>
      </dsp:txBody>
      <dsp:txXfrm>
        <a:off x="8566003" y="1591868"/>
        <a:ext cx="1946002" cy="1167601"/>
      </dsp:txXfrm>
    </dsp:sp>
    <dsp:sp modelId="{4D6E5D72-3B1A-4999-960A-3694CFBCADF2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45. List.RemoveMatchingItems</a:t>
          </a:r>
        </a:p>
      </dsp:txBody>
      <dsp:txXfrm>
        <a:off x="3594" y="2954069"/>
        <a:ext cx="1946002" cy="1167601"/>
      </dsp:txXfrm>
    </dsp:sp>
    <dsp:sp modelId="{E95E830D-28DF-4026-B486-11FD799AF215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Removes items from a list that match values in another list.</a:t>
          </a:r>
        </a:p>
      </dsp:txBody>
      <dsp:txXfrm>
        <a:off x="2144196" y="2954069"/>
        <a:ext cx="1946002" cy="1167601"/>
      </dsp:txXfrm>
    </dsp:sp>
    <dsp:sp modelId="{84576AB2-D90C-43D7-91F8-3EB118F224DF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List.RemoveMatchingItems({1, 2, 3, 4}, {2, 4})</a:t>
          </a:r>
        </a:p>
      </dsp:txBody>
      <dsp:txXfrm>
        <a:off x="4284798" y="2954069"/>
        <a:ext cx="1946002" cy="1167601"/>
      </dsp:txXfrm>
    </dsp:sp>
    <dsp:sp modelId="{A5798601-60F5-452F-A801-14906D00A9F1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Result</a:t>
          </a:r>
          <a:r>
            <a:rPr lang="en-IN" sz="1400" kern="1200" dirty="0"/>
            <a:t>: {1, 3}</a:t>
          </a:r>
        </a:p>
      </dsp:txBody>
      <dsp:txXfrm>
        <a:off x="6425401" y="2954069"/>
        <a:ext cx="1946002" cy="1167601"/>
      </dsp:txXfrm>
    </dsp:sp>
    <dsp:sp modelId="{E1261A38-D148-4EA3-9023-D103944BD56F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Simplifies filtering out specific values from a list.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1789" y="257906"/>
          <a:ext cx="2073867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46. List.NonNullCount</a:t>
          </a:r>
          <a:endParaRPr lang="en-US" sz="1400" kern="1200"/>
        </a:p>
      </dsp:txBody>
      <dsp:txXfrm>
        <a:off x="1789" y="257906"/>
        <a:ext cx="2073867" cy="1150657"/>
      </dsp:txXfrm>
    </dsp:sp>
    <dsp:sp modelId="{029709BC-FD3C-4424-9AC7-03CD0D8E66CC}">
      <dsp:nvSpPr>
        <dsp:cNvPr id="0" name=""/>
        <dsp:cNvSpPr/>
      </dsp:nvSpPr>
      <dsp:spPr>
        <a:xfrm>
          <a:off x="2267433" y="257906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Counts non-null items in a list.</a:t>
          </a:r>
        </a:p>
      </dsp:txBody>
      <dsp:txXfrm>
        <a:off x="2267433" y="257906"/>
        <a:ext cx="1917762" cy="1150657"/>
      </dsp:txXfrm>
    </dsp:sp>
    <dsp:sp modelId="{C00A5D0D-6A92-4D37-8171-184FBB1726FE}">
      <dsp:nvSpPr>
        <dsp:cNvPr id="0" name=""/>
        <dsp:cNvSpPr/>
      </dsp:nvSpPr>
      <dsp:spPr>
        <a:xfrm>
          <a:off x="4376971" y="257906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List.NonNullCount({1, null, 2, null, 3})</a:t>
          </a:r>
        </a:p>
      </dsp:txBody>
      <dsp:txXfrm>
        <a:off x="4376971" y="257906"/>
        <a:ext cx="1917762" cy="1150657"/>
      </dsp:txXfrm>
    </dsp:sp>
    <dsp:sp modelId="{2E470975-5097-46CE-A94E-8AB760630AB6}">
      <dsp:nvSpPr>
        <dsp:cNvPr id="0" name=""/>
        <dsp:cNvSpPr/>
      </dsp:nvSpPr>
      <dsp:spPr>
        <a:xfrm>
          <a:off x="6486510" y="257906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3</a:t>
          </a:r>
        </a:p>
      </dsp:txBody>
      <dsp:txXfrm>
        <a:off x="6486510" y="257906"/>
        <a:ext cx="1917762" cy="1150657"/>
      </dsp:txXfrm>
    </dsp:sp>
    <dsp:sp modelId="{2A1492A4-4A9B-4D7D-9558-17C7302E9050}">
      <dsp:nvSpPr>
        <dsp:cNvPr id="0" name=""/>
        <dsp:cNvSpPr/>
      </dsp:nvSpPr>
      <dsp:spPr>
        <a:xfrm>
          <a:off x="8596048" y="257906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Useful for counting actual data points, ignoring missing or null values.</a:t>
          </a:r>
        </a:p>
      </dsp:txBody>
      <dsp:txXfrm>
        <a:off x="8596048" y="257906"/>
        <a:ext cx="1917762" cy="1150657"/>
      </dsp:txXfrm>
    </dsp:sp>
    <dsp:sp modelId="{6FCD3B11-F1C0-4129-A7BF-879314297E74}">
      <dsp:nvSpPr>
        <dsp:cNvPr id="0" name=""/>
        <dsp:cNvSpPr/>
      </dsp:nvSpPr>
      <dsp:spPr>
        <a:xfrm>
          <a:off x="79842" y="1600340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47. </a:t>
          </a:r>
          <a:r>
            <a:rPr lang="en-US" sz="1400" b="1" kern="1200" dirty="0" err="1"/>
            <a:t>List.Sort</a:t>
          </a:r>
          <a:r>
            <a:rPr lang="en-US" sz="1400" b="1" kern="1200" dirty="0"/>
            <a:t> with Order</a:t>
          </a:r>
        </a:p>
      </dsp:txBody>
      <dsp:txXfrm>
        <a:off x="79842" y="1600340"/>
        <a:ext cx="1917762" cy="1150657"/>
      </dsp:txXfrm>
    </dsp:sp>
    <dsp:sp modelId="{8D1B6D8D-F321-477F-A90A-F92AE9197CFA}">
      <dsp:nvSpPr>
        <dsp:cNvPr id="0" name=""/>
        <dsp:cNvSpPr/>
      </dsp:nvSpPr>
      <dsp:spPr>
        <a:xfrm>
          <a:off x="2189380" y="1600340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Sorts a list based on a custom comparer function.</a:t>
          </a:r>
        </a:p>
      </dsp:txBody>
      <dsp:txXfrm>
        <a:off x="2189380" y="1600340"/>
        <a:ext cx="1917762" cy="1150657"/>
      </dsp:txXfrm>
    </dsp:sp>
    <dsp:sp modelId="{7E5215EB-EEE7-4663-B52E-0E1EF4C8CD07}">
      <dsp:nvSpPr>
        <dsp:cNvPr id="0" name=""/>
        <dsp:cNvSpPr/>
      </dsp:nvSpPr>
      <dsp:spPr>
        <a:xfrm>
          <a:off x="4298918" y="1600340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List.Sort({4, 2, 3, 1}, Order.Descending)</a:t>
          </a:r>
        </a:p>
      </dsp:txBody>
      <dsp:txXfrm>
        <a:off x="4298918" y="1600340"/>
        <a:ext cx="1917762" cy="1150657"/>
      </dsp:txXfrm>
    </dsp:sp>
    <dsp:sp modelId="{B5EBC9EC-496B-499D-95ED-F5CAD8050BC1}">
      <dsp:nvSpPr>
        <dsp:cNvPr id="0" name=""/>
        <dsp:cNvSpPr/>
      </dsp:nvSpPr>
      <dsp:spPr>
        <a:xfrm>
          <a:off x="6408457" y="1600340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{4, 3, 2, 1}</a:t>
          </a:r>
        </a:p>
      </dsp:txBody>
      <dsp:txXfrm>
        <a:off x="6408457" y="1600340"/>
        <a:ext cx="1917762" cy="1150657"/>
      </dsp:txXfrm>
    </dsp:sp>
    <dsp:sp modelId="{E09438AF-C20E-45B1-9908-A9A102E47A40}">
      <dsp:nvSpPr>
        <dsp:cNvPr id="0" name=""/>
        <dsp:cNvSpPr/>
      </dsp:nvSpPr>
      <dsp:spPr>
        <a:xfrm>
          <a:off x="8517995" y="1600340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When sorting in descending order or with specific sorting rules.</a:t>
          </a:r>
        </a:p>
      </dsp:txBody>
      <dsp:txXfrm>
        <a:off x="8517995" y="1600340"/>
        <a:ext cx="1917762" cy="1150657"/>
      </dsp:txXfrm>
    </dsp:sp>
    <dsp:sp modelId="{8CEEF4CB-78BE-4882-9788-011205E1C101}">
      <dsp:nvSpPr>
        <dsp:cNvPr id="0" name=""/>
        <dsp:cNvSpPr/>
      </dsp:nvSpPr>
      <dsp:spPr>
        <a:xfrm>
          <a:off x="79842" y="2942773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48. List.Median</a:t>
          </a:r>
        </a:p>
      </dsp:txBody>
      <dsp:txXfrm>
        <a:off x="79842" y="2942773"/>
        <a:ext cx="1917762" cy="1150657"/>
      </dsp:txXfrm>
    </dsp:sp>
    <dsp:sp modelId="{28354A80-80DF-4388-ACEE-F9ABDC451ADD}">
      <dsp:nvSpPr>
        <dsp:cNvPr id="0" name=""/>
        <dsp:cNvSpPr/>
      </dsp:nvSpPr>
      <dsp:spPr>
        <a:xfrm>
          <a:off x="2189380" y="2942773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Finds the median value of a list.</a:t>
          </a:r>
        </a:p>
      </dsp:txBody>
      <dsp:txXfrm>
        <a:off x="2189380" y="2942773"/>
        <a:ext cx="1917762" cy="1150657"/>
      </dsp:txXfrm>
    </dsp:sp>
    <dsp:sp modelId="{F6A6DE2A-1FE6-491C-9098-2A62621853E8}">
      <dsp:nvSpPr>
        <dsp:cNvPr id="0" name=""/>
        <dsp:cNvSpPr/>
      </dsp:nvSpPr>
      <dsp:spPr>
        <a:xfrm>
          <a:off x="4298918" y="2942773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List.Median({1, 3, 5, 7})</a:t>
          </a:r>
        </a:p>
      </dsp:txBody>
      <dsp:txXfrm>
        <a:off x="4298918" y="2942773"/>
        <a:ext cx="1917762" cy="1150657"/>
      </dsp:txXfrm>
    </dsp:sp>
    <dsp:sp modelId="{6DF1DD79-EE01-40A2-AADB-62C39E5CB040}">
      <dsp:nvSpPr>
        <dsp:cNvPr id="0" name=""/>
        <dsp:cNvSpPr/>
      </dsp:nvSpPr>
      <dsp:spPr>
        <a:xfrm>
          <a:off x="6408457" y="2942773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4</a:t>
          </a:r>
        </a:p>
      </dsp:txBody>
      <dsp:txXfrm>
        <a:off x="6408457" y="2942773"/>
        <a:ext cx="1917762" cy="1150657"/>
      </dsp:txXfrm>
    </dsp:sp>
    <dsp:sp modelId="{94172502-C5E6-4123-BB8D-90CD79A4D613}">
      <dsp:nvSpPr>
        <dsp:cNvPr id="0" name=""/>
        <dsp:cNvSpPr/>
      </dsp:nvSpPr>
      <dsp:spPr>
        <a:xfrm>
          <a:off x="8517995" y="2942773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this when analyzing data distributions to find the central tendency.</a:t>
          </a:r>
        </a:p>
      </dsp:txBody>
      <dsp:txXfrm>
        <a:off x="8517995" y="2942773"/>
        <a:ext cx="1917762" cy="1150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40421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49. </a:t>
          </a:r>
          <a:r>
            <a:rPr lang="en-IN" sz="1400" b="1" kern="1200" dirty="0" err="1"/>
            <a:t>List.Random</a:t>
          </a:r>
          <a:endParaRPr lang="en-US" sz="1400" kern="1200" dirty="0"/>
        </a:p>
      </dsp:txBody>
      <dsp:txXfrm>
        <a:off x="3594" y="404219"/>
        <a:ext cx="1946002" cy="1167601"/>
      </dsp:txXfrm>
    </dsp:sp>
    <dsp:sp modelId="{3188EA51-0D3A-4DDF-8EC5-002658A0EA52}">
      <dsp:nvSpPr>
        <dsp:cNvPr id="0" name=""/>
        <dsp:cNvSpPr/>
      </dsp:nvSpPr>
      <dsp:spPr>
        <a:xfrm>
          <a:off x="2144196" y="40421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Generates a list of random numbers.</a:t>
          </a:r>
        </a:p>
      </dsp:txBody>
      <dsp:txXfrm>
        <a:off x="2144196" y="404219"/>
        <a:ext cx="1946002" cy="1167601"/>
      </dsp:txXfrm>
    </dsp:sp>
    <dsp:sp modelId="{E7CCC371-D4F6-4E4F-BC0A-63A309A31466}">
      <dsp:nvSpPr>
        <dsp:cNvPr id="0" name=""/>
        <dsp:cNvSpPr/>
      </dsp:nvSpPr>
      <dsp:spPr>
        <a:xfrm>
          <a:off x="4284798" y="40421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List.Random(5)</a:t>
          </a:r>
        </a:p>
      </dsp:txBody>
      <dsp:txXfrm>
        <a:off x="4284798" y="404219"/>
        <a:ext cx="1946002" cy="1167601"/>
      </dsp:txXfrm>
    </dsp:sp>
    <dsp:sp modelId="{07C5F2BC-3E2F-429F-B1B8-F354449CB02C}">
      <dsp:nvSpPr>
        <dsp:cNvPr id="0" name=""/>
        <dsp:cNvSpPr/>
      </dsp:nvSpPr>
      <dsp:spPr>
        <a:xfrm>
          <a:off x="6425401" y="40421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{0.43, 0.86, 0.12, 0.77, 0.34} (values may vary)</a:t>
          </a:r>
        </a:p>
      </dsp:txBody>
      <dsp:txXfrm>
        <a:off x="6425401" y="404219"/>
        <a:ext cx="1946002" cy="1167601"/>
      </dsp:txXfrm>
    </dsp:sp>
    <dsp:sp modelId="{329AFB10-AE3C-46E4-9576-B4B68AFDA77F}">
      <dsp:nvSpPr>
        <dsp:cNvPr id="0" name=""/>
        <dsp:cNvSpPr/>
      </dsp:nvSpPr>
      <dsp:spPr>
        <a:xfrm>
          <a:off x="8566003" y="40421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Useful for testing or creating random data for simulations.</a:t>
          </a:r>
        </a:p>
      </dsp:txBody>
      <dsp:txXfrm>
        <a:off x="8566003" y="404219"/>
        <a:ext cx="1946002" cy="1167601"/>
      </dsp:txXfrm>
    </dsp:sp>
    <dsp:sp modelId="{7CCE6E15-4139-4E13-8666-F18181AB4184}">
      <dsp:nvSpPr>
        <dsp:cNvPr id="0" name=""/>
        <dsp:cNvSpPr/>
      </dsp:nvSpPr>
      <dsp:spPr>
        <a:xfrm>
          <a:off x="3594" y="1766420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50. </a:t>
          </a:r>
          <a:r>
            <a:rPr lang="en-IN" sz="1400" b="1" kern="1200" dirty="0" err="1"/>
            <a:t>List.Range</a:t>
          </a:r>
          <a:endParaRPr lang="en-IN" sz="1400" b="1" kern="1200" dirty="0"/>
        </a:p>
      </dsp:txBody>
      <dsp:txXfrm>
        <a:off x="3594" y="1766420"/>
        <a:ext cx="1946002" cy="1167601"/>
      </dsp:txXfrm>
    </dsp:sp>
    <dsp:sp modelId="{91D9F426-3F6A-45F4-B2D1-98B9FA25192C}">
      <dsp:nvSpPr>
        <dsp:cNvPr id="0" name=""/>
        <dsp:cNvSpPr/>
      </dsp:nvSpPr>
      <dsp:spPr>
        <a:xfrm>
          <a:off x="2144196" y="1766420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Extracts a sublist starting from a position for a specified length.</a:t>
          </a:r>
        </a:p>
      </dsp:txBody>
      <dsp:txXfrm>
        <a:off x="2144196" y="1766420"/>
        <a:ext cx="1946002" cy="1167601"/>
      </dsp:txXfrm>
    </dsp:sp>
    <dsp:sp modelId="{7810163C-AEF1-453C-9757-394BFE4F2AA7}">
      <dsp:nvSpPr>
        <dsp:cNvPr id="0" name=""/>
        <dsp:cNvSpPr/>
      </dsp:nvSpPr>
      <dsp:spPr>
        <a:xfrm>
          <a:off x="4284798" y="1766420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Example</a:t>
          </a:r>
          <a:r>
            <a:rPr lang="en-IN" sz="1400" kern="1200" dirty="0"/>
            <a:t>: </a:t>
          </a:r>
          <a:r>
            <a:rPr lang="en-IN" sz="1400" kern="1200" dirty="0" err="1"/>
            <a:t>List.Range</a:t>
          </a:r>
          <a:r>
            <a:rPr lang="en-IN" sz="1400" kern="1200" dirty="0"/>
            <a:t>({1, 2, 3, 4, 5}, 2, 2)</a:t>
          </a:r>
        </a:p>
      </dsp:txBody>
      <dsp:txXfrm>
        <a:off x="4284798" y="1766420"/>
        <a:ext cx="1946002" cy="1167601"/>
      </dsp:txXfrm>
    </dsp:sp>
    <dsp:sp modelId="{B82CB8EA-4482-4A3D-8124-7613BFA3E936}">
      <dsp:nvSpPr>
        <dsp:cNvPr id="0" name=""/>
        <dsp:cNvSpPr/>
      </dsp:nvSpPr>
      <dsp:spPr>
        <a:xfrm>
          <a:off x="6425401" y="1766420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{3, 4}</a:t>
          </a:r>
        </a:p>
      </dsp:txBody>
      <dsp:txXfrm>
        <a:off x="6425401" y="1766420"/>
        <a:ext cx="1946002" cy="1167601"/>
      </dsp:txXfrm>
    </dsp:sp>
    <dsp:sp modelId="{7C2E623D-5428-430F-A71F-7D06D16CEE52}">
      <dsp:nvSpPr>
        <dsp:cNvPr id="0" name=""/>
        <dsp:cNvSpPr/>
      </dsp:nvSpPr>
      <dsp:spPr>
        <a:xfrm>
          <a:off x="8566003" y="1766420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slicing specific parts of a list.</a:t>
          </a:r>
        </a:p>
      </dsp:txBody>
      <dsp:txXfrm>
        <a:off x="8566003" y="1766420"/>
        <a:ext cx="1946002" cy="1167601"/>
      </dsp:txXfrm>
    </dsp:sp>
    <dsp:sp modelId="{8ACB8FA8-5D25-4569-992A-0B9E3855EC63}">
      <dsp:nvSpPr>
        <dsp:cNvPr id="0" name=""/>
        <dsp:cNvSpPr/>
      </dsp:nvSpPr>
      <dsp:spPr>
        <a:xfrm>
          <a:off x="3594" y="3128622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51. </a:t>
          </a:r>
          <a:r>
            <a:rPr lang="en-IN" sz="1400" b="1" kern="1200" dirty="0" err="1"/>
            <a:t>List.Mode</a:t>
          </a:r>
          <a:endParaRPr lang="en-IN" sz="1400" b="1" kern="1200" dirty="0"/>
        </a:p>
      </dsp:txBody>
      <dsp:txXfrm>
        <a:off x="3594" y="3128622"/>
        <a:ext cx="1946002" cy="1167601"/>
      </dsp:txXfrm>
    </dsp:sp>
    <dsp:sp modelId="{EF447D25-1161-4BCC-BBB1-68050A6C9A6E}">
      <dsp:nvSpPr>
        <dsp:cNvPr id="0" name=""/>
        <dsp:cNvSpPr/>
      </dsp:nvSpPr>
      <dsp:spPr>
        <a:xfrm>
          <a:off x="2144196" y="3128622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Finds the most frequently occurring value in a list.</a:t>
          </a:r>
        </a:p>
      </dsp:txBody>
      <dsp:txXfrm>
        <a:off x="2144196" y="3128622"/>
        <a:ext cx="1946002" cy="1167601"/>
      </dsp:txXfrm>
    </dsp:sp>
    <dsp:sp modelId="{5C73FEE6-1B30-4FE4-8FAC-1054F6A34EB4}">
      <dsp:nvSpPr>
        <dsp:cNvPr id="0" name=""/>
        <dsp:cNvSpPr/>
      </dsp:nvSpPr>
      <dsp:spPr>
        <a:xfrm>
          <a:off x="4284798" y="3128622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Example</a:t>
          </a:r>
          <a:r>
            <a:rPr lang="en-IN" sz="1400" kern="1200"/>
            <a:t>: List.Mode({1, 2, 2, 3, 4})</a:t>
          </a:r>
        </a:p>
      </dsp:txBody>
      <dsp:txXfrm>
        <a:off x="4284798" y="3128622"/>
        <a:ext cx="1946002" cy="1167601"/>
      </dsp:txXfrm>
    </dsp:sp>
    <dsp:sp modelId="{F3195ECC-F472-408F-87F4-7A3921F5513D}">
      <dsp:nvSpPr>
        <dsp:cNvPr id="0" name=""/>
        <dsp:cNvSpPr/>
      </dsp:nvSpPr>
      <dsp:spPr>
        <a:xfrm>
          <a:off x="6425401" y="3128622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2</a:t>
          </a:r>
        </a:p>
      </dsp:txBody>
      <dsp:txXfrm>
        <a:off x="6425401" y="3128622"/>
        <a:ext cx="1946002" cy="1167601"/>
      </dsp:txXfrm>
    </dsp:sp>
    <dsp:sp modelId="{83134174-6B49-4D98-BFDD-2AC145C09DD9}">
      <dsp:nvSpPr>
        <dsp:cNvPr id="0" name=""/>
        <dsp:cNvSpPr/>
      </dsp:nvSpPr>
      <dsp:spPr>
        <a:xfrm>
          <a:off x="8566003" y="3128622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Useful for finding the mode in a list of categorical data.</a:t>
          </a:r>
        </a:p>
      </dsp:txBody>
      <dsp:txXfrm>
        <a:off x="8566003" y="3128622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5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A60999-2C18-BE5D-5C5F-AA3C58D99B9C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Query List Functions: Part 3</a:t>
            </a:r>
          </a:p>
        </p:txBody>
      </p:sp>
    </p:spTree>
    <p:extLst>
      <p:ext uri="{BB962C8B-B14F-4D97-AF65-F5344CB8AC3E}">
        <p14:creationId xmlns:p14="http://schemas.microsoft.com/office/powerpoint/2010/main" val="3617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86963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828123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363770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1418"/>
              </p:ext>
            </p:extLst>
          </p:nvPr>
        </p:nvGraphicFramePr>
        <p:xfrm>
          <a:off x="914400" y="1044574"/>
          <a:ext cx="10515600" cy="470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719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Prajapati</dc:creator>
  <cp:lastModifiedBy>Krishna Prajapati</cp:lastModifiedBy>
  <cp:revision>1</cp:revision>
  <dcterms:created xsi:type="dcterms:W3CDTF">2025-01-15T11:09:31Z</dcterms:created>
  <dcterms:modified xsi:type="dcterms:W3CDTF">2025-01-17T04:47:23Z</dcterms:modified>
</cp:coreProperties>
</file>