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985B4B-FAE6-40BA-A84F-8AC77DF5CD27}">
          <p14:sldIdLst>
            <p14:sldId id="256"/>
            <p14:sldId id="257"/>
          </p14:sldIdLst>
        </p14:section>
        <p14:section name="Untitled Section" id="{DDE34AB7-8277-44EF-B624-88EE631FBB7D}">
          <p14:sldIdLst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09413-2F8F-4747-B34C-58448E4795BF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7CD0E-D965-4930-974D-C9EE431F4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789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7CD0E-D965-4930-974D-C9EE431F44B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43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E58A-F164-CA1E-117C-F846B4F2C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1CC52-4A88-562A-F648-8F23A46CB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03290-C977-DB79-FEFB-49DB7C09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AE9B-57D3-4861-9001-4511BEEB63D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7361E-3621-85DE-C411-2D80EC8D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37B62-4AE0-D3BF-70C8-5A42E59D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1DB4-86C1-41FA-A13A-136C8B61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63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8040D-4E7A-E918-912D-ABBC40D6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C0FAA-6B53-749E-3554-86E71575A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54F2F-7598-8506-EE3E-743F4597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AE9B-57D3-4861-9001-4511BEEB63D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1BDAF-CA0E-2BED-3351-3DEA2429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ABE97-3DFA-AEB6-0B5B-3F28E4EFE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1DB4-86C1-41FA-A13A-136C8B61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55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013CFD-6CD1-7C62-1FD6-E7955F42C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94FE7-6A1E-90AE-8312-CCC7282C2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F444D-8203-EFED-C976-59C5993F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AE9B-57D3-4861-9001-4511BEEB63D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AED3B-D6A1-A223-AEF2-1F7D08C0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FC2DA-884D-DAFF-EC5D-0E3C1108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1DB4-86C1-41FA-A13A-136C8B61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13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02BA-7F63-FDD4-6CF4-22E7FB28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4B29E-1FBE-DCF1-A059-68A935072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5C0A9-061B-3CBE-9B36-1E14072A4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AE9B-57D3-4861-9001-4511BEEB63D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896EA-73A6-33AE-F075-EF7CCDCB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C733B-DA50-3013-20EA-9046C17E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1DB4-86C1-41FA-A13A-136C8B61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24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AAAC-875C-67D7-7E1A-2936B441B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8C5C9-4DA9-DC26-8CB1-AC64B8C6C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D355-4578-C509-4A5D-3F6529E1C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AE9B-57D3-4861-9001-4511BEEB63D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0303A-2133-05AC-DB97-A2648094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E1C1F-C9FF-0F47-AE4E-EFCC849D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1DB4-86C1-41FA-A13A-136C8B61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88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96273-5A71-D578-A703-181CD8B4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83E87-7B8D-ACF4-3B4E-33C90218B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2CB1B-E18F-B623-05FE-C3CC26650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1178E-0F03-7A08-2A47-C2E14007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AE9B-57D3-4861-9001-4511BEEB63D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ABF54-CC55-F00A-8695-FCF972E9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63AB7-09A1-2D39-C944-E789A13E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1DB4-86C1-41FA-A13A-136C8B61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66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94DA-17FB-4D84-4432-724F843E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20453-7C36-1D3E-114C-CF2D6AEFA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1BA75-6088-321F-B3D6-7E3F48F52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40392-CC7E-95A4-B869-E3FD69756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34409F-094A-4A6D-13C4-85505916F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89937-0722-ED18-47D1-8FF538273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AE9B-57D3-4861-9001-4511BEEB63D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F1C82B-609F-A0A1-90F8-BB5A134F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B0EE1C-F8E3-1F40-A71D-F0B34083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1DB4-86C1-41FA-A13A-136C8B61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94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AE42-4B4B-3B62-1AF2-DCCE06F2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F81C4-A19A-89F6-1006-0240ADED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AE9B-57D3-4861-9001-4511BEEB63D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94AA2-2246-327F-87FD-B0024981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BC80C-04C2-09B8-8625-D4F3D84E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1DB4-86C1-41FA-A13A-136C8B61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31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5F515-D675-D577-264C-266EA2095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AE9B-57D3-4861-9001-4511BEEB63D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BBDF5A-1653-ECD2-79B7-C5C30ADE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36309-5B40-88E5-704C-A806B650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1DB4-86C1-41FA-A13A-136C8B61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51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97EB-0297-B29A-E457-EFC7FBFA5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E3466-2F33-E854-9A3F-BB0EC02CF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CC9A-9083-EEEA-8D88-309F15E3F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FEAD0-2121-7CC3-BC3F-8F3041F2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AE9B-57D3-4861-9001-4511BEEB63D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677D6-B3A6-2082-5590-D18A6C97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3D00F-3C02-16F0-8084-DD81494C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1DB4-86C1-41FA-A13A-136C8B61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56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9F379-761F-3CA9-3C50-377FC1D9D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586D1-C2DA-D389-1B9D-5197C3F2F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9A2CC-9DF0-FB7F-E47A-8111FC9F1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0A259-0FC4-213B-4361-42D8ADA4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AE9B-57D3-4861-9001-4511BEEB63D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BC875-5F78-DE28-78BC-FB8F2D09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2F1CF-A16F-23AF-5211-83E3D8C4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1DB4-86C1-41FA-A13A-136C8B61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57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4FC8F-6E8E-C5B8-63E5-3BF205995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9BC95-6EA9-19E2-4D19-A374CD444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31276-2846-2025-E35A-21A38F539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22AE9B-57D3-4861-9001-4511BEEB63D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0F527-5FF4-29FD-6E60-877A02C6D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DBE4-D173-0D4E-E839-07B24E343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D41DB4-86C1-41FA-A13A-136C8B61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2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9ACE9EB-D99F-3549-BE41-FE0EA218463F}"/>
              </a:ext>
            </a:extLst>
          </p:cNvPr>
          <p:cNvSpPr txBox="1"/>
          <p:nvPr/>
        </p:nvSpPr>
        <p:spPr>
          <a:xfrm>
            <a:off x="3706289" y="184101"/>
            <a:ext cx="4065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>
                <a:latin typeface="Arial Black" panose="020B0A04020102020204" pitchFamily="34" charset="0"/>
              </a:rPr>
              <a:t>blink</a:t>
            </a:r>
            <a:r>
              <a:rPr lang="en-IN" sz="36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it</a:t>
            </a:r>
            <a:r>
              <a:rPr lang="en-IN" sz="3600" b="1" dirty="0">
                <a:latin typeface="Arial Black" panose="020B0A04020102020204" pitchFamily="34" charset="0"/>
              </a:rPr>
              <a:t> </a:t>
            </a:r>
            <a:r>
              <a:rPr lang="en-IN" sz="36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6D4AD-C50A-D708-2AA0-C66F333299A3}"/>
              </a:ext>
            </a:extLst>
          </p:cNvPr>
          <p:cNvSpPr txBox="1"/>
          <p:nvPr/>
        </p:nvSpPr>
        <p:spPr>
          <a:xfrm>
            <a:off x="491614" y="830432"/>
            <a:ext cx="2828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STEPS IN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B0596F-6013-0682-3E9B-DB8EE67E1AEA}"/>
              </a:ext>
            </a:extLst>
          </p:cNvPr>
          <p:cNvSpPr txBox="1"/>
          <p:nvPr/>
        </p:nvSpPr>
        <p:spPr>
          <a:xfrm>
            <a:off x="361417" y="1278195"/>
            <a:ext cx="5992794" cy="5126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/>
              <a:t>Requirement Gathering / Business Understanding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/>
              <a:t>Data Walkthrough / Source Analysis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/>
              <a:t>Data Connection / Integration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/>
              <a:t>Data Cleaning &amp; Quality Assurance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/>
              <a:t>Data </a:t>
            </a:r>
            <a:r>
              <a:rPr lang="en-IN" sz="2000" dirty="0" err="1"/>
              <a:t>Modeling</a:t>
            </a:r>
            <a:endParaRPr lang="en-I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/>
              <a:t>Data Processing &amp; Transformation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/>
              <a:t>DAX Calculations / Measure Creation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/>
              <a:t>Dashboard Structuring / Layout Design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/>
              <a:t>Chart Development &amp; Formatting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/>
              <a:t>Dashboard &amp; Report Development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/>
              <a:t>Insights Extraction &amp;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714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7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7C9B3E-8BF7-2F64-BD56-FEDBA9096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780C05-E3D7-92D6-A97C-F5D449F9435C}"/>
              </a:ext>
            </a:extLst>
          </p:cNvPr>
          <p:cNvSpPr txBox="1"/>
          <p:nvPr/>
        </p:nvSpPr>
        <p:spPr>
          <a:xfrm>
            <a:off x="3706289" y="184101"/>
            <a:ext cx="4065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>
                <a:latin typeface="Arial Black" panose="020B0A04020102020204" pitchFamily="34" charset="0"/>
              </a:rPr>
              <a:t>blink</a:t>
            </a:r>
            <a:r>
              <a:rPr lang="en-IN" sz="36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it</a:t>
            </a:r>
            <a:r>
              <a:rPr lang="en-IN" sz="3600" b="1" dirty="0">
                <a:latin typeface="Arial Black" panose="020B0A04020102020204" pitchFamily="34" charset="0"/>
              </a:rPr>
              <a:t> </a:t>
            </a:r>
            <a:r>
              <a:rPr lang="en-IN" sz="36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2DCF25-1DA2-46D9-FFDB-A65FF1C71193}"/>
              </a:ext>
            </a:extLst>
          </p:cNvPr>
          <p:cNvSpPr txBox="1"/>
          <p:nvPr/>
        </p:nvSpPr>
        <p:spPr>
          <a:xfrm>
            <a:off x="245334" y="830432"/>
            <a:ext cx="4591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BUSINESS REQUIREMENT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B71621-EDFC-4975-98BB-45906AB34936}"/>
              </a:ext>
            </a:extLst>
          </p:cNvPr>
          <p:cNvSpPr txBox="1"/>
          <p:nvPr/>
        </p:nvSpPr>
        <p:spPr>
          <a:xfrm>
            <a:off x="245334" y="1292097"/>
            <a:ext cx="11242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conduct a comprehensive analysis of Blinkit’s sale performance, customer satisfaction, and inventory distribution to</a:t>
            </a:r>
          </a:p>
          <a:p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key insights and opportunities for optimization using various KPIs and visualizations in POWER BI 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6E1D6E-E57D-FF43-AC13-0AE4E9A6FBD5}"/>
              </a:ext>
            </a:extLst>
          </p:cNvPr>
          <p:cNvSpPr/>
          <p:nvPr/>
        </p:nvSpPr>
        <p:spPr>
          <a:xfrm>
            <a:off x="324464" y="1976217"/>
            <a:ext cx="3057831" cy="3948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KPI’s Requirement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0452C4-F9AA-65C4-7F11-45210E5D6F5B}"/>
              </a:ext>
            </a:extLst>
          </p:cNvPr>
          <p:cNvSpPr txBox="1"/>
          <p:nvPr/>
        </p:nvSpPr>
        <p:spPr>
          <a:xfrm>
            <a:off x="324464" y="2571810"/>
            <a:ext cx="6773136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Total Sales :</a:t>
            </a:r>
            <a:r>
              <a:rPr lang="en-IN" dirty="0"/>
              <a:t> The Overall revenue generated from all items sold.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Average Sales :</a:t>
            </a:r>
            <a:r>
              <a:rPr lang="en-IN" dirty="0"/>
              <a:t> The average revenue per sale.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Number of Items :</a:t>
            </a:r>
            <a:r>
              <a:rPr lang="en-IN" dirty="0"/>
              <a:t> The total count of different items sold.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Average Rating :</a:t>
            </a:r>
            <a:r>
              <a:rPr lang="en-IN" dirty="0"/>
              <a:t> The average customer rating for items sold.</a:t>
            </a:r>
          </a:p>
        </p:txBody>
      </p:sp>
    </p:spTree>
    <p:extLst>
      <p:ext uri="{BB962C8B-B14F-4D97-AF65-F5344CB8AC3E}">
        <p14:creationId xmlns:p14="http://schemas.microsoft.com/office/powerpoint/2010/main" val="111039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7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985D20-4EF9-5375-0E0C-8A36353DD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8E478A-A036-397C-441D-82F18F15770F}"/>
              </a:ext>
            </a:extLst>
          </p:cNvPr>
          <p:cNvSpPr txBox="1"/>
          <p:nvPr/>
        </p:nvSpPr>
        <p:spPr>
          <a:xfrm>
            <a:off x="3706289" y="184101"/>
            <a:ext cx="4065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>
                <a:latin typeface="Arial Black" panose="020B0A04020102020204" pitchFamily="34" charset="0"/>
              </a:rPr>
              <a:t>blink</a:t>
            </a:r>
            <a:r>
              <a:rPr lang="en-IN" sz="36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it</a:t>
            </a:r>
            <a:r>
              <a:rPr lang="en-IN" sz="3600" b="1" dirty="0">
                <a:latin typeface="Arial Black" panose="020B0A04020102020204" pitchFamily="34" charset="0"/>
              </a:rPr>
              <a:t> </a:t>
            </a:r>
            <a:r>
              <a:rPr lang="en-IN" sz="36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AA86B-64AE-4975-EB15-F09C3EEC4E0D}"/>
              </a:ext>
            </a:extLst>
          </p:cNvPr>
          <p:cNvSpPr txBox="1"/>
          <p:nvPr/>
        </p:nvSpPr>
        <p:spPr>
          <a:xfrm>
            <a:off x="304800" y="83043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BUSINESS REQUIREMENT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121CB-6E73-5053-D9C3-C92CA74B9872}"/>
              </a:ext>
            </a:extLst>
          </p:cNvPr>
          <p:cNvSpPr/>
          <p:nvPr/>
        </p:nvSpPr>
        <p:spPr>
          <a:xfrm>
            <a:off x="412955" y="1279347"/>
            <a:ext cx="3381825" cy="3948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Chart’s Requirement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AEDD9-B07E-F4DD-EBA8-79255CF448CB}"/>
              </a:ext>
            </a:extLst>
          </p:cNvPr>
          <p:cNvSpPr txBox="1"/>
          <p:nvPr/>
        </p:nvSpPr>
        <p:spPr>
          <a:xfrm>
            <a:off x="304800" y="1753762"/>
            <a:ext cx="323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1. Total Sales by Fat Content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5F0BFC-4355-6985-897C-B8DF9472D8AA}"/>
              </a:ext>
            </a:extLst>
          </p:cNvPr>
          <p:cNvSpPr txBox="1"/>
          <p:nvPr/>
        </p:nvSpPr>
        <p:spPr>
          <a:xfrm>
            <a:off x="722274" y="2123093"/>
            <a:ext cx="109198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 : Analyze the impact of fat content on total sale</a:t>
            </a:r>
          </a:p>
          <a:p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Additional KPI Metrics : Access how other KPI’s (Average sale, number of items, average rating) Vary with fat content.</a:t>
            </a:r>
          </a:p>
          <a:p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Chart Type : Donut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FA0F7-88A2-E28D-7298-C08050437FB9}"/>
              </a:ext>
            </a:extLst>
          </p:cNvPr>
          <p:cNvSpPr txBox="1"/>
          <p:nvPr/>
        </p:nvSpPr>
        <p:spPr>
          <a:xfrm>
            <a:off x="304800" y="2954090"/>
            <a:ext cx="3022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2. Total Sales by item Type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499805-7FAA-D404-01C3-CA78E61A3605}"/>
              </a:ext>
            </a:extLst>
          </p:cNvPr>
          <p:cNvSpPr txBox="1"/>
          <p:nvPr/>
        </p:nvSpPr>
        <p:spPr>
          <a:xfrm>
            <a:off x="722274" y="3280289"/>
            <a:ext cx="11149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Ojbect : identify the performance of different item type in terms of total sales.</a:t>
            </a:r>
          </a:p>
          <a:p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Additional KPI Metrics : Access how other KPI’s (Average Sales, Number of Items, Average Rating) vary with fat content.</a:t>
            </a:r>
          </a:p>
          <a:p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Chart Type : Bar Chart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D572FB-5342-DCBC-9CFE-C3FBCFFE4DA0}"/>
              </a:ext>
            </a:extLst>
          </p:cNvPr>
          <p:cNvSpPr txBox="1"/>
          <p:nvPr/>
        </p:nvSpPr>
        <p:spPr>
          <a:xfrm>
            <a:off x="303439" y="4154417"/>
            <a:ext cx="429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3. Fat Content by Outlet for Total Sales: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1B26AD-E519-B10F-5E96-4DE53DD7741C}"/>
              </a:ext>
            </a:extLst>
          </p:cNvPr>
          <p:cNvSpPr txBox="1"/>
          <p:nvPr/>
        </p:nvSpPr>
        <p:spPr>
          <a:xfrm>
            <a:off x="722274" y="4569914"/>
            <a:ext cx="11140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Ojbect : Compare total sales across different outlets segmented by fat content.</a:t>
            </a:r>
          </a:p>
          <a:p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Additional KPI Metrics : Access how other KPI’s (Average Sales, Number of items, Average Rating) Vary with fat content.</a:t>
            </a:r>
          </a:p>
          <a:p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Chart Type : Stacked Column Chart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F2D7C3-B074-4848-9BCA-560036E49569}"/>
              </a:ext>
            </a:extLst>
          </p:cNvPr>
          <p:cNvSpPr txBox="1"/>
          <p:nvPr/>
        </p:nvSpPr>
        <p:spPr>
          <a:xfrm>
            <a:off x="303439" y="5447076"/>
            <a:ext cx="424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4. Total Sales by Outlet Establishment: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AD84B6-EDC2-28ED-E96F-C8DA4AB4861E}"/>
              </a:ext>
            </a:extLst>
          </p:cNvPr>
          <p:cNvSpPr txBox="1"/>
          <p:nvPr/>
        </p:nvSpPr>
        <p:spPr>
          <a:xfrm>
            <a:off x="722273" y="5842902"/>
            <a:ext cx="7869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Ojbect : Evaluate how the age or type of outlet establishment influences total sales</a:t>
            </a:r>
            <a:b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Chart Type : Line Chart.</a:t>
            </a:r>
          </a:p>
        </p:txBody>
      </p:sp>
    </p:spTree>
    <p:extLst>
      <p:ext uri="{BB962C8B-B14F-4D97-AF65-F5344CB8AC3E}">
        <p14:creationId xmlns:p14="http://schemas.microsoft.com/office/powerpoint/2010/main" val="31238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7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323E38-13F8-AE41-004D-64E9547B6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31D991-DC4B-AC9A-6054-92BF3B913BAD}"/>
              </a:ext>
            </a:extLst>
          </p:cNvPr>
          <p:cNvSpPr txBox="1"/>
          <p:nvPr/>
        </p:nvSpPr>
        <p:spPr>
          <a:xfrm>
            <a:off x="3706289" y="184101"/>
            <a:ext cx="4065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>
                <a:latin typeface="Arial Black" panose="020B0A04020102020204" pitchFamily="34" charset="0"/>
              </a:rPr>
              <a:t>blink</a:t>
            </a:r>
            <a:r>
              <a:rPr lang="en-IN" sz="36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it</a:t>
            </a:r>
            <a:r>
              <a:rPr lang="en-IN" sz="3600" b="1" dirty="0">
                <a:latin typeface="Arial Black" panose="020B0A04020102020204" pitchFamily="34" charset="0"/>
              </a:rPr>
              <a:t> </a:t>
            </a:r>
            <a:r>
              <a:rPr lang="en-IN" sz="36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F2C415-6B5D-64EE-C22F-673491A8EAC8}"/>
              </a:ext>
            </a:extLst>
          </p:cNvPr>
          <p:cNvSpPr txBox="1"/>
          <p:nvPr/>
        </p:nvSpPr>
        <p:spPr>
          <a:xfrm>
            <a:off x="304800" y="83043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BUSINESS REQUIREMENT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27EBA-AD07-8C1B-0C33-BDC03752FF2C}"/>
              </a:ext>
            </a:extLst>
          </p:cNvPr>
          <p:cNvSpPr/>
          <p:nvPr/>
        </p:nvSpPr>
        <p:spPr>
          <a:xfrm>
            <a:off x="412955" y="1279347"/>
            <a:ext cx="3381825" cy="3948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Chart’s Requirement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F4BD9-4361-655C-9121-0B762D9CA22E}"/>
              </a:ext>
            </a:extLst>
          </p:cNvPr>
          <p:cNvSpPr txBox="1"/>
          <p:nvPr/>
        </p:nvSpPr>
        <p:spPr>
          <a:xfrm>
            <a:off x="304800" y="1753762"/>
            <a:ext cx="260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5. Sales by Outlet Size: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6FE9F-8D0E-7520-5084-BBFB390CAD30}"/>
              </a:ext>
            </a:extLst>
          </p:cNvPr>
          <p:cNvSpPr txBox="1"/>
          <p:nvPr/>
        </p:nvSpPr>
        <p:spPr>
          <a:xfrm>
            <a:off x="722274" y="2123093"/>
            <a:ext cx="6640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 : Analyze the correlation between outlet size and total sales.</a:t>
            </a:r>
          </a:p>
          <a:p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Chart Type : Donut / Pie Chart.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30A085-F399-6AF2-94EA-7A0B03836083}"/>
              </a:ext>
            </a:extLst>
          </p:cNvPr>
          <p:cNvSpPr txBox="1"/>
          <p:nvPr/>
        </p:nvSpPr>
        <p:spPr>
          <a:xfrm>
            <a:off x="303439" y="2681643"/>
            <a:ext cx="3083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6. Sales by Outlet Location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2E2B4-A17A-6E58-BF5B-BF1992FD5C6E}"/>
              </a:ext>
            </a:extLst>
          </p:cNvPr>
          <p:cNvSpPr txBox="1"/>
          <p:nvPr/>
        </p:nvSpPr>
        <p:spPr>
          <a:xfrm>
            <a:off x="713426" y="3063724"/>
            <a:ext cx="7427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Ojbect : Access the geographic distribution of sales across different locations.</a:t>
            </a:r>
          </a:p>
          <a:p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Chart Type : Funnel Map.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2F68EE-0AF6-B9DC-0949-DF6DBB312B64}"/>
              </a:ext>
            </a:extLst>
          </p:cNvPr>
          <p:cNvSpPr txBox="1"/>
          <p:nvPr/>
        </p:nvSpPr>
        <p:spPr>
          <a:xfrm>
            <a:off x="303439" y="3661248"/>
            <a:ext cx="3125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7. All Metrics by Outlet Type: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0774B-65E4-D836-54E0-942B274D98DA}"/>
              </a:ext>
            </a:extLst>
          </p:cNvPr>
          <p:cNvSpPr txBox="1"/>
          <p:nvPr/>
        </p:nvSpPr>
        <p:spPr>
          <a:xfrm>
            <a:off x="722274" y="4097414"/>
            <a:ext cx="11098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Ojbect : Provide a comprehensive view of all key metrics (Total Sales, Average Sales, Number of Items, Average Rating)</a:t>
            </a:r>
          </a:p>
          <a:p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Broken down by different outlet types.</a:t>
            </a:r>
          </a:p>
          <a:p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Chart Type : Metrix Card.</a:t>
            </a:r>
          </a:p>
        </p:txBody>
      </p:sp>
    </p:spTree>
    <p:extLst>
      <p:ext uri="{BB962C8B-B14F-4D97-AF65-F5344CB8AC3E}">
        <p14:creationId xmlns:p14="http://schemas.microsoft.com/office/powerpoint/2010/main" val="429348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427</Words>
  <Application>Microsoft Office PowerPoint</Application>
  <PresentationFormat>Widescreen</PresentationFormat>
  <Paragraphs>53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ADLaM Display</vt:lpstr>
      <vt:lpstr>Aptos</vt:lpstr>
      <vt:lpstr>Aptos Display</vt:lpstr>
      <vt:lpstr>Arial</vt:lpstr>
      <vt:lpstr>Arial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Rawat131</dc:creator>
  <cp:lastModifiedBy>Rawat131</cp:lastModifiedBy>
  <cp:revision>1</cp:revision>
  <dcterms:created xsi:type="dcterms:W3CDTF">2025-05-08T11:54:03Z</dcterms:created>
  <dcterms:modified xsi:type="dcterms:W3CDTF">2025-05-08T12:44:14Z</dcterms:modified>
</cp:coreProperties>
</file>