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BFB9-C56E-460F-8336-6C02EA75F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176" y="914399"/>
            <a:ext cx="9801223" cy="1052513"/>
          </a:xfrm>
        </p:spPr>
        <p:txBody>
          <a:bodyPr/>
          <a:lstStyle/>
          <a:p>
            <a:r>
              <a:rPr lang="en-US" dirty="0"/>
              <a:t>Student Record Manager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37DB0-0AD4-47AD-8C0B-A77B56397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976" y="3744913"/>
            <a:ext cx="8791575" cy="1655762"/>
          </a:xfrm>
        </p:spPr>
        <p:txBody>
          <a:bodyPr/>
          <a:lstStyle/>
          <a:p>
            <a:r>
              <a:rPr lang="en-US" sz="3200" dirty="0"/>
              <a:t>EE599 Project – Spring 2020</a:t>
            </a:r>
          </a:p>
          <a:p>
            <a:r>
              <a:rPr lang="en-US" dirty="0"/>
              <a:t>                                                                                     -Krishna Sai Tarun </a:t>
            </a:r>
          </a:p>
        </p:txBody>
      </p:sp>
    </p:spTree>
    <p:extLst>
      <p:ext uri="{BB962C8B-B14F-4D97-AF65-F5344CB8AC3E}">
        <p14:creationId xmlns:p14="http://schemas.microsoft.com/office/powerpoint/2010/main" val="197978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4FADF6-C3B1-435D-A81F-E5BBD074B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272557"/>
            <a:ext cx="6112382" cy="230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B423-9935-46E0-9EAD-4E62E4A1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01" y="2809124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Assignment List </a:t>
            </a:r>
          </a:p>
        </p:txBody>
      </p:sp>
    </p:spTree>
    <p:extLst>
      <p:ext uri="{BB962C8B-B14F-4D97-AF65-F5344CB8AC3E}">
        <p14:creationId xmlns:p14="http://schemas.microsoft.com/office/powerpoint/2010/main" val="217446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5B95E0C-6B45-48E4-B258-AEDCF8742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463569"/>
            <a:ext cx="6112382" cy="192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37FE-86C9-4EEE-8FAC-8FE06DB6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Inside an Assignment </a:t>
            </a:r>
          </a:p>
        </p:txBody>
      </p:sp>
    </p:spTree>
    <p:extLst>
      <p:ext uri="{BB962C8B-B14F-4D97-AF65-F5344CB8AC3E}">
        <p14:creationId xmlns:p14="http://schemas.microsoft.com/office/powerpoint/2010/main" val="164820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B62AE2-D0FF-4B4E-A6F4-8A991C481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402446"/>
            <a:ext cx="6112382" cy="204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79E4-D452-4F76-AE72-6B9A25E1E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New assignment and enter scores</a:t>
            </a:r>
          </a:p>
        </p:txBody>
      </p:sp>
    </p:spTree>
    <p:extLst>
      <p:ext uri="{BB962C8B-B14F-4D97-AF65-F5344CB8AC3E}">
        <p14:creationId xmlns:p14="http://schemas.microsoft.com/office/powerpoint/2010/main" val="376527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D028798-E4A0-46A7-8CDB-A6E8AF4D2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386262"/>
            <a:ext cx="6112382" cy="40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F15B-87BF-418C-B6FE-9F152400A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047" y="273716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Course Stats </a:t>
            </a:r>
          </a:p>
        </p:txBody>
      </p:sp>
    </p:spTree>
    <p:extLst>
      <p:ext uri="{BB962C8B-B14F-4D97-AF65-F5344CB8AC3E}">
        <p14:creationId xmlns:p14="http://schemas.microsoft.com/office/powerpoint/2010/main" val="228700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8BE0-8CAF-4CCD-B420-1BAAE5F3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100" y="526700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Deleting a student.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98767D3-16F3-424E-8DC0-F4721F27B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57" y="839470"/>
            <a:ext cx="9753600" cy="78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BEDEC48-4C31-410F-B0CC-F5D6F3B1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57" y="1619758"/>
            <a:ext cx="9827584" cy="371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51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569AE42-271A-4C25-BD8D-E1E01120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623117"/>
            <a:ext cx="6112382" cy="360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7ADF-4917-49B9-AD45-D37F1FFF4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601" y="288956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Updates stats</a:t>
            </a:r>
          </a:p>
        </p:txBody>
      </p:sp>
    </p:spTree>
    <p:extLst>
      <p:ext uri="{BB962C8B-B14F-4D97-AF65-F5344CB8AC3E}">
        <p14:creationId xmlns:p14="http://schemas.microsoft.com/office/powerpoint/2010/main" val="92203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FB0E-F727-4CEA-9959-47B10A7FD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Other operations include: </a:t>
            </a:r>
          </a:p>
          <a:p>
            <a:endParaRPr lang="en-US" dirty="0"/>
          </a:p>
          <a:p>
            <a:r>
              <a:rPr lang="en-US" dirty="0"/>
              <a:t>Edit student scores by going into a student from the student list. </a:t>
            </a:r>
          </a:p>
          <a:p>
            <a:r>
              <a:rPr lang="en-US" dirty="0"/>
              <a:t>Delete an assignment and see the change in course stats. </a:t>
            </a:r>
          </a:p>
          <a:p>
            <a:r>
              <a:rPr lang="en-US" dirty="0"/>
              <a:t>Add a new student to the course and update all the assignments.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2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9083-168D-4D72-B6B6-3164E17F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characteristics: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29C5-6CAE-4D48-8725-A1E4C675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-&gt; This is going to be an interface for the instructor. It is for the instructor to maintain student records.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-&gt; The interface will have options for the instructor to enter his/her details, enter the courses they are teaching. They can create an assessment and a student database and enter the students’ grades and marks for each assessment.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-&gt; Can add/ remove students from the list whenever required.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-&gt; Can calculate class averages, and give out grades.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1461-BF5E-4BD4-A4C3-83CAAB22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1A55-9010-4409-B912-7531697B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1337"/>
            <a:ext cx="9905999" cy="3989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Main(){</a:t>
            </a:r>
          </a:p>
          <a:p>
            <a:pPr marL="0" indent="0">
              <a:buNone/>
            </a:pPr>
            <a:r>
              <a:rPr lang="en-US" dirty="0"/>
              <a:t>	Here we call the student record manager object to start the process...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Student Record Manager {</a:t>
            </a:r>
          </a:p>
          <a:p>
            <a:pPr marL="0" indent="0">
              <a:buNone/>
            </a:pPr>
            <a:r>
              <a:rPr lang="en-US" dirty="0"/>
              <a:t>	Creates an instructor object who can perform further actions..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257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F867-5E96-43C0-A435-50E86ACB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66775"/>
            <a:ext cx="9905999" cy="49244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Class Instructor{</a:t>
            </a:r>
          </a:p>
          <a:p>
            <a:pPr marL="0" indent="0">
              <a:buNone/>
            </a:pPr>
            <a:r>
              <a:rPr lang="en-US" dirty="0"/>
              <a:t>	Vector of Courses he/she is in charge of{ course 1, course 2......}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Course {</a:t>
            </a:r>
          </a:p>
          <a:p>
            <a:pPr marL="0" indent="0">
              <a:buNone/>
            </a:pPr>
            <a:r>
              <a:rPr lang="en-US" dirty="0"/>
              <a:t>	All the details of the course (basics like ID and Name)—</a:t>
            </a:r>
          </a:p>
          <a:p>
            <a:pPr marL="0" indent="0">
              <a:buNone/>
            </a:pPr>
            <a:r>
              <a:rPr lang="en-US" dirty="0"/>
              <a:t>		map to assignments: {Assignment ID </a:t>
            </a:r>
            <a:r>
              <a:rPr lang="en-US" dirty="0">
                <a:sym typeface="Wingdings" panose="05000000000000000000" pitchFamily="2" charset="2"/>
              </a:rPr>
              <a:t> pointer to Assignment Object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	map to students: {Student ID </a:t>
            </a:r>
            <a:r>
              <a:rPr lang="en-US" dirty="0">
                <a:sym typeface="Wingdings" panose="05000000000000000000" pitchFamily="2" charset="2"/>
              </a:rPr>
              <a:t> pointer to Student Object}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584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DEE3-16FF-47A1-8796-7AEE7CDF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42950"/>
            <a:ext cx="9905999" cy="5048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assignment{</a:t>
            </a:r>
          </a:p>
          <a:p>
            <a:pPr marL="0" indent="0">
              <a:buNone/>
            </a:pPr>
            <a:r>
              <a:rPr lang="en-US" dirty="0"/>
              <a:t>	Every assignment object has a student list and their scores. </a:t>
            </a:r>
          </a:p>
          <a:p>
            <a:pPr marL="0" indent="0">
              <a:buNone/>
            </a:pPr>
            <a:r>
              <a:rPr lang="en-US" dirty="0"/>
              <a:t>	map {student ID </a:t>
            </a:r>
            <a:r>
              <a:rPr lang="en-US" dirty="0">
                <a:sym typeface="Wingdings" panose="05000000000000000000" pitchFamily="2" charset="2"/>
              </a:rPr>
              <a:t> Score in the Assignment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It has other details for calculating the weighted averages as well.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Student{</a:t>
            </a:r>
          </a:p>
          <a:p>
            <a:pPr marL="0" indent="0">
              <a:buNone/>
            </a:pPr>
            <a:r>
              <a:rPr lang="en-US" dirty="0"/>
              <a:t>	Every Student has a map to the assignments and has a record of scores for each assignment. </a:t>
            </a:r>
          </a:p>
          <a:p>
            <a:pPr marL="0" indent="0">
              <a:buNone/>
            </a:pPr>
            <a:r>
              <a:rPr lang="en-US" dirty="0"/>
              <a:t>	map {Assignment ID </a:t>
            </a:r>
            <a:r>
              <a:rPr lang="en-US" dirty="0">
                <a:sym typeface="Wingdings" panose="05000000000000000000" pitchFamily="2" charset="2"/>
              </a:rPr>
              <a:t> pointer to Assignment Object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map {Assignment ID </a:t>
            </a:r>
            <a:r>
              <a:rPr lang="en-US" dirty="0">
                <a:sym typeface="Wingdings" panose="05000000000000000000" pitchFamily="2" charset="2"/>
              </a:rPr>
              <a:t> {Score in the Assignment, max Credit}}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673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5FEB13-CBE8-4EB8-83AF-A7A9F9F2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Initial interface!!!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2BBFC2FC-43A1-478F-A518-F95DE0651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1FC08-1C3D-45BA-B237-258A1711DA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4193"/>
          <a:stretch/>
        </p:blipFill>
        <p:spPr>
          <a:xfrm>
            <a:off x="973635" y="951493"/>
            <a:ext cx="10266669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2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600977-7827-4783-A44B-2EADA0273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902708"/>
            <a:ext cx="6112382" cy="304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D3B6-FE8C-4C6F-AD66-E11B7A852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841" y="2854960"/>
            <a:ext cx="3739399" cy="1148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Created courses. </a:t>
            </a:r>
          </a:p>
        </p:txBody>
      </p:sp>
    </p:spTree>
    <p:extLst>
      <p:ext uri="{BB962C8B-B14F-4D97-AF65-F5344CB8AC3E}">
        <p14:creationId xmlns:p14="http://schemas.microsoft.com/office/powerpoint/2010/main" val="371938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A55AA6-CB29-4C80-8F3C-9CC631441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371884"/>
            <a:ext cx="6112382" cy="210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52D5-1A78-4C5A-9553-007BB4411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401" y="287940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Inside a course </a:t>
            </a:r>
          </a:p>
        </p:txBody>
      </p:sp>
    </p:spTree>
    <p:extLst>
      <p:ext uri="{BB962C8B-B14F-4D97-AF65-F5344CB8AC3E}">
        <p14:creationId xmlns:p14="http://schemas.microsoft.com/office/powerpoint/2010/main" val="423702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518A450-CD2E-4B6E-82DC-2A47C32FF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264917"/>
            <a:ext cx="6112382" cy="232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3161-6E8D-4D6B-B48B-F3ADD6E5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5721" y="2816764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Student List</a:t>
            </a:r>
          </a:p>
        </p:txBody>
      </p:sp>
    </p:spTree>
    <p:extLst>
      <p:ext uri="{BB962C8B-B14F-4D97-AF65-F5344CB8AC3E}">
        <p14:creationId xmlns:p14="http://schemas.microsoft.com/office/powerpoint/2010/main" val="2516027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121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Student Record Manager System</vt:lpstr>
      <vt:lpstr>Basic characteristics:</vt:lpstr>
      <vt:lpstr>Program flow and classes</vt:lpstr>
      <vt:lpstr>PowerPoint Presentation</vt:lpstr>
      <vt:lpstr>PowerPoint Presentation</vt:lpstr>
      <vt:lpstr>Initial interface!!!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Record Manager System</dc:title>
  <dc:creator>pksat</dc:creator>
  <cp:lastModifiedBy>pksat</cp:lastModifiedBy>
  <cp:revision>4</cp:revision>
  <dcterms:created xsi:type="dcterms:W3CDTF">2020-05-04T02:45:11Z</dcterms:created>
  <dcterms:modified xsi:type="dcterms:W3CDTF">2020-05-04T02:51:06Z</dcterms:modified>
</cp:coreProperties>
</file>