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CAE2B9-099F-4E4A-8D5B-20643899E13F}" v="5" dt="2025-08-01T13:05:49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SINGH" userId="b1361abc91b3e0dc" providerId="LiveId" clId="{EDCAE2B9-099F-4E4A-8D5B-20643899E13F}"/>
    <pc:docChg chg="undo custSel addSld modSld sldOrd">
      <pc:chgData name="KRISHNA SINGH" userId="b1361abc91b3e0dc" providerId="LiveId" clId="{EDCAE2B9-099F-4E4A-8D5B-20643899E13F}" dt="2025-08-01T13:06:14.070" v="63" actId="1076"/>
      <pc:docMkLst>
        <pc:docMk/>
      </pc:docMkLst>
      <pc:sldChg chg="addSp modSp mod">
        <pc:chgData name="KRISHNA SINGH" userId="b1361abc91b3e0dc" providerId="LiveId" clId="{EDCAE2B9-099F-4E4A-8D5B-20643899E13F}" dt="2025-08-01T13:03:25.664" v="41" actId="1076"/>
        <pc:sldMkLst>
          <pc:docMk/>
          <pc:sldMk cId="2610237760" sldId="257"/>
        </pc:sldMkLst>
        <pc:spChg chg="add mod">
          <ac:chgData name="KRISHNA SINGH" userId="b1361abc91b3e0dc" providerId="LiveId" clId="{EDCAE2B9-099F-4E4A-8D5B-20643899E13F}" dt="2025-08-01T13:03:25.664" v="41" actId="1076"/>
          <ac:spMkLst>
            <pc:docMk/>
            <pc:sldMk cId="2610237760" sldId="257"/>
            <ac:spMk id="3" creationId="{24BB18F4-EF22-CD53-D3CF-2E71E18FBDD0}"/>
          </ac:spMkLst>
        </pc:spChg>
      </pc:sldChg>
      <pc:sldChg chg="addSp modSp mod">
        <pc:chgData name="KRISHNA SINGH" userId="b1361abc91b3e0dc" providerId="LiveId" clId="{EDCAE2B9-099F-4E4A-8D5B-20643899E13F}" dt="2025-08-01T13:03:38.456" v="44" actId="1076"/>
        <pc:sldMkLst>
          <pc:docMk/>
          <pc:sldMk cId="1973570875" sldId="258"/>
        </pc:sldMkLst>
        <pc:spChg chg="add mod">
          <ac:chgData name="KRISHNA SINGH" userId="b1361abc91b3e0dc" providerId="LiveId" clId="{EDCAE2B9-099F-4E4A-8D5B-20643899E13F}" dt="2025-08-01T13:03:38.456" v="44" actId="1076"/>
          <ac:spMkLst>
            <pc:docMk/>
            <pc:sldMk cId="1973570875" sldId="258"/>
            <ac:spMk id="4" creationId="{AD19FEDB-E00C-EBDA-D84B-02CA1E780422}"/>
          </ac:spMkLst>
        </pc:spChg>
      </pc:sldChg>
      <pc:sldChg chg="addSp modSp mod">
        <pc:chgData name="KRISHNA SINGH" userId="b1361abc91b3e0dc" providerId="LiveId" clId="{EDCAE2B9-099F-4E4A-8D5B-20643899E13F}" dt="2025-08-01T13:03:45.273" v="46" actId="1076"/>
        <pc:sldMkLst>
          <pc:docMk/>
          <pc:sldMk cId="1065268898" sldId="259"/>
        </pc:sldMkLst>
        <pc:spChg chg="add mod">
          <ac:chgData name="KRISHNA SINGH" userId="b1361abc91b3e0dc" providerId="LiveId" clId="{EDCAE2B9-099F-4E4A-8D5B-20643899E13F}" dt="2025-08-01T13:03:45.273" v="46" actId="1076"/>
          <ac:spMkLst>
            <pc:docMk/>
            <pc:sldMk cId="1065268898" sldId="259"/>
            <ac:spMk id="4" creationId="{A7499D3E-685A-A662-2C45-EA3066EB9DC7}"/>
          </ac:spMkLst>
        </pc:spChg>
      </pc:sldChg>
      <pc:sldChg chg="addSp modSp mod">
        <pc:chgData name="KRISHNA SINGH" userId="b1361abc91b3e0dc" providerId="LiveId" clId="{EDCAE2B9-099F-4E4A-8D5B-20643899E13F}" dt="2025-08-01T13:03:51.841" v="48" actId="1076"/>
        <pc:sldMkLst>
          <pc:docMk/>
          <pc:sldMk cId="1203030780" sldId="260"/>
        </pc:sldMkLst>
        <pc:spChg chg="add mod">
          <ac:chgData name="KRISHNA SINGH" userId="b1361abc91b3e0dc" providerId="LiveId" clId="{EDCAE2B9-099F-4E4A-8D5B-20643899E13F}" dt="2025-08-01T13:03:51.841" v="48" actId="1076"/>
          <ac:spMkLst>
            <pc:docMk/>
            <pc:sldMk cId="1203030780" sldId="260"/>
            <ac:spMk id="4" creationId="{F7B4999D-2D89-BCD5-4964-111D769F0A8B}"/>
          </ac:spMkLst>
        </pc:spChg>
      </pc:sldChg>
      <pc:sldChg chg="addSp modSp mod">
        <pc:chgData name="KRISHNA SINGH" userId="b1361abc91b3e0dc" providerId="LiveId" clId="{EDCAE2B9-099F-4E4A-8D5B-20643899E13F}" dt="2025-08-01T13:03:02.917" v="38" actId="14861"/>
        <pc:sldMkLst>
          <pc:docMk/>
          <pc:sldMk cId="1925914882" sldId="261"/>
        </pc:sldMkLst>
        <pc:spChg chg="add mod ord">
          <ac:chgData name="KRISHNA SINGH" userId="b1361abc91b3e0dc" providerId="LiveId" clId="{EDCAE2B9-099F-4E4A-8D5B-20643899E13F}" dt="2025-08-01T13:03:02.917" v="38" actId="14861"/>
          <ac:spMkLst>
            <pc:docMk/>
            <pc:sldMk cId="1925914882" sldId="261"/>
            <ac:spMk id="2" creationId="{E629E6AD-A0CE-CE7E-49C0-D935AB4EC2F3}"/>
          </ac:spMkLst>
        </pc:spChg>
      </pc:sldChg>
      <pc:sldChg chg="addSp modSp mod">
        <pc:chgData name="KRISHNA SINGH" userId="b1361abc91b3e0dc" providerId="LiveId" clId="{EDCAE2B9-099F-4E4A-8D5B-20643899E13F}" dt="2025-08-01T13:03:59.708" v="50" actId="1076"/>
        <pc:sldMkLst>
          <pc:docMk/>
          <pc:sldMk cId="451469009" sldId="262"/>
        </pc:sldMkLst>
        <pc:spChg chg="add mod">
          <ac:chgData name="KRISHNA SINGH" userId="b1361abc91b3e0dc" providerId="LiveId" clId="{EDCAE2B9-099F-4E4A-8D5B-20643899E13F}" dt="2025-08-01T13:03:59.708" v="50" actId="1076"/>
          <ac:spMkLst>
            <pc:docMk/>
            <pc:sldMk cId="451469009" sldId="262"/>
            <ac:spMk id="4" creationId="{EB042F23-7DB4-0DCA-D870-886E6C45D2DE}"/>
          </ac:spMkLst>
        </pc:spChg>
      </pc:sldChg>
      <pc:sldChg chg="addSp modSp new mod ord">
        <pc:chgData name="KRISHNA SINGH" userId="b1361abc91b3e0dc" providerId="LiveId" clId="{EDCAE2B9-099F-4E4A-8D5B-20643899E13F}" dt="2025-08-01T13:06:14.070" v="63" actId="1076"/>
        <pc:sldMkLst>
          <pc:docMk/>
          <pc:sldMk cId="4019098715" sldId="263"/>
        </pc:sldMkLst>
        <pc:picChg chg="add mod modCrop">
          <ac:chgData name="KRISHNA SINGH" userId="b1361abc91b3e0dc" providerId="LiveId" clId="{EDCAE2B9-099F-4E4A-8D5B-20643899E13F}" dt="2025-08-01T13:06:14.070" v="63" actId="1076"/>
          <ac:picMkLst>
            <pc:docMk/>
            <pc:sldMk cId="4019098715" sldId="263"/>
            <ac:picMk id="3" creationId="{287FFAB7-3C27-A0BB-4C45-6F541B148D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6B1F9-6772-CACF-F5FB-E11A79392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C38BD-7FBC-666A-E907-F98EF4AA3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76C96-D9C7-C0B2-46FE-8643E2A11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9D89B-D4A9-625C-D609-CC96B6AB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89EB6-01E0-0585-D5BF-8A88D08E0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52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" name="wind.wav"/>
          </p:stSnd>
        </p:sndAc>
      </p:transition>
    </mc:Choice>
    <mc:Fallback xmlns="">
      <p:transition spd="slow" advTm="10000">
        <p:split orient="vert"/>
        <p:sndAc>
          <p:stSnd>
            <p:snd r:embed="rId3" name="wind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C9B0-3B63-CEBC-F75B-B2EFC2D5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47B5A-E39D-50CB-BC69-7DCF73F82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90712-C52C-FFE3-137F-55489A798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568F0-B59D-754E-CBAE-0BCEC4C1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103AA-46BF-7790-C906-40B6C70CF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" name="wind.wav"/>
          </p:stSnd>
        </p:sndAc>
      </p:transition>
    </mc:Choice>
    <mc:Fallback xmlns="">
      <p:transition spd="slow" advTm="10000">
        <p:split orient="vert"/>
        <p:sndAc>
          <p:stSnd>
            <p:snd r:embed="rId3" name="wind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F33EF-3423-4946-3DB8-B533D3C7C7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3B193A-D425-14A4-6960-5821AE13B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4C6B6-0DD6-7727-F2E9-B104C47BD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8E861-614B-9DFA-441F-082EB4FEF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44C70-4965-3D85-1C95-7AF41E6C9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3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" name="wind.wav"/>
          </p:stSnd>
        </p:sndAc>
      </p:transition>
    </mc:Choice>
    <mc:Fallback xmlns="">
      <p:transition spd="slow" advTm="10000">
        <p:split orient="vert"/>
        <p:sndAc>
          <p:stSnd>
            <p:snd r:embed="rId3" name="wind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853-C27B-58A0-B876-4320EBF5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F340-F717-5757-7D62-A01BC24C1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310A-00D5-26FE-B08F-B6588E04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165F8-8498-2A8C-3455-9D1D06137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A51F2-1FF3-E320-13BE-148106BB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77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" name="wind.wav"/>
          </p:stSnd>
        </p:sndAc>
      </p:transition>
    </mc:Choice>
    <mc:Fallback xmlns="">
      <p:transition spd="slow" advTm="10000">
        <p:split orient="vert"/>
        <p:sndAc>
          <p:stSnd>
            <p:snd r:embed="rId3" name="wind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AF02F-F564-1C55-E48B-51B61C4B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A1EA2-6131-07CE-908F-FFE072DE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59CA4-A599-CE34-818E-9F128197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6454-D405-4683-C13D-5D370BEB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69D96-DC2E-6D39-5454-0DDF2D4E7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641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" name="wind.wav"/>
          </p:stSnd>
        </p:sndAc>
      </p:transition>
    </mc:Choice>
    <mc:Fallback xmlns="">
      <p:transition spd="slow" advTm="10000">
        <p:split orient="vert"/>
        <p:sndAc>
          <p:stSnd>
            <p:snd r:embed="rId3" name="wind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92608-5A95-22F2-E316-BF8EA7029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D92DF-6D62-4896-D47A-E4AC21A03F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15631-564B-3F34-F410-ABD79CA23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F0EC8-8922-EA91-2260-94660117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D2DB1-F60F-87BC-A4ED-6BFC61B49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D5CFF-EA1E-F556-937E-68DC83025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12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" name="wind.wav"/>
          </p:stSnd>
        </p:sndAc>
      </p:transition>
    </mc:Choice>
    <mc:Fallback xmlns="">
      <p:transition spd="slow" advTm="10000">
        <p:split orient="vert"/>
        <p:sndAc>
          <p:stSnd>
            <p:snd r:embed="rId3" name="wind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8F20E-66BA-C3EA-0651-A0A41ADE8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58CF6-713E-F875-48BA-5FC326591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9B71F-5438-E4DD-5916-97F897312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69569-B445-6148-E136-647A31D9A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092C7-95EF-4E78-4881-A36719A98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3CA9C-4F9D-4C57-3807-66B76109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BE1F5F-C208-A7DF-0AAA-9D1B088F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701BAA-CCB3-2489-7752-F28A239A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7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" name="wind.wav"/>
          </p:stSnd>
        </p:sndAc>
      </p:transition>
    </mc:Choice>
    <mc:Fallback xmlns="">
      <p:transition spd="slow" advTm="10000">
        <p:split orient="vert"/>
        <p:sndAc>
          <p:stSnd>
            <p:snd r:embed="rId3" name="wind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B38B-7517-ADCD-886E-B25C665D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5E72E-70A7-B933-1A88-357BB618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5209F-CF3D-F28C-A193-FE3B3B7F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B681D-F024-2C3B-9487-597133312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12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" name="wind.wav"/>
          </p:stSnd>
        </p:sndAc>
      </p:transition>
    </mc:Choice>
    <mc:Fallback xmlns="">
      <p:transition spd="slow" advTm="10000">
        <p:split orient="vert"/>
        <p:sndAc>
          <p:stSnd>
            <p:snd r:embed="rId3" name="wind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81927D-F24C-E349-43FA-6A0AB6BA6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6F83B6-61DB-2EB3-EB29-7244177B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CC8B1-A120-A3AB-1BDF-DF62AE18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07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" name="wind.wav"/>
          </p:stSnd>
        </p:sndAc>
      </p:transition>
    </mc:Choice>
    <mc:Fallback xmlns="">
      <p:transition spd="slow" advTm="10000">
        <p:split orient="vert"/>
        <p:sndAc>
          <p:stSnd>
            <p:snd r:embed="rId3" name="wind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98727-2384-9817-4AD4-3A6E3839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FAF7-B3C8-3D2F-6E15-CCE74ADCF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3F2BEF-B655-77B1-9AF9-71E8E8C21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62F77-0D06-4B36-7FB7-158EC5E0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8072B-1BE7-4F5F-A486-08D69A1B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0B436-3A37-281D-D294-C07AEAF9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15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" name="wind.wav"/>
          </p:stSnd>
        </p:sndAc>
      </p:transition>
    </mc:Choice>
    <mc:Fallback xmlns="">
      <p:transition spd="slow" advTm="10000">
        <p:split orient="vert"/>
        <p:sndAc>
          <p:stSnd>
            <p:snd r:embed="rId3" name="wind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3F5E-25BE-29DE-3D81-8238A6695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7076E-D0E5-DBE9-0C78-4C145AF619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6D816-6797-DB93-089F-600B5DF43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BCAEA-2EDD-143B-489F-BBC398E70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F73B2-104E-175D-1F56-278B428E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87A4A-BC23-EF33-8017-129001BFB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13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" name="wind.wav"/>
          </p:stSnd>
        </p:sndAc>
      </p:transition>
    </mc:Choice>
    <mc:Fallback xmlns="">
      <p:transition spd="slow" advTm="10000">
        <p:split orient="vert"/>
        <p:sndAc>
          <p:stSnd>
            <p:snd r:embed="rId3" name="wind.wav"/>
          </p:stSnd>
        </p:sndAc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audio" Target="../media/audio1.wav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6D7C8-1A71-77C6-96D2-1C9C8B71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A87EE1-33F8-3106-FF23-2E9375F3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41D70-4CD6-0C9E-AA72-1286F0B55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706108-7822-4F98-847A-BC4B202FA697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DF08A-2991-5BA9-A5CB-5C630C1BC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B5017-42D8-1968-E76A-6DCC9DD00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50B45-B3FE-42D5-907D-DD986484AA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15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13" name="wind.wav"/>
          </p:stSnd>
        </p:sndAc>
      </p:transition>
    </mc:Choice>
    <mc:Fallback xmlns="">
      <p:transition spd="slow" advTm="10000">
        <p:split orient="vert"/>
        <p:sndAc>
          <p:stSnd>
            <p:snd r:embed="rId14" name="wind.wav"/>
          </p:stSnd>
        </p:sndAc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1.wav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CE962DB-A2CF-B573-8CF4-CAC672C7E5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185"/>
            <a:ext cx="12192000" cy="6876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29E6AD-A0CE-CE7E-49C0-D935AB4EC2F3}"/>
              </a:ext>
            </a:extLst>
          </p:cNvPr>
          <p:cNvSpPr txBox="1"/>
          <p:nvPr/>
        </p:nvSpPr>
        <p:spPr>
          <a:xfrm>
            <a:off x="8906256" y="11136"/>
            <a:ext cx="4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 KRISHNA</a:t>
            </a:r>
            <a:endParaRPr lang="en-IN" b="1" i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25914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2" name="wind.wav"/>
          </p:stSnd>
        </p:sndAc>
      </p:transition>
    </mc:Choice>
    <mc:Fallback xmlns="">
      <p:transition spd="slow" advTm="10000">
        <p:split orient="vert"/>
        <p:sndAc>
          <p:stSnd>
            <p:snd r:embed="rId4" name="wind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D2AD7B-6D19-CD86-77FA-A6B9F7CC2A25}"/>
              </a:ext>
            </a:extLst>
          </p:cNvPr>
          <p:cNvSpPr txBox="1"/>
          <p:nvPr/>
        </p:nvSpPr>
        <p:spPr>
          <a:xfrm>
            <a:off x="45720" y="1744777"/>
            <a:ext cx="121005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1.   What is Matter?- Matter is anything that has mass and occupies space.- Examples: air, water, sugar, sand, etc. 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4ED205-499D-727D-FDE5-055C587C9A7A}"/>
              </a:ext>
            </a:extLst>
          </p:cNvPr>
          <p:cNvSpPr txBox="1"/>
          <p:nvPr/>
        </p:nvSpPr>
        <p:spPr>
          <a:xfrm>
            <a:off x="1530256" y="118872"/>
            <a:ext cx="11759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i="1" u="sng" dirty="0">
                <a:solidFill>
                  <a:srgbClr val="FFFF00"/>
                </a:solidFill>
              </a:rPr>
              <a:t>Class 9 Science - Chapter 1 Notes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EDA281-3485-3D43-FB6A-9DD5D04D1637}"/>
              </a:ext>
            </a:extLst>
          </p:cNvPr>
          <p:cNvSpPr txBox="1"/>
          <p:nvPr/>
        </p:nvSpPr>
        <p:spPr>
          <a:xfrm>
            <a:off x="45720" y="3251176"/>
            <a:ext cx="101506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2. </a:t>
            </a:r>
            <a:r>
              <a:rPr lang="en-US" sz="2800" dirty="0">
                <a:solidFill>
                  <a:schemeClr val="accent1"/>
                </a:solidFill>
              </a:rPr>
              <a:t>Physical Nature of Matter:- </a:t>
            </a:r>
            <a:r>
              <a:rPr lang="en-US" sz="2800" dirty="0"/>
              <a:t>Matter is made up of tiny particles.- These particles are very small and cannot be seen by the naked eye.- Particles have spaces between them.- They are continuously moving (have kinetic energy)</a:t>
            </a:r>
            <a:endParaRPr lang="en-IN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3EAEED-B22D-8D02-0C98-624FA6DA39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30" b="6051"/>
          <a:stretch>
            <a:fillRect/>
          </a:stretch>
        </p:blipFill>
        <p:spPr>
          <a:xfrm>
            <a:off x="1" y="0"/>
            <a:ext cx="12293058" cy="6857999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E372E-80EF-6D0C-5AAE-345BA093160C}"/>
              </a:ext>
            </a:extLst>
          </p:cNvPr>
          <p:cNvSpPr txBox="1"/>
          <p:nvPr/>
        </p:nvSpPr>
        <p:spPr>
          <a:xfrm>
            <a:off x="0" y="5500196"/>
            <a:ext cx="1108108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3.Characteristics of Particles of Matter:- They have space between them.- They are continuously moving</a:t>
            </a:r>
            <a:endParaRPr lang="en-IN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BB18F4-EF22-CD53-D3CF-2E71E18FBDD0}"/>
              </a:ext>
            </a:extLst>
          </p:cNvPr>
          <p:cNvSpPr txBox="1"/>
          <p:nvPr/>
        </p:nvSpPr>
        <p:spPr>
          <a:xfrm>
            <a:off x="10263300" y="976408"/>
            <a:ext cx="67299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 KRISHNA</a:t>
            </a:r>
            <a:endParaRPr lang="en-IN" b="1" i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023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2" name="wind.wav"/>
          </p:stSnd>
        </p:sndAc>
      </p:transition>
    </mc:Choice>
    <mc:Fallback xmlns="">
      <p:transition spd="slow" advTm="10000">
        <p:split orient="vert"/>
        <p:sndAc>
          <p:stSnd>
            <p:snd r:embed="rId5" name="wind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983497-DA03-07FA-6FF6-6A4E4A6310DF}"/>
              </a:ext>
            </a:extLst>
          </p:cNvPr>
          <p:cNvSpPr txBox="1"/>
          <p:nvPr/>
        </p:nvSpPr>
        <p:spPr>
          <a:xfrm>
            <a:off x="0" y="352926"/>
            <a:ext cx="1219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4.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1"/>
                </a:solidFill>
              </a:rPr>
              <a:t>States of Matter: a) Solid: - </a:t>
            </a:r>
            <a:r>
              <a:rPr lang="en-US" sz="2800" dirty="0"/>
              <a:t>Definite shape and volume. - Tightly packed particles with strong attraction. - Cannot be compressed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88517-9D23-1F9A-88F5-1AB30799F4E7}"/>
              </a:ext>
            </a:extLst>
          </p:cNvPr>
          <p:cNvSpPr txBox="1"/>
          <p:nvPr/>
        </p:nvSpPr>
        <p:spPr>
          <a:xfrm>
            <a:off x="0" y="1479429"/>
            <a:ext cx="103872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b) Liquid: - </a:t>
            </a:r>
            <a:r>
              <a:rPr lang="en-US" sz="2800" dirty="0"/>
              <a:t>No definite shape but definite volume. - Particles have less force of attraction than solids. - Can flow and take shape of container</a:t>
            </a:r>
            <a:endParaRPr lang="en-IN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28A500-4928-2E7D-1346-0597D5069CB2}"/>
              </a:ext>
            </a:extLst>
          </p:cNvPr>
          <p:cNvSpPr txBox="1"/>
          <p:nvPr/>
        </p:nvSpPr>
        <p:spPr>
          <a:xfrm>
            <a:off x="0" y="2569837"/>
            <a:ext cx="125547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c) Gas: - </a:t>
            </a:r>
            <a:r>
              <a:rPr lang="en-US" sz="2800" dirty="0"/>
              <a:t>No definite shape or volume. - Particles are far apart and move freely. - Highly compressible</a:t>
            </a:r>
            <a:endParaRPr lang="en-IN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03F051-D535-FE5B-0AC0-8E49549225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" r="3877" b="6267"/>
          <a:stretch>
            <a:fillRect/>
          </a:stretch>
        </p:blipFill>
        <p:spPr>
          <a:xfrm>
            <a:off x="0" y="-1"/>
            <a:ext cx="12192000" cy="68950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A63738-D617-3AF3-8CC2-7A3600C598D9}"/>
              </a:ext>
            </a:extLst>
          </p:cNvPr>
          <p:cNvSpPr txBox="1"/>
          <p:nvPr/>
        </p:nvSpPr>
        <p:spPr>
          <a:xfrm>
            <a:off x="0" y="3993576"/>
            <a:ext cx="1204762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5.</a:t>
            </a:r>
            <a:r>
              <a:rPr lang="en-US" sz="2800" dirty="0">
                <a:solidFill>
                  <a:schemeClr val="accent1"/>
                </a:solidFill>
              </a:rPr>
              <a:t> Change of State of Matter:- </a:t>
            </a:r>
            <a:r>
              <a:rPr lang="en-US" sz="2800" dirty="0"/>
              <a:t>Matter changes state on changing temperature or pressure.- Melting: Solid to Liquid- Freezing: Liquid to Solid- Boiling: Liquid to Gas- Condensation: Gas to Liquid- Sublimation: Solid</a:t>
            </a:r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9FEDB-E00C-EBDA-D84B-02CA1E780422}"/>
              </a:ext>
            </a:extLst>
          </p:cNvPr>
          <p:cNvSpPr txBox="1"/>
          <p:nvPr/>
        </p:nvSpPr>
        <p:spPr>
          <a:xfrm>
            <a:off x="9516618" y="6427256"/>
            <a:ext cx="6341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 KRISHNA</a:t>
            </a:r>
            <a:endParaRPr lang="en-IN" b="1" i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7357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2" name="wind.wav"/>
          </p:stSnd>
        </p:sndAc>
      </p:transition>
    </mc:Choice>
    <mc:Fallback xmlns="">
      <p:transition spd="slow" advTm="10000">
        <p:split orient="vert"/>
        <p:sndAc>
          <p:stSnd>
            <p:snd r:embed="rId4" name="wind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75A89B-05C9-B01B-46F7-6890A074E33B}"/>
              </a:ext>
            </a:extLst>
          </p:cNvPr>
          <p:cNvSpPr txBox="1"/>
          <p:nvPr/>
        </p:nvSpPr>
        <p:spPr>
          <a:xfrm>
            <a:off x="160420" y="160422"/>
            <a:ext cx="95290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6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Latent Heat:- </a:t>
            </a:r>
            <a:r>
              <a:rPr lang="en-US" sz="2800" dirty="0"/>
              <a:t>Heat energy absorbed or released without change in temperature.- Latent heat of fusion (solid to liquid)- Latent heat of vaporization (liquid to gas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910D6-672A-ECE6-9AEA-E8043544A0F9}"/>
              </a:ext>
            </a:extLst>
          </p:cNvPr>
          <p:cNvSpPr txBox="1"/>
          <p:nvPr/>
        </p:nvSpPr>
        <p:spPr>
          <a:xfrm>
            <a:off x="160420" y="2145581"/>
            <a:ext cx="120315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7. Evaporation:- Surface phenomenon where liquid changes to gas below boiling point.- Factors affecting evaporation: </a:t>
            </a:r>
            <a:r>
              <a:rPr lang="en-IN" sz="3200" dirty="0">
                <a:solidFill>
                  <a:schemeClr val="accent4"/>
                </a:solidFill>
              </a:rPr>
              <a:t>a)</a:t>
            </a:r>
            <a:r>
              <a:rPr lang="en-IN" sz="2800" dirty="0"/>
              <a:t> Surface Area (more = faster) </a:t>
            </a:r>
            <a:r>
              <a:rPr lang="en-IN" sz="3200" dirty="0">
                <a:solidFill>
                  <a:schemeClr val="accent2">
                    <a:lumMod val="75000"/>
                  </a:schemeClr>
                </a:solidFill>
              </a:rPr>
              <a:t>b) </a:t>
            </a:r>
            <a:r>
              <a:rPr lang="en-IN" sz="2800" dirty="0"/>
              <a:t>Temperature (higher = faster) </a:t>
            </a:r>
            <a:r>
              <a:rPr lang="en-IN" sz="3200" dirty="0">
                <a:solidFill>
                  <a:srgbClr val="FFFF00"/>
                </a:solidFill>
              </a:rPr>
              <a:t>c)</a:t>
            </a:r>
            <a:r>
              <a:rPr lang="en-IN" sz="2800" dirty="0"/>
              <a:t> Humidity (less humidity = faster) </a:t>
            </a:r>
            <a:r>
              <a:rPr lang="en-IN" sz="3200" dirty="0">
                <a:solidFill>
                  <a:srgbClr val="00B0F0"/>
                </a:solidFill>
              </a:rPr>
              <a:t>d)</a:t>
            </a:r>
            <a:r>
              <a:rPr lang="en-IN" sz="2800" dirty="0"/>
              <a:t> Wind Speed (more = faster)- Evaporation causes cooling (example: sweating)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3046E-73CA-9FB9-767E-8DA7C83BE02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" r="3877" b="6267"/>
          <a:stretch>
            <a:fillRect/>
          </a:stretch>
        </p:blipFill>
        <p:spPr>
          <a:xfrm>
            <a:off x="0" y="-1"/>
            <a:ext cx="12192000" cy="6895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99D3E-685A-A662-2C45-EA3066EB9DC7}"/>
              </a:ext>
            </a:extLst>
          </p:cNvPr>
          <p:cNvSpPr txBox="1"/>
          <p:nvPr/>
        </p:nvSpPr>
        <p:spPr>
          <a:xfrm>
            <a:off x="9996678" y="623015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 KRISHNA</a:t>
            </a:r>
            <a:endParaRPr lang="en-IN" b="1" i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526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2" name="wind.wav"/>
          </p:stSnd>
        </p:sndAc>
      </p:transition>
    </mc:Choice>
    <mc:Fallback xmlns="">
      <p:transition spd="slow" advTm="10000">
        <p:split orient="vert"/>
        <p:sndAc>
          <p:stSnd>
            <p:snd r:embed="rId4" name="wind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C0F8AE-4FA5-D4E3-AEB4-EA048134A13F}"/>
              </a:ext>
            </a:extLst>
          </p:cNvPr>
          <p:cNvSpPr txBox="1"/>
          <p:nvPr/>
        </p:nvSpPr>
        <p:spPr>
          <a:xfrm>
            <a:off x="0" y="176464"/>
            <a:ext cx="118069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8. Differences Between Evaporation and Boiling:- Evaporation is a surface phenomenon, slow, occurs at any temp.- Boiling is a bulk phenomenon, rapid, occurs at fixed temp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DBC892-F46A-9D35-6250-05439D140D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1" r="3877" b="6267"/>
          <a:stretch>
            <a:fillRect/>
          </a:stretch>
        </p:blipFill>
        <p:spPr>
          <a:xfrm>
            <a:off x="0" y="-1"/>
            <a:ext cx="12192000" cy="68950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B4999D-2D89-BCD5-4964-111D769F0A8B}"/>
              </a:ext>
            </a:extLst>
          </p:cNvPr>
          <p:cNvSpPr txBox="1"/>
          <p:nvPr/>
        </p:nvSpPr>
        <p:spPr>
          <a:xfrm>
            <a:off x="9891522" y="6179558"/>
            <a:ext cx="6158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 KRISHNA</a:t>
            </a:r>
            <a:endParaRPr lang="en-IN" b="1" i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030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2" name="wind.wav"/>
          </p:stSnd>
        </p:sndAc>
      </p:transition>
    </mc:Choice>
    <mc:Fallback xmlns="">
      <p:transition spd="slow" advTm="10000">
        <p:split orient="vert"/>
        <p:sndAc>
          <p:stSnd>
            <p:snd r:embed="rId4" name="wind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B47228-F456-F51E-F719-B7F95B990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6" t="1590" r="2001" b="1254"/>
          <a:stretch>
            <a:fillRect/>
          </a:stretch>
        </p:blipFill>
        <p:spPr>
          <a:xfrm>
            <a:off x="630936" y="265176"/>
            <a:ext cx="11036808" cy="6053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042F23-7DB4-0DCA-D870-886E6C45D2DE}"/>
              </a:ext>
            </a:extLst>
          </p:cNvPr>
          <p:cNvSpPr txBox="1"/>
          <p:nvPr/>
        </p:nvSpPr>
        <p:spPr>
          <a:xfrm>
            <a:off x="10106406" y="113207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3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MADE BY KRISHNA</a:t>
            </a:r>
            <a:endParaRPr lang="en-IN" b="1" i="1" dirty="0"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14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2" name="wind.wav"/>
          </p:stSnd>
        </p:sndAc>
      </p:transition>
    </mc:Choice>
    <mc:Fallback xmlns="">
      <p:transition spd="slow" advTm="10000">
        <p:split orient="vert"/>
        <p:sndAc>
          <p:stSnd>
            <p:snd r:embed="rId4" name="wind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7FFAB7-3C27-A0BB-4C45-6F541B14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5"/>
          <a:stretch>
            <a:fillRect/>
          </a:stretch>
        </p:blipFill>
        <p:spPr>
          <a:xfrm>
            <a:off x="201169" y="234642"/>
            <a:ext cx="11530584" cy="60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9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00">
        <p:split orient="vert"/>
        <p:sndAc>
          <p:stSnd>
            <p:snd r:embed="rId2" name="wind.wav"/>
          </p:stSnd>
        </p:sndAc>
      </p:transition>
    </mc:Choice>
    <mc:Fallback xmlns="">
      <p:transition spd="slow" advTm="10000">
        <p:split orient="vert"/>
        <p:sndAc>
          <p:stSnd>
            <p:snd r:embed="rId4" name="wind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363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SINGH</dc:creator>
  <cp:lastModifiedBy>KRISHNA SINGH</cp:lastModifiedBy>
  <cp:revision>1</cp:revision>
  <dcterms:created xsi:type="dcterms:W3CDTF">2025-08-01T12:12:50Z</dcterms:created>
  <dcterms:modified xsi:type="dcterms:W3CDTF">2025-08-01T13:06:19Z</dcterms:modified>
</cp:coreProperties>
</file>