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8" r:id="rId3"/>
    <p:sldId id="279" r:id="rId4"/>
    <p:sldId id="281" r:id="rId5"/>
    <p:sldId id="280" r:id="rId6"/>
    <p:sldId id="292" r:id="rId7"/>
    <p:sldId id="298"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9"/>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4" name="Picture Placeholder 62"/>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endParaRPr lang="en-US" dirty="0"/>
          </a:p>
        </p:txBody>
      </p:sp>
      <p:sp>
        <p:nvSpPr>
          <p:cNvPr id="47" name="Text Placeholder 4"/>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8" name="Picture Placeholder 62"/>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endParaRPr lang="en-US" dirty="0"/>
          </a:p>
        </p:txBody>
      </p:sp>
      <p:sp>
        <p:nvSpPr>
          <p:cNvPr id="48" name="Text Placeholder 4"/>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7" name="Picture Placeholder 62"/>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endParaRPr lang="en-US" dirty="0"/>
          </a:p>
        </p:txBody>
      </p:sp>
      <p:sp>
        <p:nvSpPr>
          <p:cNvPr id="49" name="Text Placeholder 4"/>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6" name="Picture Placeholder 62"/>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endParaRPr lang="en-US" dirty="0"/>
          </a:p>
        </p:txBody>
      </p:sp>
      <p:sp>
        <p:nvSpPr>
          <p:cNvPr id="50" name="Text Placeholder 4"/>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5" name="Picture Placeholder 62"/>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0"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6" name="Text Placeholder 51"/>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endParaRPr lang="en-US" dirty="0"/>
          </a:p>
        </p:txBody>
      </p:sp>
      <p:sp>
        <p:nvSpPr>
          <p:cNvPr id="37" name="Text Placeholder 51"/>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endParaRPr lang="en-US" dirty="0"/>
          </a:p>
        </p:txBody>
      </p:sp>
      <p:sp>
        <p:nvSpPr>
          <p:cNvPr id="38" name="Text Placeholder 51"/>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endParaRPr lang="en-US" dirty="0"/>
          </a:p>
        </p:txBody>
      </p:sp>
      <p:sp>
        <p:nvSpPr>
          <p:cNvPr id="39" name="Text Placeholder 51"/>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endParaRPr lang="en-US" dirty="0"/>
          </a:p>
        </p:txBody>
      </p:sp>
      <p:sp>
        <p:nvSpPr>
          <p:cNvPr id="40" name="Text Placeholder 51"/>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endParaRPr lang="en-US" dirty="0"/>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endParaRPr lang="en-US" dirty="0"/>
          </a:p>
        </p:txBody>
      </p:sp>
      <p:sp>
        <p:nvSpPr>
          <p:cNvPr id="1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46" name="Text Placeholder 2"/>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4" name="Picture Placeholder 62"/>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p:cNvSpPr>
            <a:spLocks noGrp="1"/>
          </p:cNvSpPr>
          <p:nvPr>
            <p:ph type="body" sz="quarter" idx="18"/>
          </p:nvPr>
        </p:nvSpPr>
        <p:spPr>
          <a:xfrm>
            <a:off x="992124"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dirty="0"/>
              <a:t>Click to edit Master text styles</a:t>
            </a:r>
            <a:endParaRPr lang="en-US" dirty="0"/>
          </a:p>
        </p:txBody>
      </p:sp>
      <p:sp>
        <p:nvSpPr>
          <p:cNvPr id="49" name="Text Placeholder 4"/>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6" name="Picture Placeholder 62"/>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p:cNvSpPr>
            <a:spLocks noGrp="1"/>
          </p:cNvSpPr>
          <p:nvPr>
            <p:ph type="body" sz="quarter" idx="21"/>
          </p:nvPr>
        </p:nvSpPr>
        <p:spPr>
          <a:xfrm>
            <a:off x="4722876"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dirty="0"/>
              <a:t>Click to edit Master text styles</a:t>
            </a:r>
            <a:endParaRPr lang="en-US" dirty="0"/>
          </a:p>
        </p:txBody>
      </p:sp>
      <p:sp>
        <p:nvSpPr>
          <p:cNvPr id="50" name="Text Placeholder 4"/>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5" name="Picture Placeholder 62"/>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p:cNvSpPr>
            <a:spLocks noGrp="1"/>
          </p:cNvSpPr>
          <p:nvPr>
            <p:ph type="body" sz="quarter" idx="22"/>
          </p:nvPr>
        </p:nvSpPr>
        <p:spPr>
          <a:xfrm>
            <a:off x="8371332"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dirty="0"/>
              <a:t>Click to edit Master text styles</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
        <p:nvSpPr>
          <p:cNvPr id="4" name="Footer Placeholder 3"/>
          <p:cNvSpPr>
            <a:spLocks noGrp="1"/>
          </p:cNvSpPr>
          <p:nvPr>
            <p:ph type="ftr" sz="quarter" idx="13"/>
          </p:nvPr>
        </p:nvSpPr>
        <p:spPr/>
        <p:txBody>
          <a:bodyPr/>
          <a:lstStyle/>
          <a:p>
            <a:r>
              <a:rPr lang="en-US"/>
              <a:t>Presentation title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8"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endParaRPr lang="en-US" dirty="0"/>
          </a:p>
        </p:txBody>
      </p:sp>
      <p:sp>
        <p:nvSpPr>
          <p:cNvPr id="19" name="Content Placeholder 3"/>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5"/>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endParaRPr lang="en-US" dirty="0"/>
          </a:p>
        </p:txBody>
      </p:sp>
      <p:sp>
        <p:nvSpPr>
          <p:cNvPr id="13" name="Content Placeholder 2"/>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fld>
            <a:endParaRPr lang="en-US" dirty="0"/>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57" name="Text Placeholder 54"/>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55" name="Text Placeholder 54"/>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endParaRPr lang="en-US" dirty="0"/>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
        <p:nvSpPr>
          <p:cNvPr id="32"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endParaRPr lang="en-US" dirty="0"/>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a:t>Presentation title</a:t>
            </a:r>
            <a:endParaRPr lang="en-US" dirty="0"/>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1" name="Text Placeholder 20"/>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0"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5" name="Text Placeholder 20"/>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3"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4" name="Text Placeholder 20"/>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1"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18" name="Text Placeholder 20"/>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6"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27" name="Text Placeholder 20"/>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2"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1" name="Text Placeholder 20"/>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29"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0" name="Text Placeholder 20"/>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endParaRPr lang="en-US" dirty="0"/>
          </a:p>
        </p:txBody>
      </p:sp>
      <p:sp>
        <p:nvSpPr>
          <p:cNvPr id="13"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endParaRPr lang="en-US" dirty="0"/>
          </a:p>
        </p:txBody>
      </p:sp>
      <p:sp>
        <p:nvSpPr>
          <p:cNvPr id="33" name="Text Placeholder 20"/>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TO-DO LIST</a:t>
            </a:r>
            <a:endParaRPr lang="en-US" dirty="0"/>
          </a:p>
        </p:txBody>
      </p:sp>
      <p:sp>
        <p:nvSpPr>
          <p:cNvPr id="3" name="Subtitle 2"/>
          <p:cNvSpPr>
            <a:spLocks noGrp="1"/>
          </p:cNvSpPr>
          <p:nvPr>
            <p:ph type="subTitle" idx="1"/>
          </p:nvPr>
        </p:nvSpPr>
        <p:spPr/>
        <p:txBody>
          <a:bodyPr vert="horz" lIns="0" tIns="0" rIns="0" bIns="0" rtlCol="0" anchor="t">
            <a:noAutofit/>
          </a:bodyPr>
          <a:lstStyle/>
          <a:p>
            <a:r>
              <a:rPr lang="en-US" dirty="0">
                <a:cs typeface="Sabon Next LT"/>
              </a:rPr>
              <a:t>By team csm-B</a:t>
            </a:r>
            <a:endParaRPr lang="en-US" dirty="0">
              <a:cs typeface="Sabon Next LT"/>
            </a:endParaRPr>
          </a:p>
          <a:p>
            <a:endParaRPr lang="en-US" dirty="0"/>
          </a:p>
        </p:txBody>
      </p:sp>
      <p:sp>
        <p:nvSpPr>
          <p:cNvPr id="4" name="Text Box 3"/>
          <p:cNvSpPr txBox="1"/>
          <p:nvPr/>
        </p:nvSpPr>
        <p:spPr>
          <a:xfrm>
            <a:off x="3451860" y="5407025"/>
            <a:ext cx="309880" cy="368300"/>
          </a:xfrm>
          <a:prstGeom prst="rect">
            <a:avLst/>
          </a:prstGeom>
          <a:noFill/>
        </p:spPr>
        <p:txBody>
          <a:bodyPr wrap="non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accent6"/>
                </a:solidFill>
                <a:latin typeface="Arial Black" panose="020B0A04020102020204" pitchFamily="34" charset="0"/>
                <a:ea typeface="Arial Regular" pitchFamily="34" charset="-122"/>
                <a:cs typeface="Arial Black" panose="020B0A04020102020204" pitchFamily="34" charset="0"/>
              </a:rPr>
              <a:t>AGENDA</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p:txBody>
          <a:bodyPr vert="horz" lIns="91440" tIns="45720" rIns="91440" bIns="45720" rtlCol="0" anchor="t">
            <a:noAutofit/>
          </a:bodyPr>
          <a:lstStyle/>
          <a:p>
            <a:r>
              <a:rPr lang="en-US" dirty="0">
                <a:cs typeface="Sabon Next LT"/>
              </a:rPr>
              <a:t>Prioritization </a:t>
            </a:r>
            <a:endParaRPr lang="en-US" dirty="0">
              <a:cs typeface="Sabon Next LT"/>
            </a:endParaRPr>
          </a:p>
          <a:p>
            <a:r>
              <a:rPr lang="en-US" dirty="0"/>
              <a:t>​Time management</a:t>
            </a:r>
            <a:endParaRPr lang="en-US" dirty="0"/>
          </a:p>
          <a:p>
            <a:r>
              <a:rPr lang="en-US" dirty="0">
                <a:cs typeface="Sabon Next LT"/>
              </a:rPr>
              <a:t>Organization</a:t>
            </a:r>
            <a:endParaRPr lang="en-US" dirty="0">
              <a:cs typeface="Sabon Next LT"/>
            </a:endParaRPr>
          </a:p>
          <a:p>
            <a:r>
              <a:rPr lang="en-US" dirty="0"/>
              <a:t>​Productivity</a:t>
            </a:r>
            <a:endParaRPr lang="en-US" dirty="0"/>
          </a:p>
          <a:p>
            <a:r>
              <a:rPr lang="en-US" dirty="0"/>
              <a:t>Stress reduction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426973"/>
            <a:ext cx="6400800" cy="1540679"/>
          </a:xfrm>
        </p:spPr>
        <p:txBody>
          <a:bodyPr/>
          <a:lstStyle/>
          <a:p>
            <a:r>
              <a:rPr lang="en-US" dirty="0">
                <a:latin typeface="Arial Black" panose="020B0A04020102020204"/>
                <a:cs typeface="Arial Black" panose="020B0A04020102020204" pitchFamily="34" charset="0"/>
              </a:rPr>
              <a:t>Tecnologies used</a:t>
            </a:r>
            <a:endParaRPr lang="en-US" sz="4400" b="1" dirty="0">
              <a:latin typeface="Arial Black" panose="020B0A04020102020204" pitchFamily="34" charset="0"/>
              <a:cs typeface="Arial Black" panose="020B0A04020102020204" pitchFamily="34" charset="0"/>
            </a:endParaRPr>
          </a:p>
        </p:txBody>
      </p:sp>
      <p:sp>
        <p:nvSpPr>
          <p:cNvPr id="3" name="Text Placeholder 2"/>
          <p:cNvSpPr>
            <a:spLocks noGrp="1"/>
          </p:cNvSpPr>
          <p:nvPr>
            <p:ph type="body" idx="1"/>
          </p:nvPr>
        </p:nvSpPr>
        <p:spPr>
          <a:xfrm>
            <a:off x="2895600" y="3348990"/>
            <a:ext cx="6400800" cy="2315210"/>
          </a:xfrm>
        </p:spPr>
        <p:txBody>
          <a:bodyPr vert="horz" lIns="0" tIns="0" rIns="0" bIns="0" rtlCol="0" anchor="t">
            <a:noAutofit/>
          </a:bodyPr>
          <a:lstStyle/>
          <a:p>
            <a:r>
              <a:rPr lang="en-US" dirty="0">
                <a:latin typeface="Sabon Next LT"/>
                <a:cs typeface="Sabon Next LT"/>
              </a:rPr>
              <a:t>.Flask is used to provide a server with connect Frontend and Backend  </a:t>
            </a:r>
            <a:endParaRPr lang="en-US" dirty="0">
              <a:latin typeface="Sabon Next LT"/>
              <a:cs typeface="Sabon Next LT"/>
            </a:endParaRPr>
          </a:p>
          <a:p>
            <a:r>
              <a:rPr lang="en-US" dirty="0">
                <a:latin typeface="Sabon Next LT"/>
                <a:cs typeface="Sabon Next LT"/>
              </a:rPr>
              <a:t>.Html is used for creating webpages</a:t>
            </a:r>
            <a:endParaRPr lang="en-US" dirty="0">
              <a:latin typeface="Sabon Next LT"/>
              <a:cs typeface="Sabon Next LT"/>
            </a:endParaRPr>
          </a:p>
          <a:p>
            <a:r>
              <a:rPr lang="en-US" dirty="0">
                <a:latin typeface="Sabon Next LT"/>
                <a:cs typeface="Sabon Next LT"/>
              </a:rPr>
              <a:t>.CSS is used design webpage</a:t>
            </a:r>
            <a:endParaRPr lang="en-US" dirty="0">
              <a:latin typeface="Sabon Next LT" panose="02000500000000000000" pitchFamily="2" charset="0"/>
              <a:cs typeface="Sabon Next LT" panose="02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4224528" y="3222752"/>
            <a:ext cx="7295726" cy="2700528"/>
          </a:xfrm>
        </p:spPr>
        <p:txBody>
          <a:bodyPr vert="horz" lIns="91440" tIns="45720" rIns="91440" bIns="45720" rtlCol="0" anchor="t">
            <a:noAutofit/>
          </a:bodyPr>
          <a:lstStyle/>
          <a:p>
            <a:r>
              <a:rPr lang="en-US" sz="2000" dirty="0"/>
              <a:t>A to-do list is a simple but powerful tool that can help you manage your tasks, time, and productivity. At its core, a to-do list is a list of tasks or activities that you need to complete. By making a list of what needs to be done, you can easily prioritize your tasks, manage your time effectively, and reduce the feeling of being overwhelmed.</a:t>
            </a:r>
            <a:endParaRPr lang="en-US" sz="2000" dirty="0"/>
          </a:p>
          <a:p>
            <a:endParaRPr lang="en-US" dirty="0"/>
          </a:p>
          <a:p>
            <a:endParaRPr lang="en-US" dirty="0"/>
          </a:p>
        </p:txBody>
      </p:sp>
      <p:sp>
        <p:nvSpPr>
          <p:cNvPr id="14" name="Footer Placeholder 13"/>
          <p:cNvSpPr>
            <a:spLocks noGrp="1"/>
          </p:cNvSpPr>
          <p:nvPr>
            <p:ph type="ftr" sz="quarter" idx="11"/>
          </p:nvPr>
        </p:nvSpPr>
        <p:spPr/>
        <p:txBody>
          <a:bodyPr/>
          <a:lstStyle/>
          <a:p>
            <a:r>
              <a:rPr lang="en-US"/>
              <a:t>Presentation title</a:t>
            </a:r>
            <a:endParaRPr lang="en-US" dirty="0"/>
          </a:p>
        </p:txBody>
      </p:sp>
      <p:sp>
        <p:nvSpPr>
          <p:cNvPr id="15" name="Slide Number Placeholder 1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60" y="928370"/>
            <a:ext cx="6766560" cy="1087755"/>
          </a:xfrm>
        </p:spPr>
        <p:txBody>
          <a:bodyPr/>
          <a:lstStyle/>
          <a:p>
            <a:r>
              <a:rPr lang="en-US" dirty="0"/>
              <a:t>SUMMARY </a:t>
            </a:r>
            <a:endParaRPr lang="en-US" dirty="0"/>
          </a:p>
        </p:txBody>
      </p:sp>
      <p:sp>
        <p:nvSpPr>
          <p:cNvPr id="4" name="Footer Placeholder 3"/>
          <p:cNvSpPr>
            <a:spLocks noGrp="1"/>
          </p:cNvSpPr>
          <p:nvPr>
            <p:ph type="ftr" sz="quarter" idx="13"/>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3" name="Content Placeholder 2"/>
          <p:cNvSpPr>
            <a:spLocks noGrp="1"/>
          </p:cNvSpPr>
          <p:nvPr>
            <p:ph idx="1"/>
          </p:nvPr>
        </p:nvSpPr>
        <p:spPr>
          <a:xfrm>
            <a:off x="1508760" y="2015490"/>
            <a:ext cx="5879465" cy="3522980"/>
          </a:xfrm>
        </p:spPr>
        <p:txBody>
          <a:bodyPr vert="horz" lIns="91440" tIns="45720" rIns="91440" bIns="45720" rtlCol="0" anchor="t">
            <a:noAutofit/>
          </a:bodyPr>
          <a:lstStyle/>
          <a:p>
            <a:r>
              <a:rPr lang="en-US" sz="2000" dirty="0">
                <a:cs typeface="Sabon Next LT"/>
              </a:rPr>
              <a:t>*In summary, a to-do list is a powerful tool for managing tasks, time, and productivity. It is a list of tasks or activities that need to be completed, and can be used for personal or professional purposes. By breaking down tasks into smaller, actionable steps and prioritizing them based on importance and urgency, a to-do list can help reduce stress, improve organization, and hold you accountable for completing tasks.</a:t>
            </a:r>
            <a:endParaRPr lang="en-US" sz="2000" dirty="0">
              <a:cs typeface="Sabon Next LT"/>
            </a:endParaRPr>
          </a:p>
          <a:p>
            <a:endParaRPr lang="en-US" sz="2000" dirty="0">
              <a:cs typeface="Sabon Next 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0857" y="731647"/>
            <a:ext cx="10671048" cy="768096"/>
          </a:xfrm>
        </p:spPr>
        <p:txBody>
          <a:bodyPr/>
          <a:p>
            <a:pPr algn="ctr"/>
            <a:r>
              <a:rPr lang="en-US"/>
              <a:t>output of this project</a:t>
            </a:r>
            <a:endParaRPr lang="en-US"/>
          </a:p>
        </p:txBody>
      </p:sp>
      <p:sp>
        <p:nvSpPr>
          <p:cNvPr id="4" name="Footer Placeholder 3"/>
          <p:cNvSpPr>
            <a:spLocks noGrp="1"/>
          </p:cNvSpPr>
          <p:nvPr>
            <p:ph type="ftr" sz="quarter" idx="11"/>
          </p:nvPr>
        </p:nvSpPr>
        <p:spPr/>
        <p:txBody>
          <a:bodyPr/>
          <a:p>
            <a:r>
              <a:rPr lang="en-US"/>
              <a:t>Presentation title</a:t>
            </a:r>
            <a:endParaRPr lang="en-US" dirty="0"/>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dirty="0"/>
          </a:p>
        </p:txBody>
      </p:sp>
      <p:pic>
        <p:nvPicPr>
          <p:cNvPr id="10" name="Content Placeholder 9"/>
          <p:cNvPicPr>
            <a:picLocks noChangeAspect="1"/>
          </p:cNvPicPr>
          <p:nvPr>
            <p:ph sz="half" idx="1"/>
          </p:nvPr>
        </p:nvPicPr>
        <p:blipFill>
          <a:blip r:embed="rId1"/>
          <a:srcRect t="4557" r="193"/>
          <a:stretch>
            <a:fillRect/>
          </a:stretch>
        </p:blipFill>
        <p:spPr>
          <a:xfrm>
            <a:off x="2145030" y="1983105"/>
            <a:ext cx="7886065" cy="42424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7048" y="1975104"/>
            <a:ext cx="6540330" cy="2043345"/>
          </a:xfrm>
        </p:spPr>
        <p:txBody>
          <a:bodyPr/>
          <a:lstStyle/>
          <a:p>
            <a:pPr algn="ctr"/>
            <a:r>
              <a:rPr lang="en-US" dirty="0"/>
              <a:t>THANK YOU</a:t>
            </a:r>
            <a:endParaRPr lang="en-US"/>
          </a:p>
        </p:txBody>
      </p:sp>
      <p:sp>
        <p:nvSpPr>
          <p:cNvPr id="4" name="Text Box 3"/>
          <p:cNvSpPr txBox="1"/>
          <p:nvPr/>
        </p:nvSpPr>
        <p:spPr>
          <a:xfrm>
            <a:off x="7778750" y="2943860"/>
            <a:ext cx="309880" cy="368300"/>
          </a:xfrm>
          <a:prstGeom prst="rect">
            <a:avLst/>
          </a:prstGeom>
          <a:noFill/>
        </p:spPr>
        <p:txBody>
          <a:bodyPr wrap="none" rtlCol="0">
            <a:spAutoFit/>
          </a:bodyPr>
          <a:p>
            <a:endParaRPr lang="en-US"/>
          </a:p>
        </p:txBody>
      </p:sp>
      <p:sp>
        <p:nvSpPr>
          <p:cNvPr id="3" name="Text Box 2"/>
          <p:cNvSpPr txBox="1"/>
          <p:nvPr/>
        </p:nvSpPr>
        <p:spPr>
          <a:xfrm>
            <a:off x="7254240" y="2791460"/>
            <a:ext cx="309880" cy="368300"/>
          </a:xfrm>
          <a:prstGeom prst="rect">
            <a:avLst/>
          </a:prstGeom>
          <a:noFill/>
        </p:spPr>
        <p:txBody>
          <a:bodyPr wrap="none" rtlCol="0">
            <a:spAutoFit/>
          </a:bodyPr>
          <a:p>
            <a:pPr algn="l"/>
            <a:endParaRPr lang="en-US"/>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1123</Words>
  <Application>WPS Presentation</Application>
  <PresentationFormat>Widescreen</PresentationFormat>
  <Paragraphs>46</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Sabon Next LT</vt:lpstr>
      <vt:lpstr>Segoe Print</vt:lpstr>
      <vt:lpstr>Arial Black</vt:lpstr>
      <vt:lpstr>Arial Regular</vt:lpstr>
      <vt:lpstr>Arial Black</vt:lpstr>
      <vt:lpstr>Sabon Next LT</vt:lpstr>
      <vt:lpstr>Arial Unicode MS</vt:lpstr>
      <vt:lpstr>Segoe UI Symbol</vt:lpstr>
      <vt:lpstr>Office Theme</vt:lpstr>
      <vt:lpstr>TO-DO LIST</vt:lpstr>
      <vt:lpstr>AGENDA</vt:lpstr>
      <vt:lpstr>Tecnologies used</vt:lpstr>
      <vt:lpstr>Introduction</vt:lpstr>
      <vt:lpstr>SUMMARY </vt:lpstr>
      <vt:lpstr>output of this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creator/>
  <cp:lastModifiedBy>krish</cp:lastModifiedBy>
  <cp:revision>234</cp:revision>
  <dcterms:created xsi:type="dcterms:W3CDTF">2023-03-12T02:55:00Z</dcterms:created>
  <dcterms:modified xsi:type="dcterms:W3CDTF">2023-05-12T06:37:59Z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C1B09208AE6749E1886F0A8A43BF0658</vt:lpwstr>
  </property>
  <property fmtid="{D5CDD505-2E9C-101B-9397-08002B2CF9AE}" pid="3" name="KSOProductBuildVer">
    <vt:lpwstr>1033-11.2.0.11537</vt:lpwstr>
  </property>
</Properties>
</file>