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A53D-BDEC-1443-75B6-E14BF6C11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7270-5550-6E8F-3407-66BD16E2B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54F3-DF40-B7D9-AE52-AC24CFBE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ED45-9318-1C8B-9BC4-C0FFA1B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3B1C-6B2E-3702-9AEC-6957162F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A434-9557-585B-9D78-93BFA01E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84B8E-1822-2131-D37F-632B9586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FB4C-2E90-9D1C-070F-5032B140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274D-F288-ED09-44F0-2E72BDAA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2AD7-8621-1D77-B7B9-E4C3CD8F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C6C21-E6C9-C7E0-FF03-F4E70A66C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6E7A0-23AD-6BE5-E4C2-F75B25C3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FBC3-A90E-44BA-C4A0-5F35836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87B6-6084-C77E-306B-8196FDD6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208AB-2DD7-64C9-1314-FEB02C99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6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F5F8-6829-BC8C-CCCC-C20664F8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C6D-1CCD-7871-FDAC-2649FCBA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D0DC-6038-29D6-9D47-C974F259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E257-763A-8241-7294-21296286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22A3-8B23-6864-A209-7CFCD0D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5FD-B7B2-D5DF-BF11-F7220BC0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CE2D-E3BE-CDC1-32B5-6FF85132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9BA1-502E-52CD-F35F-5643B1C6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DF7F-93EF-846E-9AA4-A4CF7B6D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2DDF-3D42-251D-937A-70D78A55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1FB-27AB-E4A8-D4B0-50427579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4702-10DA-77D4-6C30-20613E6B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DEA7-FF50-94E3-FB26-227C5A76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C51C-A1DC-8679-2C7D-320897AD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EC47-39D9-2A54-9133-2602EC3A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FBD4-898F-27C4-13C7-5DB88A31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4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23CB-3ED5-6BE6-A5A1-D9BFB19D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7B1D-8E62-FBAD-9640-38935C7C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D779-F3A6-3A77-1303-985D4489C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2F35D-9FCA-27B9-BE49-3890591C5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48133-B37A-DEB5-F6E1-F65A4435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E5FB7-E2A5-7243-F252-7A07CBC9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CE1FF-5246-E601-1B0A-D3599254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A828B-00F2-E243-89B2-BFA802ED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9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14B-2650-6125-F3E8-750D6DB4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455A9-3A5D-4EDD-5F94-351B6755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E0A4D-6C9D-B039-C09A-DA1CB3B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BEDC-990E-3991-ACD9-C37E5F9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1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C115-9D72-4FAB-8C43-F356FF28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0285A-34C2-6345-FC2B-061517BA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2D45B-563B-007E-2E19-2649D68E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DB2-DB78-0D5D-042C-A868A6A1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3DDF-30AC-B497-3BDD-EA1B73B4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B6B9-58A3-0188-4D6A-EE95990A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CF10-45E6-B72E-F51B-ACD398EA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DC58-DF39-9749-6C58-B317399A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9727-0DE1-B236-358D-6B98F61A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9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3013-3B57-E4AE-E3AB-4BF9301B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21E68-6B73-B631-7C10-2EA0D8FC1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D8A9-8E79-37D3-2AB7-70E5FAF9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BADE-85A7-93C3-347D-220F91F0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82E26-05E2-1ADF-8A9F-7EB68369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B279-60BF-CF81-CC16-43383D8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14765-D08A-7091-3AD7-096DCB3D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F2247-25D2-20E7-2C32-A041B09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7905-8150-378B-9D13-FFE13C7FB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A384-E949-42F0-8AF3-8F9C257D1D25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83DC-6B42-72B9-F3C4-7A8230B0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417E-7291-A701-2A39-5FA57E85F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FCB5-5778-4395-80A1-005680F2B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40C1-FFF5-6259-CDC7-4B728062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974" y="-530943"/>
            <a:ext cx="8239432" cy="13763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THERMOMETER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D62A-CFBD-3719-29B0-8EB790987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90" y="1124309"/>
            <a:ext cx="9144000" cy="1655762"/>
          </a:xfrm>
        </p:spPr>
        <p:txBody>
          <a:bodyPr/>
          <a:lstStyle/>
          <a:p>
            <a:r>
              <a:rPr lang="en-US" b="1" dirty="0"/>
              <a:t>22AIE115- User Interface Design</a:t>
            </a:r>
          </a:p>
          <a:p>
            <a:r>
              <a:rPr lang="en-US" b="1" dirty="0"/>
              <a:t>22AIE114 Introduction to Electrical and Electronics Engineering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4E304-522E-D4D7-7CE4-F15648E5FCB2}"/>
              </a:ext>
            </a:extLst>
          </p:cNvPr>
          <p:cNvSpPr txBox="1"/>
          <p:nvPr/>
        </p:nvSpPr>
        <p:spPr>
          <a:xfrm>
            <a:off x="2477729" y="2536723"/>
            <a:ext cx="6951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K. INIYA - CB.SC.U4AIE24118</a:t>
            </a:r>
          </a:p>
          <a:p>
            <a:pPr algn="ctr"/>
            <a:r>
              <a:rPr lang="en-US" sz="2800" b="1" dirty="0"/>
              <a:t>M.V.MUKESH -  CB.SC.U4AIE24138</a:t>
            </a:r>
          </a:p>
          <a:p>
            <a:pPr algn="ctr"/>
            <a:r>
              <a:rPr lang="en-US" sz="2800" b="1" dirty="0"/>
              <a:t>P. VARSHITHA - CB.SC.U4AIE24144</a:t>
            </a:r>
          </a:p>
          <a:p>
            <a:pPr algn="ctr"/>
            <a:r>
              <a:rPr lang="en-US" sz="2800" b="1" dirty="0"/>
              <a:t>U.V. KRISHNA SUDEEPTHI - CB.SC.U4AIE24165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586BC-CE02-E0F9-8DEC-236A492E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15" y="4292423"/>
            <a:ext cx="6872749" cy="25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8694-42BB-6122-D4CF-009414E6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8529-EAC6-2394-8FD2-6BCE8C6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</a:t>
            </a:r>
            <a:r>
              <a:rPr lang="en-US" dirty="0"/>
              <a:t>: A digital thermometer is an electronic device that measures temperature accurately and quickly.</a:t>
            </a:r>
          </a:p>
          <a:p>
            <a:r>
              <a:rPr lang="en-US" b="1" dirty="0"/>
              <a:t>Working </a:t>
            </a:r>
            <a:r>
              <a:rPr lang="en-US" dirty="0"/>
              <a:t>: Uses sensors to detect temperature and displays readings on a digital screen.</a:t>
            </a:r>
          </a:p>
          <a:p>
            <a:r>
              <a:rPr lang="en-US" b="1" dirty="0"/>
              <a:t>Advantages </a:t>
            </a:r>
            <a:r>
              <a:rPr lang="en-US" dirty="0"/>
              <a:t>: Fast, accurate, safe, and easy to use.</a:t>
            </a:r>
          </a:p>
          <a:p>
            <a:r>
              <a:rPr lang="en-US" b="1" dirty="0"/>
              <a:t>Applications </a:t>
            </a:r>
            <a:r>
              <a:rPr lang="en-US" dirty="0"/>
              <a:t>: Healthcare, laboratories, industrial settings, and environmental monitoring.</a:t>
            </a:r>
          </a:p>
          <a:p>
            <a:r>
              <a:rPr lang="en-US" b="1" dirty="0"/>
              <a:t>Features </a:t>
            </a:r>
            <a:r>
              <a:rPr lang="en-US" dirty="0"/>
              <a:t>: Battery-operated, automatic shut-off, memory function, and backlit display (in some models).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03D-4D87-9DA0-756E-EDBB0DB5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EB2A-BB54-3CE2-EA32-24EE6C23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Detection</a:t>
            </a:r>
            <a:r>
              <a:rPr lang="en-US" dirty="0"/>
              <a:t> :Uses a thermistor or infrared sensor to detect body or ambient temperature. The sensor's resistance changes with temperature variations.</a:t>
            </a:r>
          </a:p>
          <a:p>
            <a:r>
              <a:rPr lang="en-US" b="1" dirty="0"/>
              <a:t>Signal Processing :</a:t>
            </a:r>
            <a:r>
              <a:rPr lang="en-US" dirty="0"/>
              <a:t>Converts the temperature-dependent resistance into an electrical signal. The microcontroller processes the signal and applies calibration algorithms for accuracy.</a:t>
            </a:r>
          </a:p>
          <a:p>
            <a:r>
              <a:rPr lang="en-US" b="1" dirty="0"/>
              <a:t>Display Output :</a:t>
            </a:r>
            <a:r>
              <a:rPr lang="en-US" dirty="0"/>
              <a:t>The processed temperature value is displayed on an LCD or LED screen. </a:t>
            </a:r>
          </a:p>
          <a:p>
            <a:r>
              <a:rPr lang="en-US" b="1" dirty="0"/>
              <a:t>User Interaction :</a:t>
            </a:r>
            <a:r>
              <a:rPr lang="en-US" dirty="0"/>
              <a:t>The user places the thermometer in the required position (oral, ear, forehead, etc.).After a few seconds, the temperature is displayed, often with a beep indicating measurement completion. </a:t>
            </a:r>
          </a:p>
          <a:p>
            <a:r>
              <a:rPr lang="en-US" dirty="0"/>
              <a:t>Regular checks ensure long-term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1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BC44-6154-5979-B6BE-23E51597F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7643-4819-A75A-A04B-4099D7A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CFF99-9DBB-AEB6-1C24-2FF675F0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2" y="1394305"/>
            <a:ext cx="2088004" cy="1670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5F785-B3EF-311F-D3AB-77C95B130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2" y="3443347"/>
            <a:ext cx="2820968" cy="2843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FC2F-847F-5071-7FA4-F93ADD03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38" y="3564537"/>
            <a:ext cx="2780124" cy="2803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770A03-8E4B-312A-0E9C-00FE8670E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46" y="3192015"/>
            <a:ext cx="3188884" cy="3300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6F550-572C-2625-CF69-D6347A906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252" y="921381"/>
            <a:ext cx="2485121" cy="201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7D65DB-8DF4-6E2F-742D-CD88E8CA28C2}"/>
              </a:ext>
            </a:extLst>
          </p:cNvPr>
          <p:cNvSpPr txBox="1"/>
          <p:nvPr/>
        </p:nvSpPr>
        <p:spPr>
          <a:xfrm>
            <a:off x="3927894" y="1449238"/>
            <a:ext cx="3927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LCD display </a:t>
            </a:r>
          </a:p>
          <a:p>
            <a:r>
              <a:rPr lang="en-IN" dirty="0"/>
              <a:t>Potentiometer</a:t>
            </a:r>
          </a:p>
          <a:p>
            <a:r>
              <a:rPr lang="en-IN" dirty="0"/>
              <a:t>LM35</a:t>
            </a:r>
          </a:p>
          <a:p>
            <a:r>
              <a:rPr lang="en-IN" dirty="0"/>
              <a:t>Arduino Uno</a:t>
            </a:r>
          </a:p>
          <a:p>
            <a:r>
              <a:rPr lang="en-IN" dirty="0"/>
              <a:t>Breadboard</a:t>
            </a:r>
          </a:p>
          <a:p>
            <a:r>
              <a:rPr lang="en-IN" dirty="0"/>
              <a:t>Battery and connecting wires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4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61689-09F7-5673-1343-8158903D9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9B4C-160A-6F34-6EB6-E9DE786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48731-691F-F788-6A9D-46F86B576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49" y="1825625"/>
            <a:ext cx="869890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720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6D03B-5E8C-242A-57EE-ED2AA63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Tinkercad</a:t>
            </a:r>
            <a:r>
              <a:rPr lang="en-IN" b="1" dirty="0"/>
              <a:t> Sample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C42DF-C4CB-CBC3-4A52-4FBE3D63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52" y="1470502"/>
            <a:ext cx="9152741" cy="50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BE11-C464-C453-F127-EB30D98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Expected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D406C-25DA-06AF-7B43-386BF4551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37" y="1601694"/>
            <a:ext cx="7881016" cy="49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1D6C8-8925-04BE-2A44-306F35CF6FD1}"/>
              </a:ext>
            </a:extLst>
          </p:cNvPr>
          <p:cNvSpPr txBox="1"/>
          <p:nvPr/>
        </p:nvSpPr>
        <p:spPr>
          <a:xfrm>
            <a:off x="3197524" y="2294626"/>
            <a:ext cx="7758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4614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DIGITAL THERMOMETER</vt:lpstr>
      <vt:lpstr>Introduction</vt:lpstr>
      <vt:lpstr>Methodology</vt:lpstr>
      <vt:lpstr>Components</vt:lpstr>
      <vt:lpstr>Circuit Diagram</vt:lpstr>
      <vt:lpstr>Tinkercad Sample </vt:lpstr>
      <vt:lpstr>Expected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ANANTHA KRISHNA S K</dc:creator>
  <cp:lastModifiedBy>Krishna Sudeepthi Udayagiri</cp:lastModifiedBy>
  <cp:revision>3</cp:revision>
  <dcterms:created xsi:type="dcterms:W3CDTF">2025-03-12T03:40:22Z</dcterms:created>
  <dcterms:modified xsi:type="dcterms:W3CDTF">2025-03-12T07:33:33Z</dcterms:modified>
</cp:coreProperties>
</file>