
<file path=[Content_Types].xml><?xml version="1.0" encoding="utf-8"?>
<Types xmlns="http://schemas.openxmlformats.org/package/2006/content-types">
  <Override ContentType="application/vnd.openxmlformats-officedocument.presentationml.slide+xml" PartName="/ppt/slides/slide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viewProps+xml" PartName="/ppt/viewProps.xml"/>
  <Override ContentType="application/vnd.openxmlformats-officedocument.presentationml.slideLayout+xml" PartName="/ppt/slideLayouts/slideLayout9.xml"/>
  <Override ContentType="application/vnd.openxmlformats-package.core-properties+xml" PartName="/docProps/core.xml"/>
  <Override ContentType="application/vnd.openxmlformats-officedocument.presentationml.slide+xml" PartName="/ppt/slides/slide5.xml"/>
  <Override ContentType="application/vnd.openxmlformats-officedocument.presentationml.slide+xml" PartName="/ppt/slides/slide19.xml"/>
  <Override ContentType="application/vnd.openxmlformats-officedocument.presentationml.slideLayout+xml" PartName="/ppt/slideLayouts/slideLayout7.xml"/>
  <Default ContentType="image/png" Extension="png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1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B2CB-E8F6-4D88-9D2C-930CAB67E8C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80D-BF71-442B-82B7-9ADC357924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30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73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9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240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30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029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76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67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23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538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488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778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436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Surprise Housing - Housing Price Predication &amp; Analysis Project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22BCF-2D2F-4D53-A321-7C5F74957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282182" cy="1672226"/>
          </a:xfrm>
        </p:spPr>
        <p:txBody>
          <a:bodyPr>
            <a:normAutofit/>
          </a:bodyPr>
          <a:lstStyle/>
          <a:p>
            <a:r>
              <a:rPr lang="en-US" dirty="0"/>
              <a:t>By Mr. </a:t>
            </a:r>
            <a:r>
              <a:rPr lang="en-US" dirty="0" smtClean="0"/>
              <a:t>Krishna teja </a:t>
            </a:r>
            <a:r>
              <a:rPr lang="en-US" dirty="0" err="1" smtClean="0"/>
              <a:t>dinavahi</a:t>
            </a:r>
            <a:endParaRPr lang="en-US" dirty="0"/>
          </a:p>
          <a:p>
            <a:r>
              <a:rPr lang="en-US" dirty="0"/>
              <a:t>Fliprobo – Internship </a:t>
            </a:r>
            <a:r>
              <a:rPr lang="en-US" dirty="0" smtClean="0"/>
              <a:t>31</a:t>
            </a:r>
          </a:p>
          <a:p>
            <a:r>
              <a:rPr lang="en-US" dirty="0" smtClean="0"/>
              <a:t> </a:t>
            </a:r>
            <a:r>
              <a:rPr lang="en-US" dirty="0" smtClean="0"/>
              <a:t>FLIPROBO SME:  </a:t>
            </a:r>
            <a:r>
              <a:rPr lang="en-US" dirty="0" smtClean="0"/>
              <a:t> </a:t>
            </a:r>
            <a:r>
              <a:rPr lang="en-US" dirty="0" smtClean="0"/>
              <a:t>Ms. </a:t>
            </a:r>
            <a:r>
              <a:rPr lang="en-US" dirty="0" err="1" smtClean="0"/>
              <a:t>Gulshana</a:t>
            </a:r>
            <a:r>
              <a:rPr lang="en-US" dirty="0" smtClean="0"/>
              <a:t> </a:t>
            </a:r>
            <a:r>
              <a:rPr lang="en-US" dirty="0" err="1" smtClean="0"/>
              <a:t>Chaudhary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7973" y="497769"/>
            <a:ext cx="3048913" cy="197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section we go through some key insight from dataset – </a:t>
            </a:r>
          </a:p>
          <a:p>
            <a:r>
              <a:rPr lang="en-US" dirty="0"/>
              <a:t>As we have lot of features We see here only key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81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28" y="258473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28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C6B462-B49B-45FB-A1B4-D53BE3AD2D47}"/>
              </a:ext>
            </a:extLst>
          </p:cNvPr>
          <p:cNvSpPr txBox="1"/>
          <p:nvPr/>
        </p:nvSpPr>
        <p:spPr>
          <a:xfrm>
            <a:off x="5813946" y="586019"/>
            <a:ext cx="5973726" cy="1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E5AAA-6D1F-44AB-89CE-50C68D695D59}"/>
              </a:ext>
            </a:extLst>
          </p:cNvPr>
          <p:cNvSpPr txBox="1"/>
          <p:nvPr/>
        </p:nvSpPr>
        <p:spPr>
          <a:xfrm>
            <a:off x="5813946" y="2976732"/>
            <a:ext cx="5973726" cy="32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4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EC03C4-9677-4E9C-8256-C3737960D039}"/>
              </a:ext>
            </a:extLst>
          </p:cNvPr>
          <p:cNvSpPr txBox="1"/>
          <p:nvPr/>
        </p:nvSpPr>
        <p:spPr>
          <a:xfrm>
            <a:off x="6096001" y="922544"/>
            <a:ext cx="5588480" cy="1723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68CD19-70A5-4A0B-96C3-2DC98CDD6C08}"/>
              </a:ext>
            </a:extLst>
          </p:cNvPr>
          <p:cNvSpPr txBox="1"/>
          <p:nvPr/>
        </p:nvSpPr>
        <p:spPr>
          <a:xfrm>
            <a:off x="6096000" y="3801734"/>
            <a:ext cx="5588481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3330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C00E98-5D74-4810-9FD2-7F9B57229A7E}"/>
              </a:ext>
            </a:extLst>
          </p:cNvPr>
          <p:cNvSpPr txBox="1"/>
          <p:nvPr/>
        </p:nvSpPr>
        <p:spPr>
          <a:xfrm>
            <a:off x="6281665" y="1000456"/>
            <a:ext cx="5345730" cy="1628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9A6F48-9F7A-40F6-8248-5FC1C42F2DE3}"/>
              </a:ext>
            </a:extLst>
          </p:cNvPr>
          <p:cNvSpPr txBox="1"/>
          <p:nvPr/>
        </p:nvSpPr>
        <p:spPr>
          <a:xfrm>
            <a:off x="6281665" y="3355455"/>
            <a:ext cx="5345730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5933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503" y="504967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718A9D-464A-4E04-842F-B362A0AD086B}"/>
              </a:ext>
            </a:extLst>
          </p:cNvPr>
          <p:cNvSpPr txBox="1"/>
          <p:nvPr/>
        </p:nvSpPr>
        <p:spPr>
          <a:xfrm>
            <a:off x="7124131" y="630655"/>
            <a:ext cx="4517409" cy="473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xmlns="" val="4026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E4BE86-BAC0-47EB-AFAC-201F622F8957}"/>
              </a:ext>
            </a:extLst>
          </p:cNvPr>
          <p:cNvSpPr txBox="1"/>
          <p:nvPr/>
        </p:nvSpPr>
        <p:spPr>
          <a:xfrm>
            <a:off x="6537278" y="479110"/>
            <a:ext cx="5131557" cy="245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A01992-9930-46A9-ABBA-DFF58E19B00E}"/>
              </a:ext>
            </a:extLst>
          </p:cNvPr>
          <p:cNvSpPr txBox="1"/>
          <p:nvPr/>
        </p:nvSpPr>
        <p:spPr>
          <a:xfrm>
            <a:off x="6537278" y="3206540"/>
            <a:ext cx="5131557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000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892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DFC927-E223-4307-8CA3-8406F347B655}"/>
              </a:ext>
            </a:extLst>
          </p:cNvPr>
          <p:cNvSpPr txBox="1"/>
          <p:nvPr/>
        </p:nvSpPr>
        <p:spPr>
          <a:xfrm>
            <a:off x="6096000" y="1003847"/>
            <a:ext cx="54363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AA1C85-07D3-41A4-9364-8301BA8DAE7E}"/>
              </a:ext>
            </a:extLst>
          </p:cNvPr>
          <p:cNvSpPr txBox="1"/>
          <p:nvPr/>
        </p:nvSpPr>
        <p:spPr>
          <a:xfrm>
            <a:off x="6096000" y="3940346"/>
            <a:ext cx="5436358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478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2D6E8E-2325-457A-BDB4-AA5633CF5B27}"/>
              </a:ext>
            </a:extLst>
          </p:cNvPr>
          <p:cNvSpPr txBox="1"/>
          <p:nvPr/>
        </p:nvSpPr>
        <p:spPr>
          <a:xfrm>
            <a:off x="6593470" y="1044054"/>
            <a:ext cx="47917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4BBBFD-C2B4-44C4-8A00-2BAFCF2923B2}"/>
              </a:ext>
            </a:extLst>
          </p:cNvPr>
          <p:cNvSpPr txBox="1"/>
          <p:nvPr/>
        </p:nvSpPr>
        <p:spPr>
          <a:xfrm>
            <a:off x="7301552" y="3962916"/>
            <a:ext cx="4083628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34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1CFCD7-9E98-47F5-BF8A-FB381A7623A3}"/>
              </a:ext>
            </a:extLst>
          </p:cNvPr>
          <p:cNvSpPr txBox="1"/>
          <p:nvPr/>
        </p:nvSpPr>
        <p:spPr>
          <a:xfrm>
            <a:off x="7001302" y="426089"/>
            <a:ext cx="4553793" cy="26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D69265-574D-4792-8A98-8EFD42405019}"/>
              </a:ext>
            </a:extLst>
          </p:cNvPr>
          <p:cNvSpPr txBox="1"/>
          <p:nvPr/>
        </p:nvSpPr>
        <p:spPr>
          <a:xfrm>
            <a:off x="7001302" y="3639706"/>
            <a:ext cx="4553793" cy="2141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xmlns="" val="374954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375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8A7E5E2-006E-4CD7-A3F8-3808A659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 to Housing Price Prediction </a:t>
            </a:r>
            <a:endParaRPr lang="en-IN" sz="4400" dirty="0"/>
          </a:p>
        </p:txBody>
      </p:sp>
      <p:pic>
        <p:nvPicPr>
          <p:cNvPr id="23556" name="Picture 4" descr="Bengaluru House Price Prediction. Data Science Regression Project… | by  Harshal Patil | Analytics Vidhya |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5150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42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C7BF82F-2F1B-447A-87FF-B29B9C8E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</a:t>
            </a: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Tree Regressor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14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3375" y="286603"/>
            <a:ext cx="3194612" cy="5895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11254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 Findings and Conclusions of the Study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1129555"/>
              </p:ext>
            </p:extLst>
          </p:nvPr>
        </p:nvGraphicFramePr>
        <p:xfrm>
          <a:off x="968991" y="2049145"/>
          <a:ext cx="10186371" cy="35318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75964">
                  <a:extLst>
                    <a:ext uri="{9D8B030D-6E8A-4147-A177-3AD203B41FA5}">
                      <a16:colId xmlns:a16="http://schemas.microsoft.com/office/drawing/2014/main" xmlns="" val="3027096514"/>
                    </a:ext>
                  </a:extLst>
                </a:gridCol>
                <a:gridCol w="2914950">
                  <a:extLst>
                    <a:ext uri="{9D8B030D-6E8A-4147-A177-3AD203B41FA5}">
                      <a16:colId xmlns:a16="http://schemas.microsoft.com/office/drawing/2014/main" xmlns="" val="2033962042"/>
                    </a:ext>
                  </a:extLst>
                </a:gridCol>
                <a:gridCol w="3395457">
                  <a:extLst>
                    <a:ext uri="{9D8B030D-6E8A-4147-A177-3AD203B41FA5}">
                      <a16:colId xmlns:a16="http://schemas.microsoft.com/office/drawing/2014/main" xmlns="" val="335035613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Algorithm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R2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 Score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23567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Random Forest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/>
                        <a:t>9</a:t>
                      </a:r>
                      <a:r>
                        <a:rPr lang="en-IN" sz="2800" b="1" dirty="0" smtClean="0"/>
                        <a:t>0.08 </a:t>
                      </a:r>
                      <a:endParaRPr lang="en-IN" sz="2800" b="1" dirty="0"/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83.33%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1196015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Linear Regression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1191753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Decision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49.71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</a:rPr>
                        <a:t>64.67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8293251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Extra Tree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89.34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</a:rPr>
                        <a:t>82.81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9346009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Ridge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7452861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Parameter Tuned Final Model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86.52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1015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1 Generic Thank You Note Wording Examples - Tons of Than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841" y="0"/>
            <a:ext cx="8572500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11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470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87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4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:p14="http://schemas.microsoft.com/office/powerpoint/2010/main" xmlns="" val="28290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7586" y="4333956"/>
            <a:ext cx="8456828" cy="19216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244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8265" y="1859910"/>
            <a:ext cx="6475469" cy="402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770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397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8268" y="1846263"/>
            <a:ext cx="8275790" cy="4022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10880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1105</Words>
  <Application>Microsoft Office PowerPoint</Application>
  <PresentationFormat>Custom</PresentationFormat>
  <Paragraphs>117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Surprise Housing - Housing Price Predication &amp; Analysis Project</vt:lpstr>
      <vt:lpstr>Introduction to Housing Price Prediction 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Machine Learning Model Building</vt:lpstr>
      <vt:lpstr>Machine Learning Algorithm Used</vt:lpstr>
      <vt:lpstr>ML Model Building Flow</vt:lpstr>
      <vt:lpstr>Key Findings and Conclusions of the Study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</dc:creator>
  <cp:lastModifiedBy>Teja</cp:lastModifiedBy>
  <cp:revision>9</cp:revision>
  <dcterms:created xsi:type="dcterms:W3CDTF">2022-02-24T16:00:26Z</dcterms:created>
  <dcterms:modified xsi:type="dcterms:W3CDTF">2022-10-21T07:54:25Z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440477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S9.2.0</vt:lpwstr>
  </property>
</Properties>
</file>