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2"/>
    </p:embeddedFont>
    <p:embeddedFont>
      <p:font typeface="Lora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918da30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918da30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918da30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918da30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918da30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918da30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918da30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918da30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918da30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918da30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918da30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918da30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941575"/>
            <a:ext cx="82221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INTRUDER DETECTION SYSTEM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741075"/>
            <a:ext cx="82221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ora"/>
                <a:ea typeface="Lora"/>
                <a:cs typeface="Lora"/>
                <a:sym typeface="Lora"/>
              </a:rPr>
              <a:t>An Internet Of Things Project 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ora"/>
                <a:ea typeface="Lora"/>
                <a:cs typeface="Lora"/>
                <a:sym typeface="Lora"/>
              </a:rPr>
              <a:t>Course Code ECE (363)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ora"/>
                <a:ea typeface="Lora"/>
                <a:cs typeface="Lora"/>
                <a:sym typeface="Lora"/>
              </a:rPr>
              <a:t>Guided By Ms. Aarti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COMPONENTS REQUIRED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37250" y="1862075"/>
            <a:ext cx="39999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RASPBERRY PI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0" y="2571750"/>
            <a:ext cx="3202163" cy="21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129425" y="1862075"/>
            <a:ext cx="283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PI CAMERA</a:t>
            </a:r>
            <a:endParaRPr sz="2400"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800" y="2407225"/>
            <a:ext cx="3112250" cy="216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4272200" y="1742600"/>
            <a:ext cx="27900" cy="3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COMPONENTS REQUIRED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37250" y="1862075"/>
            <a:ext cx="39999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PIR SENSOR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435150" y="1903025"/>
            <a:ext cx="283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LED</a:t>
            </a:r>
            <a:endParaRPr sz="2400"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4272200" y="1742600"/>
            <a:ext cx="27900" cy="3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0" y="2421875"/>
            <a:ext cx="2940426" cy="249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00" y="2492375"/>
            <a:ext cx="3276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COMPONENTS REQUIRED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37250" y="1862075"/>
            <a:ext cx="39999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BREAD BOARD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435150" y="1903025"/>
            <a:ext cx="283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RESISTOR</a:t>
            </a:r>
            <a:endParaRPr sz="2400"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4272200" y="1742600"/>
            <a:ext cx="27900" cy="3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2421875"/>
            <a:ext cx="3525152" cy="24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5225"/>
            <a:ext cx="3452425" cy="24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COMPONENTS REQUIRED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137250" y="1862075"/>
            <a:ext cx="39999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latin typeface="Lora"/>
                <a:ea typeface="Lora"/>
                <a:cs typeface="Lora"/>
                <a:sym typeface="Lora"/>
              </a:rPr>
              <a:t>CONNECTING WIRES</a:t>
            </a:r>
            <a:endParaRPr sz="24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435150" y="1903025"/>
            <a:ext cx="2838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POWER SUPPLY</a:t>
            </a:r>
            <a:endParaRPr sz="2400"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4272200" y="1742600"/>
            <a:ext cx="27900" cy="3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25" y="2505225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5225"/>
            <a:ext cx="3269725" cy="24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APPLICATIONS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93500" y="1756625"/>
            <a:ext cx="8136900" cy="3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●"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 sz="2400">
                <a:latin typeface="Lora"/>
                <a:ea typeface="Lora"/>
                <a:cs typeface="Lora"/>
                <a:sym typeface="Lora"/>
              </a:rPr>
              <a:t>he most important application of Intruder Detection System is to detect the unauthorized trespasser getting into a particular place without authorization for some unfair means.</a:t>
            </a:r>
            <a:endParaRPr sz="2400">
              <a:latin typeface="Lora"/>
              <a:ea typeface="Lora"/>
              <a:cs typeface="Lora"/>
              <a:sym typeface="Lor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Used for military applications as well especially in borders for ensuring safety around the LOC.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LIBRARY FILES USED FOR CONFIGURATION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0" y="1722350"/>
            <a:ext cx="41457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 sz="1800" b="1" u="sng">
                <a:latin typeface="Lora"/>
                <a:ea typeface="Lora"/>
                <a:cs typeface="Lora"/>
                <a:sym typeface="Lora"/>
              </a:rPr>
              <a:t>Installing pi camera library:</a:t>
            </a:r>
            <a:endParaRPr sz="1800" b="1" u="sng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 Commands used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Sudo apt-get install python-picamera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Sudo apt-get installpython3-picamera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Sudo raspi-config</a:t>
            </a:r>
            <a:endParaRPr b="1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3934925" y="1708350"/>
            <a:ext cx="0" cy="22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 txBox="1"/>
          <p:nvPr/>
        </p:nvSpPr>
        <p:spPr>
          <a:xfrm>
            <a:off x="4145700" y="1791750"/>
            <a:ext cx="71250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Setting up ssmtp libraries: </a:t>
            </a:r>
            <a:endParaRPr sz="1800" b="1" u="sng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Lora"/>
                <a:ea typeface="Lora"/>
                <a:cs typeface="Lora"/>
                <a:sym typeface="Lora"/>
              </a:rPr>
              <a:t>Sudo apt-get install ssmtp</a:t>
            </a:r>
            <a:endParaRPr sz="1800"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Lora"/>
                <a:ea typeface="Lora"/>
                <a:cs typeface="Lora"/>
                <a:sym typeface="Lora"/>
              </a:rPr>
              <a:t>Sudo apt-get install mailutils</a:t>
            </a:r>
            <a:endParaRPr sz="1800"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Lora"/>
                <a:ea typeface="Lora"/>
                <a:cs typeface="Lora"/>
                <a:sym typeface="Lora"/>
              </a:rPr>
              <a:t>Sudo nano /etc/ssmtp/ssmtp.config</a:t>
            </a:r>
            <a:endParaRPr sz="1800" b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Lora"/>
                <a:ea typeface="Lora"/>
                <a:cs typeface="Lora"/>
                <a:sym typeface="Lora"/>
              </a:rPr>
              <a:t> </a:t>
            </a:r>
            <a:endParaRPr sz="1200"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u="sng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rot="10800000" flipH="1">
            <a:off x="-14050" y="3984925"/>
            <a:ext cx="91908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1"/>
          <p:cNvSpPr txBox="1"/>
          <p:nvPr/>
        </p:nvSpPr>
        <p:spPr>
          <a:xfrm>
            <a:off x="137250" y="3858500"/>
            <a:ext cx="86850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Lora"/>
                <a:ea typeface="Lora"/>
                <a:cs typeface="Lora"/>
                <a:sym typeface="Lora"/>
              </a:rPr>
              <a:t>Installing MIME library: </a:t>
            </a:r>
            <a:endParaRPr sz="1800" b="1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Import RPi.GPIO as gpio         Import picamera import time    import smtplib from email.mime.multipart import MIMEMultipart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from email.mime.text import MIMEText   from email.mime.base import MIMEBase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372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CIRCUIT DIAGRAM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75" y="1729075"/>
            <a:ext cx="386685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65500" y="1925300"/>
            <a:ext cx="4045200" cy="17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THANK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YOU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75" y="1487475"/>
            <a:ext cx="3611700" cy="23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Impact</vt:lpstr>
      <vt:lpstr>Roboto</vt:lpstr>
      <vt:lpstr>Arial</vt:lpstr>
      <vt:lpstr>Lora</vt:lpstr>
      <vt:lpstr>Material</vt:lpstr>
      <vt:lpstr>INTRUDER DETECTION SYSTEM</vt:lpstr>
      <vt:lpstr>COMPONENTS REQUIRED</vt:lpstr>
      <vt:lpstr>COMPONENTS REQUIRED</vt:lpstr>
      <vt:lpstr>COMPONENTS REQUIRED</vt:lpstr>
      <vt:lpstr>COMPONENTS REQUIRED</vt:lpstr>
      <vt:lpstr>APPLICATIONS</vt:lpstr>
      <vt:lpstr>LIBRARY FILES USED FOR CONFIGURATION</vt:lpstr>
      <vt:lpstr>CIRCUIT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INTRUDER DETECTION SYSTEM</dc:title>
  <cp:lastModifiedBy>Alexander</cp:lastModifiedBy>
  <cp:revision>3</cp:revision>
  <dcterms:modified xsi:type="dcterms:W3CDTF">2020-03-14T03:59:41Z</dcterms:modified>
</cp:coreProperties>
</file>