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79" d="100"/>
          <a:sy n="79" d="100"/>
        </p:scale>
        <p:origin x="294" y="6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90A2703-EE0A-4E84-9C57-ACAD12BA5B6B}"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9CDF17-DDEC-4F1D-914B-2E70F9C132F3}" type="slidenum">
              <a:rPr lang="en-US" smtClean="0"/>
              <a:t>‹#›</a:t>
            </a:fld>
            <a:endParaRPr lang="en-US"/>
          </a:p>
        </p:txBody>
      </p:sp>
    </p:spTree>
    <p:extLst>
      <p:ext uri="{BB962C8B-B14F-4D97-AF65-F5344CB8AC3E}">
        <p14:creationId xmlns:p14="http://schemas.microsoft.com/office/powerpoint/2010/main" val="421680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4</a:t>
            </a:fld>
            <a:endParaRPr lang="en-US"/>
          </a:p>
        </p:txBody>
      </p:sp>
    </p:spTree>
    <p:extLst>
      <p:ext uri="{BB962C8B-B14F-4D97-AF65-F5344CB8AC3E}">
        <p14:creationId xmlns:p14="http://schemas.microsoft.com/office/powerpoint/2010/main" val="113367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10</a:t>
            </a:fld>
            <a:endParaRPr lang="en-US"/>
          </a:p>
        </p:txBody>
      </p:sp>
    </p:spTree>
    <p:extLst>
      <p:ext uri="{BB962C8B-B14F-4D97-AF65-F5344CB8AC3E}">
        <p14:creationId xmlns:p14="http://schemas.microsoft.com/office/powerpoint/2010/main" val="414093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3709990"/>
          </a:xfrm>
          <a:prstGeom prst="rect">
            <a:avLst/>
          </a:prstGeom>
        </p:spPr>
        <p:txBody>
          <a:bodyPr vert="horz" wrap="square" lIns="0" tIns="16510" rIns="0" bIns="0" rtlCol="0">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Krishna P</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821721104025</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Computer Science of Engineering – </a:t>
            </a:r>
            <a:r>
              <a:rPr lang="en-US" sz="2400" dirty="0" err="1">
                <a:latin typeface="Times New Roman" panose="02020603050405020304" pitchFamily="18" charset="0"/>
                <a:cs typeface="Times New Roman" panose="02020603050405020304" pitchFamily="18" charset="0"/>
              </a:rPr>
              <a:t>IIIyear</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Issac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839" y="4203843"/>
            <a:ext cx="2996792" cy="246126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611" y="4164573"/>
            <a:ext cx="3088555" cy="253662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4965" y="1042258"/>
            <a:ext cx="3105666" cy="269671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582" y="1316954"/>
            <a:ext cx="2732785" cy="2422017"/>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1516" y="4374673"/>
            <a:ext cx="3733800" cy="1975803"/>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20000" y="1422623"/>
            <a:ext cx="2846838" cy="2137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252305" y="30882"/>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27906" y="3699703"/>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231106"/>
          </a:xfrm>
        </p:spPr>
        <p:txBody>
          <a:bodyPr/>
          <a:lstStyle/>
          <a:p>
            <a:r>
              <a:rPr lang="en-US" sz="4000" b="1" dirty="0">
                <a:latin typeface="Times New Roman" panose="02020603050405020304" pitchFamily="18" charset="0"/>
                <a:cs typeface="Times New Roman" panose="02020603050405020304" pitchFamily="18" charset="0"/>
              </a:rPr>
              <a:t>Audience Research</a:t>
            </a:r>
          </a:p>
          <a:p>
            <a:r>
              <a:rPr lang="en-US" sz="4000" b="1" dirty="0">
                <a:latin typeface="Times New Roman" panose="02020603050405020304" pitchFamily="18" charset="0"/>
                <a:cs typeface="Times New Roman" panose="02020603050405020304" pitchFamily="18" charset="0"/>
              </a:rPr>
              <a:t>                   (using CNN)</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2046123" y="1047222"/>
            <a:ext cx="7823173" cy="3385542"/>
          </a:xfrm>
        </p:spPr>
        <p:txBody>
          <a:bodyPr/>
          <a:lstStyle/>
          <a:p>
            <a:r>
              <a:rPr lang="en-US" sz="2000" dirty="0">
                <a:latin typeface="Times New Roman" panose="02020603050405020304" pitchFamily="18" charset="0"/>
                <a:cs typeface="Times New Roman" panose="02020603050405020304" pitchFamily="18" charset="0"/>
              </a:rPr>
              <a:t>The agenda of Audience research using Convolutional Neural</a:t>
            </a:r>
          </a:p>
          <a:p>
            <a:r>
              <a:rPr lang="en-US" sz="2000" dirty="0">
                <a:latin typeface="Times New Roman" panose="02020603050405020304" pitchFamily="18" charset="0"/>
                <a:cs typeface="Times New Roman" panose="02020603050405020304" pitchFamily="18" charset="0"/>
              </a:rPr>
              <a:t>Networks (CNNs) involves the use of deep learning techniques to research</a:t>
            </a:r>
          </a:p>
          <a:p>
            <a:r>
              <a:rPr lang="en-US" sz="2000" dirty="0" err="1">
                <a:latin typeface="Times New Roman" panose="02020603050405020304" pitchFamily="18" charset="0"/>
                <a:cs typeface="Times New Roman" panose="02020603050405020304" pitchFamily="18" charset="0"/>
              </a:rPr>
              <a:t>Audience.This</a:t>
            </a:r>
            <a:r>
              <a:rPr lang="en-US" sz="2000" dirty="0">
                <a:latin typeface="Times New Roman" panose="02020603050405020304" pitchFamily="18" charset="0"/>
                <a:cs typeface="Times New Roman" panose="02020603050405020304" pitchFamily="18" charset="0"/>
              </a:rPr>
              <a:t> project includes several key tasks:</a:t>
            </a:r>
          </a:p>
          <a:p>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b="0" i="0" dirty="0">
                <a:solidFill>
                  <a:srgbClr val="222222"/>
                </a:solidFill>
                <a:effectLst/>
                <a:latin typeface="Times New Roman" panose="02020603050405020304" pitchFamily="18" charset="0"/>
                <a:cs typeface="Times New Roman" panose="02020603050405020304" pitchFamily="18" charset="0"/>
              </a:rPr>
              <a:t>Define Research Goals</a:t>
            </a:r>
          </a:p>
          <a:p>
            <a:pPr marL="342900" indent="-342900" algn="l">
              <a:buFont typeface="Arial" panose="020B0604020202020204" pitchFamily="34" charset="0"/>
              <a:buChar char="•"/>
            </a:pP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0" dirty="0" err="1">
                <a:solidFill>
                  <a:srgbClr val="222222"/>
                </a:solidFill>
                <a:effectLst/>
                <a:latin typeface="Times New Roman" panose="02020603050405020304" pitchFamily="18" charset="0"/>
                <a:cs typeface="Times New Roman" panose="02020603050405020304" pitchFamily="18" charset="0"/>
              </a:rPr>
              <a:t>Preprocessing</a:t>
            </a:r>
            <a:r>
              <a:rPr lang="en-IN" sz="2000" b="0" i="0" dirty="0">
                <a:solidFill>
                  <a:srgbClr val="222222"/>
                </a:solidFill>
                <a:effectLst/>
                <a:latin typeface="Times New Roman" panose="02020603050405020304" pitchFamily="18" charset="0"/>
                <a:cs typeface="Times New Roman" panose="02020603050405020304" pitchFamily="18" charset="0"/>
              </a:rPr>
              <a:t> &amp; Augmentation
Model Selection &amp; Training
Evaluation &amp; Validation
Insights &amp; Interpretation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task has several broader objectives and potential 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609600" y="1524000"/>
            <a:ext cx="7086600" cy="4924425"/>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 a Python script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audience engagement with CNN content.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Extract data from various sources including social media, website analytics, and viewer feedback.</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Use sentiment analysis to gauge audience reactions to specific news topics or segments.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Implement machine learning algorithms to predict audience preferences and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Optimize content strategy based on insights to increase audience engagement and retention.</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1167708" y="1695450"/>
            <a:ext cx="7162800" cy="3385542"/>
          </a:xfrm>
        </p:spPr>
        <p:txBody>
          <a:bodyPr/>
          <a:lstStyle/>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 project aims to conduct audience research for CNN using Python. It involves gathering data on viewer demographics, preferences, and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Python libraries such as pandas,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seaborn</a:t>
            </a:r>
            <a:r>
              <a:rPr lang="en-IN" sz="2000" dirty="0">
                <a:latin typeface="Times New Roman" panose="02020603050405020304" pitchFamily="18" charset="0"/>
                <a:cs typeface="Times New Roman" panose="02020603050405020304" pitchFamily="18" charset="0"/>
              </a:rPr>
              <a:t> will be utilized for data analysis and visualization.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Machine learning techniques may be employed to uncover patterns and insights from the data. The project’s objective is to inform content creation and strategic decisions to better serve CNN’s audience. Finally, the findings will be presented through comprehensive reports and visualizations.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1113920" y="1444771"/>
            <a:ext cx="7467600" cy="3077766"/>
          </a:xfrm>
        </p:spPr>
        <p:txBody>
          <a:bodyPr/>
          <a:lstStyle/>
          <a:p>
            <a:r>
              <a:rPr lang="en-IN" sz="2000" dirty="0">
                <a:solidFill>
                  <a:schemeClr val="tx1"/>
                </a:solidFill>
                <a:latin typeface="Arial" panose="020B0604020202020204" pitchFamily="34" charset="0"/>
              </a:rPr>
              <a:t>            The end users of audience research in CNN using Python could include data analysts, media researchers, journalists, content creators, marketing professionals, and decision-makers within CNN.</a:t>
            </a:r>
          </a:p>
          <a:p>
            <a:endParaRPr lang="en-IN" sz="2000" dirty="0">
              <a:solidFill>
                <a:schemeClr val="tx1"/>
              </a:solidFill>
              <a:latin typeface="Arial" panose="020B0604020202020204" pitchFamily="34" charset="0"/>
            </a:endParaRPr>
          </a:p>
          <a:p>
            <a:r>
              <a:rPr lang="en-IN" sz="2000" dirty="0">
                <a:solidFill>
                  <a:schemeClr val="tx1"/>
                </a:solidFill>
                <a:latin typeface="Arial" panose="020B0604020202020204" pitchFamily="34" charset="0"/>
              </a:rPr>
              <a:t> These individuals utilize the insights generated from the research to inform content strategies, advertising campaigns, audience engagement tactics, and editorial decisions.</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2819400" y="1695450"/>
            <a:ext cx="6715124" cy="3077766"/>
          </a:xfrm>
        </p:spPr>
        <p:txBody>
          <a:bodyPr/>
          <a:lstStyle/>
          <a:p>
            <a:r>
              <a:rPr lang="en-US" dirty="0"/>
              <a:t> </a:t>
            </a:r>
            <a:r>
              <a:rPr lang="en-IN" b="1" dirty="0"/>
              <a:t>Solution:</a:t>
            </a:r>
            <a:r>
              <a:rPr lang="en-IN" dirty="0"/>
              <a:t> Utilize Python’s libraries like </a:t>
            </a:r>
            <a:r>
              <a:rPr lang="en-IN" dirty="0" err="1"/>
              <a:t>BeautifulSoup</a:t>
            </a:r>
            <a:r>
              <a:rPr lang="en-IN" dirty="0"/>
              <a:t> and Requests to scrape CNN’s website for articles. Then, apply Natural Language Processing techniques to </a:t>
            </a:r>
            <a:r>
              <a:rPr lang="en-IN" dirty="0" err="1"/>
              <a:t>analyze</a:t>
            </a:r>
            <a:r>
              <a:rPr lang="en-IN" dirty="0"/>
              <a:t> audience engagement, sentiment, and topics. Finally, visualize the findings using libraries like </a:t>
            </a:r>
            <a:r>
              <a:rPr lang="en-IN" dirty="0" err="1"/>
              <a:t>Matplotlib</a:t>
            </a:r>
            <a:r>
              <a:rPr lang="en-IN" dirty="0"/>
              <a:t> or </a:t>
            </a:r>
            <a:r>
              <a:rPr lang="en-IN" dirty="0" err="1"/>
              <a:t>Plotly</a:t>
            </a:r>
            <a:r>
              <a:rPr lang="en-IN" dirty="0"/>
              <a:t> for easy interpretation.
</a:t>
            </a:r>
            <a:r>
              <a:rPr lang="en-IN" b="1" dirty="0"/>
              <a:t>Value Proposition:</a:t>
            </a:r>
            <a:r>
              <a:rPr lang="en-IN" dirty="0"/>
              <a:t> Our Python solution offers a cost-effective and efficient way to gather insights into CNN’s audience preferences, sentiment, and trending topics. By automating the data collection and analysis process, it enables timely decision-making and targeted content creation strategies for CNN’s audience.</a:t>
            </a: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2008749" y="1839779"/>
            <a:ext cx="7344801" cy="3077766"/>
          </a:xfrm>
        </p:spPr>
        <p:txBody>
          <a:bodyPr/>
          <a:lstStyle/>
          <a:p>
            <a:r>
              <a:rPr lang="en-IN" sz="2000">
                <a:latin typeface="Times New Roman" panose="02020603050405020304" pitchFamily="18" charset="0"/>
                <a:cs typeface="Times New Roman" panose="02020603050405020304" pitchFamily="18" charset="0"/>
              </a:rPr>
              <a:t>           Utilizing </a:t>
            </a:r>
            <a:r>
              <a:rPr lang="en-IN" sz="2000" dirty="0">
                <a:latin typeface="Times New Roman" panose="02020603050405020304" pitchFamily="18" charset="0"/>
                <a:cs typeface="Times New Roman" panose="02020603050405020304" pitchFamily="18" charset="0"/>
              </a:rPr>
              <a:t>Python’s NLTK and </a:t>
            </a:r>
            <a:r>
              <a:rPr lang="en-IN" sz="2000" dirty="0" err="1">
                <a:latin typeface="Times New Roman" panose="02020603050405020304" pitchFamily="18" charset="0"/>
                <a:cs typeface="Times New Roman" panose="02020603050405020304" pitchFamily="18" charset="0"/>
              </a:rPr>
              <a:t>BeautifulSoup</a:t>
            </a:r>
            <a:r>
              <a:rPr lang="en-IN" sz="2000" dirty="0">
                <a:latin typeface="Times New Roman" panose="02020603050405020304" pitchFamily="18" charset="0"/>
                <a:cs typeface="Times New Roman" panose="02020603050405020304" pitchFamily="18" charset="0"/>
              </a:rPr>
              <a:t> libraries, extract viewer comments from CNN articles. Employ sentiment analysis to gauge audience reactions. Implement topic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techniques such as LDA to identify key themes.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Visualize insights using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seaborn</a:t>
            </a:r>
            <a:r>
              <a:rPr lang="en-IN" sz="2000" dirty="0">
                <a:latin typeface="Times New Roman" panose="02020603050405020304" pitchFamily="18" charset="0"/>
                <a:cs typeface="Times New Roman" panose="02020603050405020304" pitchFamily="18" charset="0"/>
              </a:rPr>
              <a:t> for compelling presentations. Utilize network analysis to uncover connections between topics and audience segments. Finally, integrate real-time data scraping to ensure up-to-date insights.</a:t>
            </a: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19200" y="1695450"/>
            <a:ext cx="8132885" cy="3449662"/>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rPr>
              <a:t>     </a:t>
            </a:r>
            <a:r>
              <a:rPr lang="en-US" sz="2000" dirty="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 Audience Research</a:t>
            </a:r>
            <a:r>
              <a:rPr lang="en-US" sz="2000" dirty="0">
                <a:latin typeface="Times New Roman" panose="02020603050405020304" pitchFamily="18" charset="0"/>
                <a:cs typeface="Times New Roman" panose="02020603050405020304" pitchFamily="18" charset="0"/>
              </a:rPr>
              <a:t>, effective modeling is the cornerstone of success, and our approach is engineered to excel in this crucial aspect.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Our modeling strategy involves a blend of innovative techniques such as convolutional neural networks (CNNs), recurrent neural networks (RNNs), and attention mechanisms, carefully orchestrated to extract and leverage meaningful features from images with unparalleled accuracy and efficiency.</a:t>
            </a:r>
          </a:p>
          <a:p>
            <a:pPr marL="12700">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In essence, our modeling paradigm represents a beacon of innovation, driving transformative advancements and unlocking new frontiers in the field of computer vision.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542</Words>
  <Application>Microsoft Office PowerPoint</Application>
  <PresentationFormat>Widescreen</PresentationFormat>
  <Paragraphs>75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Krishna P  821721104025   B.E Computer Science of Engineering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PC</cp:lastModifiedBy>
  <cp:revision>29</cp:revision>
  <dcterms:created xsi:type="dcterms:W3CDTF">2024-03-28T09:24:30Z</dcterms:created>
  <dcterms:modified xsi:type="dcterms:W3CDTF">2024-04-04T09:30:37Z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