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9" r:id="rId9"/>
    <p:sldId id="274" r:id="rId10"/>
    <p:sldId id="261" r:id="rId11"/>
    <p:sldId id="262" r:id="rId12"/>
    <p:sldId id="263" r:id="rId13"/>
    <p:sldId id="275" r:id="rId14"/>
    <p:sldId id="276" r:id="rId15"/>
    <p:sldId id="272" r:id="rId16"/>
    <p:sldId id="273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294BE-8DFF-4738-BFF2-80769B91953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84A-28D2-4775-9916-74C97F90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D84A-28D2-4775-9916-74C97F907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8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14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8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2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5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2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54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1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8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2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3260-BBE6-4997-BE64-13ADA77DB695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51FC-B749-41D6-9C48-EE7F7C0D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T0Lv_Feoy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pytesseract-simple-python-optical-character-recognitio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Vehicle Number Plate </a:t>
            </a:r>
            <a:r>
              <a:rPr lang="en-US" b="1" dirty="0" smtClean="0"/>
              <a:t>Detection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4343400"/>
            <a:ext cx="8839200" cy="178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Name		</a:t>
            </a:r>
            <a:r>
              <a:rPr lang="en-US" b="1" dirty="0" smtClean="0">
                <a:solidFill>
                  <a:srgbClr val="0070C0"/>
                </a:solidFill>
              </a:rPr>
              <a:t>	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KRISHNAA 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CT/DT Number	: </a:t>
            </a:r>
            <a:r>
              <a:rPr lang="en-US" dirty="0" smtClean="0"/>
              <a:t>DT20184774185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College </a:t>
            </a:r>
            <a:r>
              <a:rPr lang="en-US" b="1" dirty="0" smtClean="0">
                <a:solidFill>
                  <a:srgbClr val="0070C0"/>
                </a:solidFill>
              </a:rPr>
              <a:t>Name	: </a:t>
            </a:r>
            <a:r>
              <a:rPr lang="en-US" dirty="0"/>
              <a:t>Nandha Engineering College, Erode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Youtube</a:t>
            </a:r>
            <a:r>
              <a:rPr lang="en-US" b="1" dirty="0" smtClean="0">
                <a:solidFill>
                  <a:srgbClr val="0070C0"/>
                </a:solidFill>
              </a:rPr>
              <a:t> Link</a:t>
            </a:r>
            <a:r>
              <a:rPr lang="en-US" b="1" dirty="0">
                <a:solidFill>
                  <a:srgbClr val="0070C0"/>
                </a:solidFill>
              </a:rPr>
              <a:t>	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youtu.be/jT0Lv_FeoyA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3545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MODULES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971550" lvl="1" indent="-571500" algn="just">
              <a:buFont typeface="Arial" pitchFamily="34" charset="0"/>
              <a:buChar char="•"/>
            </a:pPr>
            <a:r>
              <a:rPr lang="en-US" sz="3500" dirty="0" smtClean="0"/>
              <a:t>Importing and Reading the given dataset.</a:t>
            </a:r>
          </a:p>
          <a:p>
            <a:pPr marL="971550" lvl="1" indent="-571500" algn="just">
              <a:buFont typeface="Arial" pitchFamily="34" charset="0"/>
              <a:buChar char="•"/>
            </a:pPr>
            <a:r>
              <a:rPr lang="en-US" sz="3500" dirty="0" smtClean="0"/>
              <a:t>Object Detection (</a:t>
            </a:r>
            <a:r>
              <a:rPr lang="en-US" sz="3500" dirty="0" err="1" smtClean="0"/>
              <a:t>OpenCV</a:t>
            </a:r>
            <a:r>
              <a:rPr lang="en-US" sz="3500" dirty="0" smtClean="0"/>
              <a:t>).</a:t>
            </a:r>
          </a:p>
          <a:p>
            <a:pPr marL="971550" lvl="1" indent="-571500" algn="just">
              <a:buFont typeface="Arial" pitchFamily="34" charset="0"/>
              <a:buChar char="•"/>
            </a:pPr>
            <a:r>
              <a:rPr lang="en-US" sz="3500" dirty="0" smtClean="0"/>
              <a:t>Object Character Recognition (</a:t>
            </a:r>
            <a:r>
              <a:rPr lang="en-US" sz="3500" dirty="0" err="1"/>
              <a:t>PyTesseract</a:t>
            </a:r>
            <a:r>
              <a:rPr lang="en-US" sz="3500" dirty="0"/>
              <a:t>)</a:t>
            </a:r>
            <a:r>
              <a:rPr lang="en-US" sz="2200" dirty="0" smtClean="0"/>
              <a:t>.</a:t>
            </a:r>
            <a:endParaRPr lang="en-US" sz="2200" dirty="0">
              <a:hlinkClick r:id="rId3"/>
            </a:endParaRPr>
          </a:p>
          <a:p>
            <a:pPr marL="971550" lvl="1" indent="-571500" algn="just">
              <a:buFont typeface="Arial" pitchFamily="34" charset="0"/>
              <a:buChar char="•"/>
            </a:pPr>
            <a:r>
              <a:rPr lang="en-US" sz="3500" dirty="0" smtClean="0"/>
              <a:t>Data retrieving.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25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</a:rPr>
              <a:t>CASE MODEL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3"/>
          <a:stretch/>
        </p:blipFill>
        <p:spPr bwMode="auto">
          <a:xfrm>
            <a:off x="1" y="1524000"/>
            <a:ext cx="91440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656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WORK FLOW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1828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9" idx="0"/>
          </p:cNvCxnSpPr>
          <p:nvPr/>
        </p:nvCxnSpPr>
        <p:spPr>
          <a:xfrm>
            <a:off x="4381500" y="21336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886200" y="2438400"/>
            <a:ext cx="106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05200" y="32766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41148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PLATE EXTRACTION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4953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57912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TEXT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48150" y="6407727"/>
            <a:ext cx="3429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6483927"/>
            <a:ext cx="1143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4419600" y="30480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4457700" y="38862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0" idx="0"/>
          </p:cNvCxnSpPr>
          <p:nvPr/>
        </p:nvCxnSpPr>
        <p:spPr>
          <a:xfrm flipH="1">
            <a:off x="4457700" y="47244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4457700" y="55626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5" idx="0"/>
          </p:cNvCxnSpPr>
          <p:nvPr/>
        </p:nvCxnSpPr>
        <p:spPr>
          <a:xfrm flipH="1">
            <a:off x="4419600" y="6248400"/>
            <a:ext cx="76200" cy="159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99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012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SAMPLE INPUTS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5" y="2209800"/>
            <a:ext cx="469093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24" y="2184779"/>
            <a:ext cx="4075661" cy="27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7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012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OUTPUT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2437"/>
            <a:ext cx="91440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MH </a:t>
            </a:r>
            <a:r>
              <a:rPr lang="en-US" dirty="0"/>
              <a:t>20 DV </a:t>
            </a:r>
            <a:r>
              <a:rPr lang="en-US" dirty="0" smtClean="0"/>
              <a:t>2362</a:t>
            </a:r>
          </a:p>
          <a:p>
            <a:pPr algn="ctr">
              <a:buFontTx/>
              <a:buChar char="-"/>
            </a:pPr>
            <a:endParaRPr lang="en-US" dirty="0"/>
          </a:p>
          <a:p>
            <a:pPr algn="ctr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HR 26 DA 2330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9" t="58334" r="35737" b="33333"/>
          <a:stretch/>
        </p:blipFill>
        <p:spPr>
          <a:xfrm>
            <a:off x="838200" y="2514600"/>
            <a:ext cx="2047377" cy="323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61463" r="72260" b="24774"/>
          <a:stretch/>
        </p:blipFill>
        <p:spPr>
          <a:xfrm>
            <a:off x="842749" y="3624618"/>
            <a:ext cx="204737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2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56925"/>
            <a:ext cx="82296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The </a:t>
            </a:r>
            <a:r>
              <a:rPr lang="en-US" dirty="0"/>
              <a:t>detection and reading of license plates is a kind of intelligent system and it </a:t>
            </a:r>
            <a:r>
              <a:rPr lang="en-US" dirty="0" smtClean="0"/>
              <a:t>is considerable </a:t>
            </a:r>
            <a:r>
              <a:rPr lang="en-US" dirty="0"/>
              <a:t>in </a:t>
            </a:r>
            <a:r>
              <a:rPr lang="en-US" dirty="0" smtClean="0"/>
              <a:t>different aspects </a:t>
            </a:r>
            <a:r>
              <a:rPr lang="en-US" dirty="0"/>
              <a:t>which </a:t>
            </a:r>
            <a:r>
              <a:rPr lang="en-US" dirty="0" smtClean="0"/>
              <a:t>includes.</a:t>
            </a:r>
          </a:p>
          <a:p>
            <a:pPr marL="2628900" lvl="5" indent="-457200" algn="just"/>
            <a:r>
              <a:rPr lang="en-US" sz="3200" dirty="0"/>
              <a:t>Law enforcement.</a:t>
            </a:r>
          </a:p>
          <a:p>
            <a:pPr marL="2628900" lvl="5" indent="-457200" algn="just"/>
            <a:r>
              <a:rPr lang="en-US" sz="3200" dirty="0" smtClean="0"/>
              <a:t>Parking.</a:t>
            </a:r>
          </a:p>
          <a:p>
            <a:pPr marL="2628900" lvl="5" indent="-457200" algn="just"/>
            <a:r>
              <a:rPr lang="en-US" sz="3200" dirty="0" smtClean="0"/>
              <a:t>Access Control.</a:t>
            </a:r>
          </a:p>
          <a:p>
            <a:pPr marL="2628900" lvl="5" indent="-457200" algn="just"/>
            <a:r>
              <a:rPr lang="en-US" sz="3200" dirty="0" smtClean="0"/>
              <a:t>Tolling.</a:t>
            </a:r>
            <a:endParaRPr lang="en-US" sz="3200" dirty="0"/>
          </a:p>
        </p:txBody>
      </p:sp>
      <p:pic>
        <p:nvPicPr>
          <p:cNvPr id="1028" name="Picture 4" descr="Image result for vehicle number plate recognition toll gate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56" y="4659597"/>
            <a:ext cx="31432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ehicle number plate recognition toll gate sys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6225"/>
            <a:ext cx="2280457" cy="140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51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CONS</a:t>
            </a:r>
            <a:endParaRPr lang="en-US" dirty="0"/>
          </a:p>
        </p:txBody>
      </p:sp>
      <p:pic>
        <p:nvPicPr>
          <p:cNvPr id="2052" name="Picture 4" descr="Image result for recognized number plate system in indi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4"/>
          <a:stretch/>
        </p:blipFill>
        <p:spPr bwMode="auto">
          <a:xfrm>
            <a:off x="5410200" y="2781810"/>
            <a:ext cx="2819400" cy="46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umber plate b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6" t="40166" r="28486" b="19786"/>
          <a:stretch/>
        </p:blipFill>
        <p:spPr bwMode="auto">
          <a:xfrm>
            <a:off x="5867400" y="4101148"/>
            <a:ext cx="114300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7162800" y="4124081"/>
            <a:ext cx="688215" cy="82698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4"/>
          <p:cNvSpPr/>
          <p:nvPr/>
        </p:nvSpPr>
        <p:spPr>
          <a:xfrm rot="19849584" flipV="1">
            <a:off x="8240224" y="2814865"/>
            <a:ext cx="742490" cy="236813"/>
          </a:xfrm>
          <a:prstGeom prst="half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590533"/>
            <a:ext cx="8213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Returns the exact text only when the number plate is contained with the standard text format.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364" y="351537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Inappropriate text format of the number plate is difficult to recognize.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939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FUTURE DEVELOPMENT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process of </a:t>
            </a:r>
            <a:r>
              <a:rPr lang="en-US" dirty="0" smtClean="0"/>
              <a:t>vehicle number plate detection </a:t>
            </a:r>
            <a:r>
              <a:rPr lang="en-US" dirty="0"/>
              <a:t>requires a very high degree </a:t>
            </a:r>
            <a:r>
              <a:rPr lang="en-US" dirty="0" smtClean="0"/>
              <a:t>of accuracy.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have achieved </a:t>
            </a:r>
            <a:r>
              <a:rPr lang="en-US" dirty="0" smtClean="0"/>
              <a:t>an accuracy </a:t>
            </a:r>
            <a:r>
              <a:rPr lang="en-US" dirty="0"/>
              <a:t>of 98% by optimizing various </a:t>
            </a:r>
            <a:r>
              <a:rPr lang="en-US" dirty="0" smtClean="0"/>
              <a:t>parameters, </a:t>
            </a:r>
            <a:r>
              <a:rPr lang="en-US" dirty="0"/>
              <a:t>for homeland security an accuracy of 100% </a:t>
            </a:r>
            <a:r>
              <a:rPr lang="en-US" dirty="0" smtClean="0"/>
              <a:t>cannot be compromised </a:t>
            </a:r>
            <a:r>
              <a:rPr lang="en-US" dirty="0"/>
              <a:t>with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achieve this, further optimization is required. Also, the </a:t>
            </a:r>
            <a:r>
              <a:rPr lang="en-US" dirty="0" smtClean="0"/>
              <a:t>issues like </a:t>
            </a:r>
            <a:r>
              <a:rPr lang="en-US" dirty="0"/>
              <a:t>stains, smudges, blurred regions &amp; different font style and sizes are need to be taken care </a:t>
            </a:r>
            <a:r>
              <a:rPr lang="en-US" dirty="0" smtClean="0"/>
              <a:t>of this </a:t>
            </a:r>
            <a:r>
              <a:rPr lang="en-US" dirty="0"/>
              <a:t>work can be further extended to minimize the errors due to image capturing.</a:t>
            </a:r>
          </a:p>
        </p:txBody>
      </p:sp>
    </p:spTree>
    <p:extLst>
      <p:ext uri="{BB962C8B-B14F-4D97-AF65-F5344CB8AC3E}">
        <p14:creationId xmlns:p14="http://schemas.microsoft.com/office/powerpoint/2010/main" val="3605170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800" dirty="0" smtClean="0">
                <a:latin typeface="Agency FB" pitchFamily="34" charset="0"/>
              </a:rPr>
              <a:t>THANK U…..</a:t>
            </a:r>
            <a:endParaRPr lang="en-US" sz="9800" dirty="0">
              <a:latin typeface="Agency FB" pitchFamily="34" charset="0"/>
            </a:endParaRPr>
          </a:p>
        </p:txBody>
      </p:sp>
      <p:pic>
        <p:nvPicPr>
          <p:cNvPr id="4" name="Content Placeholder 3" descr="e138a174c33a48931521dcc5639d4a03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92850" y="3236912"/>
            <a:ext cx="2851150" cy="27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04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PROBLEM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Identify </a:t>
            </a:r>
            <a:r>
              <a:rPr lang="en-US" dirty="0"/>
              <a:t>the license </a:t>
            </a:r>
            <a:r>
              <a:rPr lang="en-US" dirty="0" smtClean="0"/>
              <a:t>plate </a:t>
            </a:r>
            <a:r>
              <a:rPr lang="en-US" dirty="0"/>
              <a:t>in the image and do an OCR to extract the </a:t>
            </a:r>
            <a:r>
              <a:rPr lang="en-US" dirty="0" smtClean="0"/>
              <a:t>characters from </a:t>
            </a:r>
            <a:r>
              <a:rPr lang="en-US" dirty="0"/>
              <a:t>the </a:t>
            </a:r>
            <a:r>
              <a:rPr lang="en-US" dirty="0" smtClean="0"/>
              <a:t>detected </a:t>
            </a:r>
            <a:r>
              <a:rPr lang="en-US" dirty="0"/>
              <a:t>license plate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Category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Object detection &amp; </a:t>
            </a:r>
            <a:r>
              <a:rPr lang="en-US" dirty="0" smtClean="0"/>
              <a:t>OCR.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0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UNDERSTANDING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16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Vehicle </a:t>
            </a:r>
            <a:r>
              <a:rPr lang="en-US" dirty="0"/>
              <a:t>number plate detection is an image processing technology which uses number </a:t>
            </a:r>
            <a:r>
              <a:rPr lang="en-US" dirty="0" smtClean="0"/>
              <a:t>plate to </a:t>
            </a:r>
            <a:r>
              <a:rPr lang="en-US" dirty="0"/>
              <a:t>identify the vehicle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developed system first detects the </a:t>
            </a:r>
            <a:r>
              <a:rPr lang="en-US" dirty="0" smtClean="0"/>
              <a:t>number plate of the vehicle and recognizes the text characters with the help of OCR.</a:t>
            </a:r>
          </a:p>
        </p:txBody>
      </p:sp>
    </p:spTree>
    <p:extLst>
      <p:ext uri="{BB962C8B-B14F-4D97-AF65-F5344CB8AC3E}">
        <p14:creationId xmlns:p14="http://schemas.microsoft.com/office/powerpoint/2010/main" val="3792175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812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REQUIREMENTS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3391"/>
            <a:ext cx="9144000" cy="39163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00B0F0"/>
                </a:solidFill>
              </a:rPr>
              <a:t>PLATFORM :	</a:t>
            </a:r>
            <a:r>
              <a:rPr lang="en-US" dirty="0" smtClean="0"/>
              <a:t>Windows</a:t>
            </a:r>
            <a:r>
              <a:rPr lang="en-US" dirty="0"/>
              <a:t>, </a:t>
            </a:r>
            <a:r>
              <a:rPr lang="en-US" dirty="0" err="1"/>
              <a:t>macOS</a:t>
            </a:r>
            <a:r>
              <a:rPr lang="en-US" dirty="0"/>
              <a:t> and </a:t>
            </a:r>
            <a:r>
              <a:rPr lang="en-US" dirty="0" smtClean="0"/>
              <a:t>Linux.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IDE		: </a:t>
            </a:r>
            <a:r>
              <a:rPr lang="en-US" b="1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/>
              <a:t>PyCharm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LANGUAGE: 	</a:t>
            </a:r>
            <a:r>
              <a:rPr lang="en-US" dirty="0" smtClean="0"/>
              <a:t>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LIBRARIES	: 	</a:t>
            </a:r>
            <a:r>
              <a:rPr lang="en-US" dirty="0" err="1" smtClean="0"/>
              <a:t>json</a:t>
            </a:r>
            <a:r>
              <a:rPr lang="en-US" dirty="0"/>
              <a:t>, </a:t>
            </a:r>
            <a:r>
              <a:rPr lang="en-US" dirty="0" err="1" smtClean="0"/>
              <a:t>urllib</a:t>
            </a:r>
            <a:r>
              <a:rPr lang="en-US" dirty="0" smtClean="0"/>
              <a:t>, cv2, </a:t>
            </a:r>
            <a:r>
              <a:rPr lang="en-US" dirty="0" err="1" smtClean="0"/>
              <a:t>Numpy</a:t>
            </a:r>
            <a:r>
              <a:rPr lang="en-US" dirty="0" smtClean="0"/>
              <a:t>, pandas, 				</a:t>
            </a:r>
            <a:r>
              <a:rPr lang="en-US" dirty="0" err="1" smtClean="0"/>
              <a:t>pytesseract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0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PyCharm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39163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is an integrated development environment (IDE) used in computer </a:t>
            </a:r>
            <a:r>
              <a:rPr lang="en-US" dirty="0" smtClean="0"/>
              <a:t>programming.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code analysis, a graphical debugger, an integrated unit tester, integration with version control </a:t>
            </a:r>
            <a:r>
              <a:rPr lang="en-US" dirty="0" smtClean="0"/>
              <a:t>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43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Python is an interpreted, high-level, general-purpose programming language. </a:t>
            </a:r>
            <a:endParaRPr lang="en-US" dirty="0" smtClean="0"/>
          </a:p>
          <a:p>
            <a:pPr fontAlgn="base"/>
            <a:r>
              <a:rPr lang="en-US" dirty="0"/>
              <a:t>The biggest strength of the Python is large </a:t>
            </a:r>
            <a:r>
              <a:rPr lang="en-US" dirty="0" smtClean="0"/>
              <a:t>library </a:t>
            </a:r>
            <a:r>
              <a:rPr lang="en-US" dirty="0"/>
              <a:t>which can be used for the </a:t>
            </a:r>
            <a:r>
              <a:rPr lang="en-US" dirty="0" smtClean="0"/>
              <a:t>following</a:t>
            </a:r>
          </a:p>
          <a:p>
            <a:pPr lvl="3" indent="-342900" fontAlgn="base"/>
            <a:r>
              <a:rPr lang="en-US" dirty="0" smtClean="0"/>
              <a:t>Machine </a:t>
            </a:r>
            <a:r>
              <a:rPr lang="en-US" dirty="0"/>
              <a:t>Learning</a:t>
            </a:r>
          </a:p>
          <a:p>
            <a:pPr lvl="3" indent="-342900" fontAlgn="base"/>
            <a:r>
              <a:rPr lang="en-US" dirty="0"/>
              <a:t>GUI Applications</a:t>
            </a:r>
          </a:p>
          <a:p>
            <a:pPr lvl="3" indent="-342900" fontAlgn="base"/>
            <a:r>
              <a:rPr lang="en-US" dirty="0" smtClean="0"/>
              <a:t>Multimedia</a:t>
            </a:r>
            <a:endParaRPr lang="en-US" dirty="0"/>
          </a:p>
          <a:p>
            <a:pPr lvl="3" indent="-342900" fontAlgn="base"/>
            <a:r>
              <a:rPr lang="en-US" dirty="0"/>
              <a:t>Image processing</a:t>
            </a:r>
          </a:p>
          <a:p>
            <a:pPr lvl="3" indent="-342900" fontAlgn="base"/>
            <a:r>
              <a:rPr lang="en-US" dirty="0" smtClean="0"/>
              <a:t>Web </a:t>
            </a:r>
            <a:r>
              <a:rPr lang="en-US" dirty="0"/>
              <a:t>scraping</a:t>
            </a:r>
          </a:p>
          <a:p>
            <a:pPr lvl="3" indent="-342900" fontAlgn="base"/>
            <a:r>
              <a:rPr lang="en-US" dirty="0" smtClean="0"/>
              <a:t>Text </a:t>
            </a:r>
            <a:r>
              <a:rPr lang="en-US" dirty="0"/>
              <a:t>processing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371692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LIBRARIES USED…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39163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Json</a:t>
            </a:r>
            <a:r>
              <a:rPr lang="en-US" b="1" dirty="0" smtClean="0">
                <a:solidFill>
                  <a:srgbClr val="00B0F0"/>
                </a:solidFill>
              </a:rPr>
              <a:t> : </a:t>
            </a:r>
            <a:r>
              <a:rPr lang="en-US" b="1" dirty="0"/>
              <a:t>JSON</a:t>
            </a:r>
            <a:r>
              <a:rPr lang="en-US" dirty="0"/>
              <a:t> (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otation) is a popular data format used for representing structured data. It's common to transmit and receive data between a server and web application in JSON format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Urllib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: </a:t>
            </a:r>
            <a:r>
              <a:rPr lang="en-US" b="1" dirty="0" err="1" smtClean="0"/>
              <a:t>urllib</a:t>
            </a:r>
            <a:r>
              <a:rPr lang="en-US" dirty="0" smtClean="0"/>
              <a:t> </a:t>
            </a:r>
            <a:r>
              <a:rPr lang="en-US" dirty="0"/>
              <a:t>is a </a:t>
            </a:r>
            <a:r>
              <a:rPr lang="en-US" b="1" dirty="0"/>
              <a:t>Python</a:t>
            </a:r>
            <a:r>
              <a:rPr lang="en-US" dirty="0"/>
              <a:t> module for fetching URLs (Uniform Resource Locators). It offers a very simple interface, in the form of the </a:t>
            </a:r>
            <a:r>
              <a:rPr lang="en-US" dirty="0" err="1" smtClean="0"/>
              <a:t>url</a:t>
            </a:r>
            <a:r>
              <a:rPr lang="en-US" dirty="0" smtClean="0"/>
              <a:t> open </a:t>
            </a:r>
            <a:r>
              <a:rPr lang="en-US" dirty="0"/>
              <a:t>function.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9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LIBRARIES USED…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OpenCV</a:t>
            </a:r>
            <a:r>
              <a:rPr lang="en-US" b="1" dirty="0" smtClean="0">
                <a:solidFill>
                  <a:srgbClr val="00B0F0"/>
                </a:solidFill>
              </a:rPr>
              <a:t>  : </a:t>
            </a:r>
            <a:r>
              <a:rPr lang="en-US" b="1" dirty="0" err="1" smtClean="0"/>
              <a:t>OpenCV</a:t>
            </a:r>
            <a:r>
              <a:rPr lang="en-US" dirty="0" smtClean="0"/>
              <a:t>-</a:t>
            </a:r>
            <a:r>
              <a:rPr lang="en-US" b="1" dirty="0" smtClean="0"/>
              <a:t>Python</a:t>
            </a:r>
            <a:r>
              <a:rPr lang="en-US" dirty="0"/>
              <a:t> is a library of </a:t>
            </a:r>
            <a:r>
              <a:rPr lang="en-US" b="1" dirty="0"/>
              <a:t>Python</a:t>
            </a:r>
            <a:r>
              <a:rPr lang="en-US" dirty="0"/>
              <a:t> bindings designed to solve computer vision problems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Pytesseract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: </a:t>
            </a:r>
            <a:r>
              <a:rPr lang="en-US" b="1" dirty="0" smtClean="0"/>
              <a:t>Python-</a:t>
            </a:r>
            <a:r>
              <a:rPr lang="en-US" b="1" dirty="0" err="1" smtClean="0"/>
              <a:t>tesseract</a:t>
            </a:r>
            <a:r>
              <a:rPr lang="en-US" dirty="0" smtClean="0"/>
              <a:t> is an optical character recognition (OCR) tool for python. That is, it will recognize and “read” the text embedded in images. 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46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0"/>
            <a:ext cx="2362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6998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LIBRARIES USED…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3916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NumPy</a:t>
            </a:r>
            <a:r>
              <a:rPr lang="en-US" b="1" dirty="0" smtClean="0">
                <a:solidFill>
                  <a:srgbClr val="00B0F0"/>
                </a:solidFill>
              </a:rPr>
              <a:t>	:	</a:t>
            </a:r>
            <a:r>
              <a:rPr lang="en-US" b="1" dirty="0" err="1" smtClean="0"/>
              <a:t>NumPy</a:t>
            </a:r>
            <a:r>
              <a:rPr lang="en-US" dirty="0"/>
              <a:t> is a general-purpose array-processing package. It provides a high-performance multidimensional array object, and tools for working with these </a:t>
            </a:r>
            <a:r>
              <a:rPr lang="en-US" dirty="0" smtClean="0"/>
              <a:t>arrays.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B0F0"/>
                </a:solidFill>
              </a:rPr>
              <a:t>Pandas	:	</a:t>
            </a:r>
            <a:r>
              <a:rPr lang="en-US" b="1" dirty="0" smtClean="0"/>
              <a:t>P</a:t>
            </a:r>
            <a:r>
              <a:rPr lang="en-US" b="1" dirty="0" smtClean="0"/>
              <a:t>andas</a:t>
            </a:r>
            <a:r>
              <a:rPr lang="en-US" dirty="0"/>
              <a:t> is a software library written for the </a:t>
            </a:r>
            <a:r>
              <a:rPr lang="en-US" b="1" dirty="0"/>
              <a:t>Python</a:t>
            </a:r>
            <a:r>
              <a:rPr lang="en-US" dirty="0"/>
              <a:t> programming language for data manipulation and analysis.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10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288</Words>
  <Application>Microsoft Office PowerPoint</Application>
  <PresentationFormat>On-screen Show (4:3)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Agency FB</vt:lpstr>
      <vt:lpstr>Arial</vt:lpstr>
      <vt:lpstr>Calibri</vt:lpstr>
      <vt:lpstr>Office Theme</vt:lpstr>
      <vt:lpstr>Vehicle Number Plate Detection</vt:lpstr>
      <vt:lpstr>PROBLEM STATEMENT</vt:lpstr>
      <vt:lpstr>UNDERSTANDING</vt:lpstr>
      <vt:lpstr>REQUIREMENTS</vt:lpstr>
      <vt:lpstr>PyCharm</vt:lpstr>
      <vt:lpstr>Python</vt:lpstr>
      <vt:lpstr>LIBRARIES USED…</vt:lpstr>
      <vt:lpstr>LIBRARIES USED…</vt:lpstr>
      <vt:lpstr>LIBRARIES USED…</vt:lpstr>
      <vt:lpstr>MODULES</vt:lpstr>
      <vt:lpstr>USE CASE MODEL</vt:lpstr>
      <vt:lpstr>WORK FLOW</vt:lpstr>
      <vt:lpstr>SAMPLE INPUTS</vt:lpstr>
      <vt:lpstr>OUTPUT</vt:lpstr>
      <vt:lpstr>PROS</vt:lpstr>
      <vt:lpstr>CONS</vt:lpstr>
      <vt:lpstr>FUTURE DEVELOPMENT</vt:lpstr>
      <vt:lpstr>        THANK U…..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NANTAGOPAL S</cp:lastModifiedBy>
  <cp:revision>35</cp:revision>
  <dcterms:created xsi:type="dcterms:W3CDTF">2019-09-19T03:52:13Z</dcterms:created>
  <dcterms:modified xsi:type="dcterms:W3CDTF">2019-09-22T17:20:02Z</dcterms:modified>
</cp:coreProperties>
</file>