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9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https://www.selecthub.com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https://www.liveabout.com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https://www.atebits.com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https://influencermarketinghub.com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https://www.mentoringcomplete.com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https://datasciencedojo.com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https://image.slidesharecdn.com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276350"/>
            <a:ext cx="6908800" cy="812006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195513"/>
            <a:ext cx="6913562" cy="131445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2875"/>
            <a:ext cx="2057400" cy="44529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2875"/>
            <a:ext cx="6019800" cy="44529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81063"/>
            <a:ext cx="4038600" cy="3714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350" y="0"/>
            <a:ext cx="915035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43696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881063"/>
            <a:ext cx="8229600" cy="37147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www.slidemak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web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Course Managment System</a:t>
            </a:r>
            <a:endParaRPr lang="en-US" sz="3000" dirty="0"/>
          </a:p>
        </p:txBody>
      </p:sp>
      <p:sp>
        <p:nvSpPr>
          <p:cNvPr id="3" name="Text 1">
            <a:hlinkClick r:id="rId1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Course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Course Management System is an online platform designed to facilitate educational courses and training programs.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tools for content management, communication, and assessment.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CMS platforms help streamline the learning experience for both instructors and students.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electhub.com/wp-content/uploads/2023/02/CMS-Key-Features-Checklist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a CMS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Course content can be easily uploaded, organized, and updated by instructors.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Communication tools such as forums, messaging, and announcements enhance interaction.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Assessment features like quizzes and grading systems allow for effective student evaluation.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liveabout.com/thmb/urfW1rxRvRbtUElqmzdLv0b2IKw=/1500x0/filters:no_upscale():max_bytes(150000):strip_icc()/how-to-get-a-job-as-an-administrative-assistant-2060792-final-a6c4b2c7c7b44d23afb1571ee6f7e84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Instructors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Instructors can save time on administrative tasks, allowing them to focus on teaching.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ability to track student progress and engagement helps tailor instruction to individual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Flexibility in course delivery enables instructors to reach a wider audience.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tebits.com/wp-content/uploads/2018/10/educational2-0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Students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Students enjoy easy access to course materials and resources from anywhere with an internet connection.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interactive features of a CMS promote active learning and collaboration.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Timely feedback on assessments helps students understand their progress and areas for improvement.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nfluencermarketinghub.com/wp-content/uploads/2022/12/image-1-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Popular Course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Some of the most widely used CMS platforms include Moodle, Canvas, and Blackboard.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platform offers unique features and customization options to suit different educational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Institutions often choose a CMS based on their specific requirements, budget, and user preferences.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mentoringcomplete.com/wp-content/uploads/2023/04/Challenges-written-on-desert-road-1-1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Implementing a CMS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Faculty resistance to adopting new technologies can hinder successful implementation.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Technical issues and limited IT support can create barriers to effective usage.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student engagement and participation in an online environment remains a challenge.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atasciencedojo.com/wp-content/uploads/emerging-AI-and-machine-learning-trend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Course Management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integration of artificial intelligence is expected to personalize the learning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Increasing mobile accessibility will allow students to engage with courses on various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analytics tools will provide deeper insights into student performance and learning outcomes.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.slidesharecdn.com/bestpracticesforsuccessfulservicenowimplementationwithdxsherpatechnologies-230824063323-cee41f18/85/Best-Practices-for-Successful-ServiceNow-Implementation-with-DxSherpa-Technologies-pdf-1-3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a CMS can significantly enhance the educational experience when done thoughtfully.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training for instructors and students can improve adoption and effective use of the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evaluation and feedback will help institutions evolve their CMS to meet changing needs.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Feel free to adjust any of the content or structure as necessary!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2526</Words>
  <Application>WPS Presentation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Optima</vt:lpstr>
      <vt:lpstr>Segoe Print</vt:lpstr>
      <vt:lpstr>Optima</vt:lpstr>
      <vt:lpstr>Optima</vt:lpstr>
      <vt:lpstr>Calibri</vt:lpstr>
      <vt:lpstr>Microsoft YaHei</vt:lpstr>
      <vt:lpstr>Arial Unicode MS</vt:lpstr>
      <vt:lpstr>MingLiU-ExtB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Managment System</dc:title>
  <dc:creator>SlideMake.com</dc:creator>
  <dc:subject>Course Managment System</dc:subject>
  <cp:lastModifiedBy>WPS_1710825240</cp:lastModifiedBy>
  <cp:revision>2</cp:revision>
  <dcterms:created xsi:type="dcterms:W3CDTF">2024-12-23T14:30:00Z</dcterms:created>
  <dcterms:modified xsi:type="dcterms:W3CDTF">2024-12-23T14:52:25Z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2B04B211550D4FAFA5673731AE451F03_12</vt:lpwstr>
  </property>
  <property fmtid="{D5CDD505-2E9C-101B-9397-08002B2CF9AE}" pid="3" name="KSOProductBuildVer">
    <vt:lpwstr>1033-12.2.0.19307</vt:lpwstr>
  </property>
</Properties>
</file>