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67" r:id="rId5"/>
    <p:sldId id="270" r:id="rId6"/>
    <p:sldId id="268" r:id="rId7"/>
    <p:sldId id="26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31012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0522" y="3097783"/>
            <a:ext cx="433095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666" y="1602105"/>
            <a:ext cx="11332667" cy="453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2579623"/>
            <a:ext cx="6880859" cy="183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080"/>
              </a:lnSpc>
              <a:spcBef>
                <a:spcPts val="100"/>
              </a:spcBef>
            </a:pPr>
            <a:r>
              <a:rPr sz="6000" b="1" spc="-40" dirty="0">
                <a:latin typeface="Arial"/>
                <a:cs typeface="Arial"/>
              </a:rPr>
              <a:t>Tic </a:t>
            </a:r>
            <a:r>
              <a:rPr sz="6000" b="1" spc="-155" dirty="0">
                <a:latin typeface="Arial"/>
                <a:cs typeface="Arial"/>
              </a:rPr>
              <a:t>Tac </a:t>
            </a:r>
            <a:r>
              <a:rPr sz="6000" b="1" spc="-155" dirty="0" smtClean="0">
                <a:latin typeface="Arial"/>
                <a:cs typeface="Arial"/>
              </a:rPr>
              <a:t>Toe</a:t>
            </a:r>
            <a:r>
              <a:rPr lang="en-US" sz="6000" b="1" spc="-155" dirty="0" smtClean="0">
                <a:latin typeface="Arial"/>
                <a:cs typeface="Arial"/>
              </a:rPr>
              <a:t> Using </a:t>
            </a:r>
            <a:r>
              <a:rPr lang="en-US" sz="6000" b="1" spc="-155" dirty="0" err="1" smtClean="0">
                <a:latin typeface="Arial"/>
                <a:cs typeface="Arial"/>
              </a:rPr>
              <a:t>MiniMax</a:t>
            </a:r>
            <a:r>
              <a:rPr lang="en-US" sz="6000" b="1" spc="-155" dirty="0" smtClean="0">
                <a:latin typeface="Arial"/>
                <a:cs typeface="Arial"/>
              </a:rPr>
              <a:t> algorithm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594" y="4395991"/>
            <a:ext cx="3533140" cy="9316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400" b="1" spc="-15" dirty="0" smtClean="0">
                <a:latin typeface="Arial"/>
                <a:cs typeface="Arial"/>
              </a:rPr>
              <a:t>by</a:t>
            </a:r>
            <a:r>
              <a:rPr sz="2400" b="1" spc="-1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lang="en-US" sz="2400" dirty="0" smtClean="0">
                <a:latin typeface="Arial"/>
                <a:cs typeface="Arial"/>
              </a:rPr>
              <a:t>Krishna Chaitanya Pureti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4413458"/>
            <a:ext cx="10408920" cy="158542"/>
          </a:xfrm>
          <a:custGeom>
            <a:avLst/>
            <a:gdLst/>
            <a:ahLst/>
            <a:cxnLst/>
            <a:rect l="l" t="t" r="r" b="b"/>
            <a:pathLst>
              <a:path w="10485120">
                <a:moveTo>
                  <a:pt x="0" y="0"/>
                </a:moveTo>
                <a:lnTo>
                  <a:pt x="1048512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726" y="194157"/>
            <a:ext cx="4549353" cy="2150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1012"/>
            <a:ext cx="316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Functionality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1302"/>
            <a:ext cx="56064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Winning Combinations in</a:t>
            </a:r>
            <a:r>
              <a:rPr sz="3300" b="1" i="1" u="heavy" spc="-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0" b="1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game: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644" y="1476755"/>
            <a:ext cx="10485120" cy="0"/>
          </a:xfrm>
          <a:custGeom>
            <a:avLst/>
            <a:gdLst/>
            <a:ahLst/>
            <a:cxnLst/>
            <a:rect l="l" t="t" r="r" b="b"/>
            <a:pathLst>
              <a:path w="10485120">
                <a:moveTo>
                  <a:pt x="0" y="0"/>
                </a:moveTo>
                <a:lnTo>
                  <a:pt x="1048512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8105" y="3542264"/>
            <a:ext cx="5703646" cy="1988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4470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r>
              <a:rPr sz="4400" spc="-75" dirty="0"/>
              <a:t> </a:t>
            </a:r>
            <a:r>
              <a:rPr sz="4400" dirty="0"/>
              <a:t>Chosen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57435" cy="3554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0" algn="ctr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Mini-Max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 smtClean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path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starting </a:t>
            </a:r>
            <a:r>
              <a:rPr sz="2800" spc="-5" dirty="0">
                <a:latin typeface="Calibri"/>
                <a:cs typeface="Calibri"/>
              </a:rPr>
              <a:t>position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goal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position.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Calculate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possible </a:t>
            </a:r>
            <a:r>
              <a:rPr sz="2800" spc="-15" dirty="0">
                <a:latin typeface="Calibri"/>
                <a:cs typeface="Calibri"/>
              </a:rPr>
              <a:t>game </a:t>
            </a:r>
            <a:r>
              <a:rPr sz="2800" spc="-25" dirty="0">
                <a:latin typeface="Calibri"/>
                <a:cs typeface="Calibri"/>
              </a:rPr>
              <a:t>states </a:t>
            </a:r>
            <a:r>
              <a:rPr sz="2800" spc="-15" dirty="0">
                <a:latin typeface="Calibri"/>
                <a:cs typeface="Calibri"/>
              </a:rPr>
              <a:t>by examining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opposing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moves.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Determine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 move against </a:t>
            </a:r>
            <a:r>
              <a:rPr sz="2800" spc="-20" dirty="0">
                <a:latin typeface="Calibri"/>
                <a:cs typeface="Calibri"/>
              </a:rPr>
              <a:t>best play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[opponent</a:t>
            </a:r>
            <a:r>
              <a:rPr sz="2800" spc="-10" dirty="0" smtClean="0">
                <a:latin typeface="Calibri"/>
                <a:cs typeface="Calibri"/>
              </a:rPr>
              <a:t>].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10" dirty="0" smtClean="0">
                <a:latin typeface="Calibri"/>
                <a:cs typeface="Calibri"/>
              </a:rPr>
              <a:t>Basically we tried to maximize our win and opponent tries to minimize their loss.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644" y="1476755"/>
            <a:ext cx="10485120" cy="0"/>
          </a:xfrm>
          <a:custGeom>
            <a:avLst/>
            <a:gdLst/>
            <a:ahLst/>
            <a:cxnLst/>
            <a:rect l="l" t="t" r="r" b="b"/>
            <a:pathLst>
              <a:path w="10485120">
                <a:moveTo>
                  <a:pt x="0" y="0"/>
                </a:moveTo>
                <a:lnTo>
                  <a:pt x="1048512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6584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Game tree of </a:t>
            </a:r>
            <a:r>
              <a:rPr sz="4400" b="1" spc="-30" dirty="0">
                <a:latin typeface="Arial"/>
                <a:cs typeface="Arial"/>
              </a:rPr>
              <a:t>Tic </a:t>
            </a:r>
            <a:r>
              <a:rPr sz="4400" b="1" spc="-110" dirty="0">
                <a:latin typeface="Arial"/>
                <a:cs typeface="Arial"/>
              </a:rPr>
              <a:t>Tac</a:t>
            </a:r>
            <a:r>
              <a:rPr sz="4400" b="1" spc="-35" dirty="0">
                <a:latin typeface="Arial"/>
                <a:cs typeface="Arial"/>
              </a:rPr>
              <a:t> </a:t>
            </a:r>
            <a:r>
              <a:rPr sz="4400" b="1" spc="-110" dirty="0">
                <a:latin typeface="Arial"/>
                <a:cs typeface="Arial"/>
              </a:rPr>
              <a:t>Toe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1476755"/>
            <a:ext cx="10485120" cy="0"/>
          </a:xfrm>
          <a:custGeom>
            <a:avLst/>
            <a:gdLst/>
            <a:ahLst/>
            <a:cxnLst/>
            <a:rect l="l" t="t" r="r" b="b"/>
            <a:pathLst>
              <a:path w="10485120">
                <a:moveTo>
                  <a:pt x="0" y="0"/>
                </a:moveTo>
                <a:lnTo>
                  <a:pt x="1048512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1625268"/>
            <a:ext cx="9220200" cy="508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1"/>
            <a:ext cx="8109076" cy="685800"/>
          </a:xfrm>
        </p:spPr>
        <p:txBody>
          <a:bodyPr/>
          <a:lstStyle/>
          <a:p>
            <a:r>
              <a:rPr lang="en-US" dirty="0" smtClean="0"/>
              <a:t>Other example of Game Tree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9010650" cy="55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852169" indent="-229235">
              <a:lnSpc>
                <a:spcPct val="100000"/>
              </a:lnSpc>
              <a:spcBef>
                <a:spcPts val="805"/>
              </a:spcBef>
              <a:buChar char="•"/>
              <a:tabLst>
                <a:tab pos="853440" algn="l"/>
              </a:tabLst>
            </a:pPr>
            <a:r>
              <a:rPr dirty="0"/>
              <a:t>Step 1:</a:t>
            </a:r>
            <a:r>
              <a:rPr spc="-5" dirty="0"/>
              <a:t> </a:t>
            </a:r>
            <a:r>
              <a:rPr spc="-55" dirty="0"/>
              <a:t>START</a:t>
            </a:r>
          </a:p>
          <a:p>
            <a:pPr marL="852169" marR="74930" indent="-229235">
              <a:lnSpc>
                <a:spcPts val="2590"/>
              </a:lnSpc>
              <a:spcBef>
                <a:spcPts val="1035"/>
              </a:spcBef>
              <a:buChar char="•"/>
              <a:tabLst>
                <a:tab pos="853440" algn="l"/>
              </a:tabLst>
            </a:pPr>
            <a:r>
              <a:rPr dirty="0"/>
              <a:t>Step 2: </a:t>
            </a:r>
            <a:r>
              <a:rPr spc="-5" dirty="0"/>
              <a:t>Check winning move </a:t>
            </a:r>
            <a:r>
              <a:rPr dirty="0"/>
              <a:t>for system (X). If </a:t>
            </a:r>
            <a:r>
              <a:rPr spc="-5" dirty="0"/>
              <a:t>there is such </a:t>
            </a:r>
            <a:r>
              <a:rPr dirty="0"/>
              <a:t>move, take it </a:t>
            </a:r>
            <a:r>
              <a:rPr spc="-5" dirty="0"/>
              <a:t>and  go </a:t>
            </a:r>
            <a:r>
              <a:rPr dirty="0"/>
              <a:t>to </a:t>
            </a:r>
            <a:r>
              <a:rPr spc="-5" dirty="0"/>
              <a:t>Step </a:t>
            </a:r>
            <a:r>
              <a:rPr dirty="0"/>
              <a:t>7. </a:t>
            </a:r>
            <a:r>
              <a:rPr spc="-5" dirty="0"/>
              <a:t>Else go </a:t>
            </a:r>
            <a:r>
              <a:rPr dirty="0"/>
              <a:t>to Step</a:t>
            </a:r>
            <a:r>
              <a:rPr spc="-5" dirty="0"/>
              <a:t> </a:t>
            </a:r>
            <a:r>
              <a:rPr dirty="0"/>
              <a:t>3.</a:t>
            </a:r>
          </a:p>
          <a:p>
            <a:pPr marL="935990" indent="-313055">
              <a:lnSpc>
                <a:spcPts val="2735"/>
              </a:lnSpc>
              <a:spcBef>
                <a:spcPts val="675"/>
              </a:spcBef>
              <a:buChar char="•"/>
              <a:tabLst>
                <a:tab pos="935990" algn="l"/>
                <a:tab pos="937260" algn="l"/>
              </a:tabLst>
            </a:pPr>
            <a:r>
              <a:rPr dirty="0"/>
              <a:t>Step 3: </a:t>
            </a:r>
            <a:r>
              <a:rPr spc="-5" dirty="0"/>
              <a:t>Check wining </a:t>
            </a:r>
            <a:r>
              <a:rPr dirty="0"/>
              <a:t>move for </a:t>
            </a:r>
            <a:r>
              <a:rPr spc="-5" dirty="0"/>
              <a:t>user </a:t>
            </a:r>
            <a:r>
              <a:rPr dirty="0"/>
              <a:t>(O). It there is </a:t>
            </a:r>
            <a:r>
              <a:rPr spc="-5" dirty="0"/>
              <a:t>such </a:t>
            </a:r>
            <a:r>
              <a:rPr dirty="0"/>
              <a:t>move, then </a:t>
            </a:r>
            <a:r>
              <a:rPr spc="-5" dirty="0"/>
              <a:t>block</a:t>
            </a:r>
            <a:r>
              <a:rPr spc="-25" dirty="0"/>
              <a:t> </a:t>
            </a:r>
            <a:r>
              <a:rPr dirty="0"/>
              <a:t>the</a:t>
            </a:r>
          </a:p>
          <a:p>
            <a:pPr marL="852169">
              <a:lnSpc>
                <a:spcPts val="2735"/>
              </a:lnSpc>
            </a:pPr>
            <a:r>
              <a:rPr spc="-5" dirty="0"/>
              <a:t>player and go </a:t>
            </a:r>
            <a:r>
              <a:rPr dirty="0"/>
              <a:t>to </a:t>
            </a:r>
            <a:r>
              <a:rPr spc="-5" dirty="0"/>
              <a:t>Step 7. Else go </a:t>
            </a:r>
            <a:r>
              <a:rPr dirty="0"/>
              <a:t>to </a:t>
            </a:r>
            <a:r>
              <a:rPr spc="-5" dirty="0"/>
              <a:t>Step</a:t>
            </a:r>
            <a:r>
              <a:rPr spc="50" dirty="0"/>
              <a:t> </a:t>
            </a:r>
            <a:r>
              <a:rPr dirty="0"/>
              <a:t>4.</a:t>
            </a:r>
          </a:p>
          <a:p>
            <a:pPr marL="852169" marR="603250" indent="-229235">
              <a:lnSpc>
                <a:spcPts val="2590"/>
              </a:lnSpc>
              <a:spcBef>
                <a:spcPts val="1045"/>
              </a:spcBef>
              <a:buChar char="•"/>
              <a:tabLst>
                <a:tab pos="853440" algn="l"/>
              </a:tabLst>
            </a:pPr>
            <a:r>
              <a:rPr dirty="0"/>
              <a:t>Step 4: If </a:t>
            </a:r>
            <a:r>
              <a:rPr spc="-5" dirty="0"/>
              <a:t>there are corner spaces </a:t>
            </a:r>
            <a:r>
              <a:rPr dirty="0"/>
              <a:t>(i.e. 1, </a:t>
            </a:r>
            <a:r>
              <a:rPr spc="-5" dirty="0"/>
              <a:t>3, </a:t>
            </a:r>
            <a:r>
              <a:rPr dirty="0"/>
              <a:t>7, 9), take </a:t>
            </a:r>
            <a:r>
              <a:rPr spc="-10" dirty="0"/>
              <a:t>it </a:t>
            </a:r>
            <a:r>
              <a:rPr spc="-5" dirty="0"/>
              <a:t>and go </a:t>
            </a:r>
            <a:r>
              <a:rPr dirty="0"/>
              <a:t>to </a:t>
            </a:r>
            <a:r>
              <a:rPr spc="-5" dirty="0"/>
              <a:t>Step 7.  Else go </a:t>
            </a:r>
            <a:r>
              <a:rPr dirty="0"/>
              <a:t>to </a:t>
            </a:r>
            <a:r>
              <a:rPr spc="-5" dirty="0"/>
              <a:t>Step</a:t>
            </a:r>
            <a:r>
              <a:rPr spc="15" dirty="0"/>
              <a:t> </a:t>
            </a:r>
            <a:r>
              <a:rPr spc="-5" dirty="0"/>
              <a:t>5.</a:t>
            </a:r>
          </a:p>
          <a:p>
            <a:pPr marL="852169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853440" algn="l"/>
              </a:tabLst>
            </a:pPr>
            <a:r>
              <a:rPr dirty="0"/>
              <a:t>Step 5: If there is </a:t>
            </a:r>
            <a:r>
              <a:rPr spc="-5" dirty="0"/>
              <a:t>center position, </a:t>
            </a:r>
            <a:r>
              <a:rPr dirty="0"/>
              <a:t>take it and go to </a:t>
            </a:r>
            <a:r>
              <a:rPr spc="-5" dirty="0"/>
              <a:t>step </a:t>
            </a:r>
            <a:r>
              <a:rPr dirty="0"/>
              <a:t>7. </a:t>
            </a:r>
            <a:r>
              <a:rPr spc="-5" dirty="0"/>
              <a:t>Else </a:t>
            </a:r>
            <a:r>
              <a:rPr dirty="0"/>
              <a:t>go to Step</a:t>
            </a:r>
            <a:r>
              <a:rPr spc="-70" dirty="0"/>
              <a:t> </a:t>
            </a:r>
            <a:r>
              <a:rPr dirty="0"/>
              <a:t>6.</a:t>
            </a:r>
          </a:p>
          <a:p>
            <a:pPr marL="852169" marR="245745" indent="-229235">
              <a:lnSpc>
                <a:spcPts val="2590"/>
              </a:lnSpc>
              <a:spcBef>
                <a:spcPts val="1035"/>
              </a:spcBef>
              <a:buChar char="•"/>
              <a:tabLst>
                <a:tab pos="853440" algn="l"/>
              </a:tabLst>
            </a:pPr>
            <a:r>
              <a:rPr dirty="0"/>
              <a:t>Step 6: If </a:t>
            </a:r>
            <a:r>
              <a:rPr spc="-5" dirty="0"/>
              <a:t>there are side positions </a:t>
            </a:r>
            <a:r>
              <a:rPr dirty="0"/>
              <a:t>(i.e. </a:t>
            </a:r>
            <a:r>
              <a:rPr spc="-5" dirty="0"/>
              <a:t>2,4,6,8), </a:t>
            </a:r>
            <a:r>
              <a:rPr dirty="0"/>
              <a:t>take it </a:t>
            </a:r>
            <a:r>
              <a:rPr spc="-5" dirty="0"/>
              <a:t>and go </a:t>
            </a:r>
            <a:r>
              <a:rPr dirty="0"/>
              <a:t>to Step 7. </a:t>
            </a:r>
            <a:r>
              <a:rPr spc="-5" dirty="0"/>
              <a:t>Else  go </a:t>
            </a:r>
            <a:r>
              <a:rPr dirty="0"/>
              <a:t>to step 8. </a:t>
            </a:r>
            <a:r>
              <a:rPr spc="-5" dirty="0"/>
              <a:t>(Since there are no spaces left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move.)</a:t>
            </a:r>
          </a:p>
          <a:p>
            <a:pPr marL="852169" indent="-229235">
              <a:lnSpc>
                <a:spcPct val="100000"/>
              </a:lnSpc>
              <a:spcBef>
                <a:spcPts val="685"/>
              </a:spcBef>
              <a:buChar char="•"/>
              <a:tabLst>
                <a:tab pos="853440" algn="l"/>
              </a:tabLst>
            </a:pPr>
            <a:r>
              <a:rPr dirty="0"/>
              <a:t>Step 7: Ask </a:t>
            </a:r>
            <a:r>
              <a:rPr spc="-5" dirty="0"/>
              <a:t>user </a:t>
            </a:r>
            <a:r>
              <a:rPr dirty="0"/>
              <a:t>to take </a:t>
            </a:r>
            <a:r>
              <a:rPr spc="-5" dirty="0"/>
              <a:t>a </a:t>
            </a:r>
            <a:r>
              <a:rPr dirty="0"/>
              <a:t>move </a:t>
            </a:r>
            <a:r>
              <a:rPr spc="-5" dirty="0"/>
              <a:t>and go </a:t>
            </a:r>
            <a:r>
              <a:rPr dirty="0"/>
              <a:t>to step</a:t>
            </a:r>
            <a:r>
              <a:rPr spc="-175" dirty="0"/>
              <a:t> </a:t>
            </a:r>
            <a:r>
              <a:rPr dirty="0"/>
              <a:t>2.</a:t>
            </a:r>
          </a:p>
        </p:txBody>
      </p:sp>
      <p:sp>
        <p:nvSpPr>
          <p:cNvPr id="4" name="object 4"/>
          <p:cNvSpPr/>
          <p:nvPr/>
        </p:nvSpPr>
        <p:spPr>
          <a:xfrm>
            <a:off x="961644" y="1476755"/>
            <a:ext cx="10485120" cy="0"/>
          </a:xfrm>
          <a:custGeom>
            <a:avLst/>
            <a:gdLst/>
            <a:ahLst/>
            <a:cxnLst/>
            <a:rect l="l" t="t" r="r" b="b"/>
            <a:pathLst>
              <a:path w="10485120">
                <a:moveTo>
                  <a:pt x="0" y="0"/>
                </a:moveTo>
                <a:lnTo>
                  <a:pt x="1048512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1012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0993" y="1465579"/>
            <a:ext cx="10037445" cy="2418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42875" indent="-229235">
              <a:lnSpc>
                <a:spcPts val="2590"/>
              </a:lnSpc>
              <a:spcBef>
                <a:spcPts val="42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Step 8: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move </a:t>
            </a:r>
            <a:r>
              <a:rPr sz="2400" dirty="0">
                <a:latin typeface="Arial"/>
                <a:cs typeface="Arial"/>
              </a:rPr>
              <a:t>(X) </a:t>
            </a:r>
            <a:r>
              <a:rPr sz="2400" spc="-5" dirty="0">
                <a:latin typeface="Arial"/>
                <a:cs typeface="Arial"/>
              </a:rPr>
              <a:t>is in a vertical/horizontal/diagonal </a:t>
            </a:r>
            <a:r>
              <a:rPr sz="2400" dirty="0">
                <a:latin typeface="Arial"/>
                <a:cs typeface="Arial"/>
              </a:rPr>
              <a:t>form.  If it </a:t>
            </a:r>
            <a:r>
              <a:rPr sz="2400" spc="-5" dirty="0">
                <a:latin typeface="Arial"/>
                <a:cs typeface="Arial"/>
              </a:rPr>
              <a:t>is there </a:t>
            </a: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5" dirty="0">
                <a:latin typeface="Arial"/>
                <a:cs typeface="Arial"/>
              </a:rPr>
              <a:t>will win. And go </a:t>
            </a:r>
            <a:r>
              <a:rPr sz="2400" dirty="0">
                <a:latin typeface="Arial"/>
                <a:cs typeface="Arial"/>
              </a:rPr>
              <a:t>to step </a:t>
            </a:r>
            <a:r>
              <a:rPr sz="2400" spc="-65" dirty="0">
                <a:latin typeface="Arial"/>
                <a:cs typeface="Arial"/>
              </a:rPr>
              <a:t>11. </a:t>
            </a:r>
            <a:r>
              <a:rPr sz="2400" spc="-5" dirty="0">
                <a:latin typeface="Arial"/>
                <a:cs typeface="Arial"/>
              </a:rPr>
              <a:t>Else go </a:t>
            </a:r>
            <a:r>
              <a:rPr sz="2400" dirty="0">
                <a:latin typeface="Arial"/>
                <a:cs typeface="Arial"/>
              </a:rPr>
              <a:t>to step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ts val="2735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Step </a:t>
            </a:r>
            <a:r>
              <a:rPr sz="2400" spc="-5" dirty="0">
                <a:latin typeface="Arial"/>
                <a:cs typeface="Arial"/>
              </a:rPr>
              <a:t>9: Check </a:t>
            </a:r>
            <a:r>
              <a:rPr sz="2400" dirty="0">
                <a:latin typeface="Arial"/>
                <a:cs typeface="Arial"/>
              </a:rPr>
              <a:t>user’s move (O) </a:t>
            </a:r>
            <a:r>
              <a:rPr sz="2400" spc="-5" dirty="0">
                <a:latin typeface="Arial"/>
                <a:cs typeface="Arial"/>
              </a:rPr>
              <a:t>is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vertical/horizontal/diagonal </a:t>
            </a:r>
            <a:r>
              <a:rPr sz="2400" dirty="0">
                <a:latin typeface="Arial"/>
                <a:cs typeface="Arial"/>
              </a:rPr>
              <a:t>form.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there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lose. And go </a:t>
            </a:r>
            <a:r>
              <a:rPr sz="2400" dirty="0">
                <a:latin typeface="Arial"/>
                <a:cs typeface="Arial"/>
              </a:rPr>
              <a:t>to step </a:t>
            </a:r>
            <a:r>
              <a:rPr sz="2400" spc="-65" dirty="0">
                <a:latin typeface="Arial"/>
                <a:cs typeface="Arial"/>
              </a:rPr>
              <a:t>11. </a:t>
            </a:r>
            <a:r>
              <a:rPr sz="2400" spc="-5" dirty="0">
                <a:latin typeface="Arial"/>
                <a:cs typeface="Arial"/>
              </a:rPr>
              <a:t>Else go </a:t>
            </a:r>
            <a:r>
              <a:rPr sz="2400" dirty="0">
                <a:latin typeface="Arial"/>
                <a:cs typeface="Arial"/>
              </a:rPr>
              <a:t>to step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Step 10: Game </a:t>
            </a:r>
            <a:r>
              <a:rPr sz="2400" spc="-5" dirty="0">
                <a:latin typeface="Arial"/>
                <a:cs typeface="Arial"/>
              </a:rPr>
              <a:t>is draw and go </a:t>
            </a:r>
            <a:r>
              <a:rPr sz="2400" dirty="0">
                <a:latin typeface="Arial"/>
                <a:cs typeface="Arial"/>
              </a:rPr>
              <a:t>to step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11: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Step </a:t>
            </a:r>
            <a:r>
              <a:rPr sz="2400" spc="-65" dirty="0">
                <a:latin typeface="Arial"/>
                <a:cs typeface="Arial"/>
              </a:rPr>
              <a:t>11:</a:t>
            </a:r>
            <a:r>
              <a:rPr sz="2400" spc="-5" dirty="0">
                <a:latin typeface="Arial"/>
                <a:cs typeface="Arial"/>
              </a:rPr>
              <a:t> 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644" y="1476755"/>
            <a:ext cx="10485120" cy="0"/>
          </a:xfrm>
          <a:custGeom>
            <a:avLst/>
            <a:gdLst/>
            <a:ahLst/>
            <a:cxnLst/>
            <a:rect l="l" t="t" r="r" b="b"/>
            <a:pathLst>
              <a:path w="10485120">
                <a:moveTo>
                  <a:pt x="0" y="0"/>
                </a:moveTo>
                <a:lnTo>
                  <a:pt x="1048512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347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Tic Tac Toe Using MiniMax algorithm</vt:lpstr>
      <vt:lpstr>PowerPoint Presentation</vt:lpstr>
      <vt:lpstr>Algorithm Chosen</vt:lpstr>
      <vt:lpstr>Game tree of Tic Tac Toe</vt:lpstr>
      <vt:lpstr>Other example of Game Tree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Using MiniMax algorithm</dc:title>
  <cp:lastModifiedBy>Pureti, Krishna Chaitanya</cp:lastModifiedBy>
  <cp:revision>8</cp:revision>
  <dcterms:created xsi:type="dcterms:W3CDTF">2020-12-07T16:19:58Z</dcterms:created>
  <dcterms:modified xsi:type="dcterms:W3CDTF">2020-12-08T01:02:28Z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2020-12-07T00:00:00Z</vt:filetime>
  </property>
</Properties>
</file>