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6" r:id="rId9"/>
    <p:sldId id="261" r:id="rId10"/>
    <p:sldId id="265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D5A07-2753-47CB-A94C-C1A7448783E4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39A5-E843-4319-A96B-86D80F6B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4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3D3F-7A12-C479-FCFE-4B627D1E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60F4E-E44F-8172-CD05-57210B1A9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5372-9446-3327-8531-2EB75055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9482-8976-432A-880F-8505EE148778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7D0A-C379-4231-DF98-3191DD02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1A88-C36B-301C-F97B-E48A9CD3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FF18-2710-462C-638D-1A19CD05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A8108-DEE9-545D-82AC-F00301C0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BB68-B6ED-8839-8DBA-13BBDCEB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6226-C641-48FE-8809-AAC19E006CE9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1D9C-53D5-B2F7-2AFE-2124F995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5F3E2-7421-A7A9-05E6-2D56913E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09F-EBCD-2B5A-FD5C-C8743D84B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F27B-E6F6-3045-639E-65AB900C2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C9B0-999D-FCA1-BAA2-7E13360A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BDEC-B0CA-42F0-88BF-52D810E612FC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1C37-A611-E18F-C37A-02C2C3F1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F215-4914-83F2-AB8C-C4BB231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5BD-9AB3-D712-F187-2B8CBED2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0F30-B895-23C5-733D-B4BB5B1A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4AE0-1D08-A307-0A0A-E61E888E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1D5-134C-49B2-B7CD-EFC159BE0127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A376-9D00-F851-A119-B558BD3B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386F-40B5-E821-9FCB-EB96FA35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F7CB-1D69-8A1C-4FA6-F3A0CB55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6327-F715-7973-A4FE-18B34B33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2B3D-3252-7284-A359-7C1E95DA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B634-4313-48C7-B0CA-01000A2F049A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BE1F-8953-724C-E33D-E51848DD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D227-17D9-BA2F-C590-5595F23B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6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9F19-F6A5-8CAD-E3F7-DC34AD3C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6359-3DE5-393F-F7EE-B22DD701F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3396-9AD0-40F0-A762-5B0462C6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AF327-015F-1CB2-8522-C24A0792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328-B9B3-47F5-9E5E-E6ECC13D03F9}" type="datetime1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A559-247C-D9E6-7BD2-FAD2FEE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199D5-6A28-0D29-6732-08A4EC8C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BEA6-C638-CDDE-1ACA-0340AAE0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FEE7-6082-473B-DE94-0567A0E12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D1DD0-0C3F-F532-B9F5-473C326E2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09106-DBEA-286A-D2C1-E2404715B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7E1C-0DDE-42FB-C6BE-A49502BB7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4C5E9-072E-4689-8FEE-815574BB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61D4-0B51-4EEB-8ACD-49B618293605}" type="datetime1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27EF-9969-875C-055E-91700BC3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27495-1042-DA80-76F8-990C93A5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2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2C63-9DE6-592A-F433-C9E77CC8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156D-F187-B52A-034B-2AE14673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AEBE-F031-4D87-9C35-FD50543A1873}" type="datetime1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AC31A-2A23-05D6-6505-CDE46512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5CDC2-E63D-C05F-025D-AD502998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8A970-A894-0FE7-F483-BC9B2DD2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AD96-859B-4C66-8C13-925F968E3F23}" type="datetime1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C4A88-7824-F1B8-4A24-02FEA2FE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6A6B4-C493-8126-5815-A786208D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1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C35D-C7F6-E362-5DD5-0EE7D3DD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E2B3-98AC-2AB1-7EBF-A8C87FD7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FF15-CBBB-FE85-062D-75174785E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553F2-5200-C412-64FA-CEF6436E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BB67-A614-4175-9331-0454BAE713FE}" type="datetime1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B1D0-81FF-B21E-0CC2-1A972B87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5FC70-DFDD-9216-540C-DD04E485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2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F6AB-2912-EC7B-1606-2B1FAD48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114BE-5958-0988-98C1-3BBC234B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D075E-0C64-DF6C-DDEF-B0333AE7B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D2EAD-EFE2-34C7-249B-B1A265E8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B8F-E74D-4207-B295-DD0F5D4BF2E7}" type="datetime1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1B7A-817E-95C9-F7BE-CE2B497C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0E32C-4CE0-8ED7-7B05-4AE84BF4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54287-29DF-E4ED-9D2D-BEE66143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3A32-5CFD-A3E4-53C0-D5AA6113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EBE7-A6DB-C11E-9C82-9C5541E23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B7798-F030-4017-888C-47E662F73612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A33A-8A30-D3C0-AD28-BA19F2DD9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4578-9BF4-2538-1A1E-9A2225D06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62D9-582D-4799-AE6F-B394EA816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mnugent/california-housing-prices/download?datasetVersionNumber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656BD-FE5B-B9C4-32D9-632FD45B4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Prices Data Analysis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C23364-8444-22CA-631F-4FEA6848E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Krishna Deshpande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399E6-98F2-EBDA-E71C-6A438C5F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9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F364-3A65-DE64-F454-70F0D416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Modeling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D200-EA44-FAAD-57F1-9F9D9D32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/>
              <a:t>Best 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Linear Regression - 0.671749518099279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Random Forest Regressor - 0.8115075872469429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Ridge Model - 0.67388791638687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Bayesian Ridge Regression Model - 0.674080371587382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Lasso Regression - 0.6740356857956942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Decision Tree Regression - 0.6083402157148982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LARS Lasso (Least Angle Regression) - 0.6737872514367259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SVM Regression - 0.6440757590338864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6BB3E-4352-734C-9240-487DB4D7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Out of these the best result was produced by the Random Forest Regression Algorithm.</a:t>
            </a:r>
          </a:p>
          <a:p>
            <a:r>
              <a:rPr lang="en-US" sz="2400" dirty="0"/>
              <a:t>Train 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0.8903103840205111</a:t>
            </a:r>
            <a:br>
              <a:rPr lang="en-US" sz="2400" dirty="0"/>
            </a:br>
            <a:r>
              <a:rPr lang="en-US" sz="2400" dirty="0"/>
              <a:t>Test: </a:t>
            </a:r>
            <a:r>
              <a:rPr lang="en-IN" sz="2400" dirty="0"/>
              <a:t>0.8115075872469429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44033-9113-67A0-3CAA-B17146A7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D21E-14D1-DCF2-4CB9-9D874BC6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A70A-76B4-174D-6E7B-40804721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 those whose score was above 0.65, I applied Model Optimization in hope that they would give better results.</a:t>
            </a:r>
          </a:p>
          <a:p>
            <a:r>
              <a:rPr lang="en-US" dirty="0"/>
              <a:t>I used </a:t>
            </a:r>
            <a:r>
              <a:rPr lang="en-US" dirty="0" err="1"/>
              <a:t>GridSearchCV</a:t>
            </a:r>
            <a:r>
              <a:rPr lang="en-US" dirty="0"/>
              <a:t> and then used k – fold Validation</a:t>
            </a:r>
          </a:p>
          <a:p>
            <a:r>
              <a:rPr lang="en-US" dirty="0"/>
              <a:t>I also used </a:t>
            </a:r>
            <a:r>
              <a:rPr lang="en-US" dirty="0" err="1"/>
              <a:t>RandomizedSearchCV</a:t>
            </a:r>
            <a:r>
              <a:rPr lang="en-US" dirty="0"/>
              <a:t> in some cases.</a:t>
            </a:r>
          </a:p>
          <a:p>
            <a:r>
              <a:rPr lang="en-US" dirty="0"/>
              <a:t>The results of all the models I used was almost same.</a:t>
            </a:r>
          </a:p>
          <a:p>
            <a:r>
              <a:rPr lang="en-US" dirty="0"/>
              <a:t>The only significant difference was in the Random Forest Regression Algorithm.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F09B-6F40-DD3D-E5B0-54994D59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9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30FD7-6325-FFF8-3C51-8FD97FAF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Optimization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45F43-E194-B518-8E69-2207BF35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200" dirty="0"/>
              <a:t>Best 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Linear Regression - 0.671749518099279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Random Forest Regressor - 0.8270307874139204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Ridge Model - 0.6739923327774847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Bayesian Ridge Regression Model - 0.6740803715873782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Lasso Regression - 0.6740273787505616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Decision Tree Regression - 0.7202689738495702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LARS Lasso (Least Angle Regression) - 0.6738267201478304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SVM Regression - 0.47002134422253283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FC032-625E-D3DF-D50E-3DE39E293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 of these, the best result was produced by the Random Forest Regression Algorithm.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Train =&gt; 0.9031038402051115</a:t>
            </a:r>
            <a:br>
              <a:rPr lang="en-US" sz="2400" dirty="0">
                <a:solidFill>
                  <a:prstClr val="black"/>
                </a:solidFill>
                <a:latin typeface="Calibri" panose="020F0502020204030204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=&gt; </a:t>
            </a:r>
            <a:r>
              <a:rPr lang="en-IN" sz="2400" dirty="0"/>
              <a:t>0.8270307874139204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After K – fold validation: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Train: 0.8019265085868289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Test: 0.7843897759971274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47671-9471-0724-6512-94FDB74C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3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4648DED-BF3B-164E-DE07-371EDE4E9961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prstClr val="black"/>
                </a:solidFill>
                <a:latin typeface="Calibri Light" panose="020F0302020204030204"/>
              </a:rPr>
              <a:t>Model Optimization</a:t>
            </a:r>
            <a:endParaRPr lang="en-IN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EB4C189-03B4-2B10-7040-81FCB8ADAA73}"/>
              </a:ext>
            </a:extLst>
          </p:cNvPr>
          <p:cNvSpPr txBox="1">
            <a:spLocks/>
          </p:cNvSpPr>
          <p:nvPr/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/>
              <a:t>K – fold </a:t>
            </a:r>
            <a:r>
              <a:rPr lang="en-IN" sz="3200"/>
              <a:t>Validation results:</a:t>
            </a: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Linear Regression - 0.671749518099279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Random Forest Regressor - 0.7843897759971274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Ridge Model - 0.6674200238179211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Bayesian Ridge Regression Model - 0.6674320479813023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Lasso Regression - 0.6673850329705481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Decision Tree Regression - 0.6770904079532085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LARS Lasso (Least Angle Regression) - 0.6673803396473966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SVM Regression - 0.42299638253044736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66A85C4-37AD-2E2B-A183-30FB9AC2F3E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Out of these, the best result was produced by the Random Forest Regression Algorithm.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Train =&gt; 0.9031038402051115</a:t>
            </a:r>
            <a:br>
              <a:rPr lang="en-US" sz="2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Test =&gt; </a:t>
            </a:r>
            <a:r>
              <a:rPr lang="en-IN" sz="2400" dirty="0"/>
              <a:t>0.8270307874139204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After K – fold validation: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Train: 0.8019265085868289</a:t>
            </a:r>
            <a:br>
              <a:rPr lang="en-US" sz="2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Test: 0.7843897759971274</a:t>
            </a:r>
            <a:endParaRPr lang="en-IN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BB0E0-D50A-94A7-660D-B126A494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2069-CF76-BB3B-AD7A-7C6B60CC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A4D3-E226-4C3D-5182-97FC0FB0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used a smaller dataset before which caused overfitting in all the models I tried.</a:t>
            </a:r>
          </a:p>
          <a:p>
            <a:r>
              <a:rPr lang="en-US" dirty="0"/>
              <a:t>Once I identified the problem I rectified it using a different and bigger dataset</a:t>
            </a:r>
          </a:p>
          <a:p>
            <a:r>
              <a:rPr lang="en-US" dirty="0"/>
              <a:t>Dataset was taken from Kaggle</a:t>
            </a:r>
          </a:p>
          <a:p>
            <a:r>
              <a:rPr lang="en-US" dirty="0"/>
              <a:t>Data set access link : </a:t>
            </a:r>
            <a:r>
              <a:rPr lang="en-US" dirty="0">
                <a:hlinkClick r:id="rId2"/>
              </a:rPr>
              <a:t>https://www.kaggle.com/datasets/camnugent/california-housing-prices/download?datasetVersionNumber=1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4E684-D677-1686-75D2-C3D87620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0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BD9A-6BF0-8B13-2495-91BCA10D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 in this 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EE06-BCA0-A8FD-63C8-D074D3D4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Data Preprocessing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Exploring the given data and Visualization of it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Data Modeling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Model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70CFF-E8F3-182E-28A3-5102CA67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9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2A17-4912-8D63-25FB-AA99CCF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Preprocessing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52FC815-335E-9EEF-27F6-AE6013DF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using </a:t>
            </a:r>
            <a:r>
              <a:rPr lang="en-US" dirty="0">
                <a:solidFill>
                  <a:srgbClr val="0070C0"/>
                </a:solidFill>
              </a:rPr>
              <a:t>data.info()</a:t>
            </a:r>
            <a:r>
              <a:rPr lang="en-US" dirty="0"/>
              <a:t>, we understood that we have a few values missing.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9B20405-2DB1-5E89-F4ED-CFEA0E5D9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667787"/>
            <a:ext cx="5036441" cy="3442096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73E555-8C1A-FA97-DD43-90DC94531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used the below code to make all of the data be similar.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data.dropna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=True).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65F72B50-AA0B-71A1-5CD5-B41E424BD9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52" y="2667787"/>
            <a:ext cx="5230936" cy="332877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3BBC1-6B04-91CA-9145-54FF4224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9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815AE84-0572-BB41-6507-8BB088A8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 1: Data Preprocessing</a:t>
            </a:r>
            <a:endParaRPr lang="en-IN" sz="44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7689532-31FD-4B18-0F89-D929BBD2C5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 b="3192"/>
          <a:stretch>
            <a:fillRect/>
          </a:stretch>
        </p:blipFill>
        <p:spPr>
          <a:xfrm>
            <a:off x="5183188" y="1006279"/>
            <a:ext cx="6172200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CC47C8-6068-3FA4-0036-660630AF2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We can’t process objects so we replaced them with 0’s and 1’s by the below process.</a:t>
            </a:r>
            <a:endParaRPr lang="en-IN" sz="2400" dirty="0"/>
          </a:p>
          <a:p>
            <a:r>
              <a:rPr lang="en-IN" sz="2400" dirty="0">
                <a:solidFill>
                  <a:srgbClr val="0070C0"/>
                </a:solidFill>
              </a:rPr>
              <a:t>data=</a:t>
            </a:r>
            <a:r>
              <a:rPr lang="en-IN" sz="2400" dirty="0" err="1">
                <a:solidFill>
                  <a:srgbClr val="0070C0"/>
                </a:solidFill>
              </a:rPr>
              <a:t>data.join</a:t>
            </a:r>
            <a:r>
              <a:rPr lang="en-IN" sz="2400" dirty="0">
                <a:solidFill>
                  <a:srgbClr val="0070C0"/>
                </a:solidFill>
              </a:rPr>
              <a:t>(</a:t>
            </a:r>
            <a:r>
              <a:rPr lang="en-IN" sz="2400" dirty="0" err="1">
                <a:solidFill>
                  <a:srgbClr val="0070C0"/>
                </a:solidFill>
              </a:rPr>
              <a:t>pd.get_dummies</a:t>
            </a:r>
            <a:r>
              <a:rPr lang="en-IN" sz="2400" dirty="0">
                <a:solidFill>
                  <a:srgbClr val="0070C0"/>
                </a:solidFill>
              </a:rPr>
              <a:t>(</a:t>
            </a:r>
            <a:r>
              <a:rPr lang="en-IN" sz="2400" dirty="0" err="1">
                <a:solidFill>
                  <a:srgbClr val="0070C0"/>
                </a:solidFill>
              </a:rPr>
              <a:t>train_data.ocean_proximity</a:t>
            </a:r>
            <a:r>
              <a:rPr lang="en-IN" sz="2400" dirty="0">
                <a:solidFill>
                  <a:srgbClr val="0070C0"/>
                </a:solidFill>
              </a:rPr>
              <a:t>)).drop(['</a:t>
            </a:r>
            <a:r>
              <a:rPr lang="en-IN" sz="2400" dirty="0" err="1">
                <a:solidFill>
                  <a:srgbClr val="0070C0"/>
                </a:solidFill>
              </a:rPr>
              <a:t>ocean_proximity</a:t>
            </a:r>
            <a:r>
              <a:rPr lang="en-IN" sz="2400" dirty="0">
                <a:solidFill>
                  <a:srgbClr val="0070C0"/>
                </a:solidFill>
              </a:rPr>
              <a:t>'], axis=1)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33A4E-1EB8-EC23-4980-1B138A7D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9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3AA1-8266-D6A9-5BF1-14D42123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Data Visualization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F8242-A0E0-E8E3-D47B-A7A3492B5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By using this code we can view the data values very nicely in one go </a:t>
            </a:r>
            <a:br>
              <a:rPr lang="en-IN" dirty="0"/>
            </a:br>
            <a:r>
              <a:rPr lang="en-IN" dirty="0" err="1">
                <a:solidFill>
                  <a:srgbClr val="0070C0"/>
                </a:solidFill>
              </a:rPr>
              <a:t>data.hist</a:t>
            </a:r>
            <a:r>
              <a:rPr lang="en-IN" dirty="0">
                <a:solidFill>
                  <a:srgbClr val="0070C0"/>
                </a:solidFill>
              </a:rPr>
              <a:t>(</a:t>
            </a:r>
            <a:r>
              <a:rPr lang="en-IN" dirty="0" err="1">
                <a:solidFill>
                  <a:srgbClr val="0070C0"/>
                </a:solidFill>
              </a:rPr>
              <a:t>figsize</a:t>
            </a:r>
            <a:r>
              <a:rPr lang="en-IN" dirty="0">
                <a:solidFill>
                  <a:srgbClr val="0070C0"/>
                </a:solidFill>
              </a:rPr>
              <a:t>=(15,8))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A553A2-7A50-603F-1248-EC670E6CD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also used Correlation practice to view each variable and its affect on the dataset.</a:t>
            </a:r>
            <a:br>
              <a:rPr lang="en-US" sz="2200" dirty="0"/>
            </a:br>
            <a:r>
              <a:rPr lang="en-US" sz="2200" dirty="0" err="1">
                <a:solidFill>
                  <a:srgbClr val="0070C0"/>
                </a:solidFill>
              </a:rPr>
              <a:t>plt.figure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dirty="0" err="1">
                <a:solidFill>
                  <a:srgbClr val="0070C0"/>
                </a:solidFill>
              </a:rPr>
              <a:t>figsize</a:t>
            </a:r>
            <a:r>
              <a:rPr lang="en-US" sz="2200" dirty="0">
                <a:solidFill>
                  <a:srgbClr val="0070C0"/>
                </a:solidFill>
              </a:rPr>
              <a:t>=(15,8))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 err="1">
                <a:solidFill>
                  <a:srgbClr val="0070C0"/>
                </a:solidFill>
              </a:rPr>
              <a:t>sns.heatmap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dirty="0" err="1">
                <a:solidFill>
                  <a:srgbClr val="0070C0"/>
                </a:solidFill>
              </a:rPr>
              <a:t>train_data.corr</a:t>
            </a:r>
            <a:r>
              <a:rPr lang="en-US" sz="2200" dirty="0">
                <a:solidFill>
                  <a:srgbClr val="0070C0"/>
                </a:solidFill>
              </a:rPr>
              <a:t>(),</a:t>
            </a:r>
            <a:r>
              <a:rPr lang="en-US" sz="2200" dirty="0" err="1">
                <a:solidFill>
                  <a:srgbClr val="0070C0"/>
                </a:solidFill>
              </a:rPr>
              <a:t>annot</a:t>
            </a:r>
            <a:r>
              <a:rPr lang="en-US" sz="2200" dirty="0">
                <a:solidFill>
                  <a:srgbClr val="0070C0"/>
                </a:solidFill>
              </a:rPr>
              <a:t>=</a:t>
            </a:r>
            <a:r>
              <a:rPr lang="en-US" sz="2200" dirty="0" err="1">
                <a:solidFill>
                  <a:srgbClr val="0070C0"/>
                </a:solidFill>
              </a:rPr>
              <a:t>True,cmap</a:t>
            </a:r>
            <a:r>
              <a:rPr lang="en-US" sz="2200" dirty="0">
                <a:solidFill>
                  <a:srgbClr val="0070C0"/>
                </a:solidFill>
              </a:rPr>
              <a:t>='</a:t>
            </a:r>
            <a:r>
              <a:rPr lang="en-US" sz="2200" dirty="0" err="1">
                <a:solidFill>
                  <a:srgbClr val="0070C0"/>
                </a:solidFill>
              </a:rPr>
              <a:t>YlGnBu</a:t>
            </a:r>
            <a:r>
              <a:rPr lang="en-US" sz="2200" dirty="0">
                <a:solidFill>
                  <a:srgbClr val="0070C0"/>
                </a:solidFill>
              </a:rPr>
              <a:t>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57BA9-D70B-2306-F558-37AEA249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4" y="3429001"/>
            <a:ext cx="5865755" cy="3249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F20A1-CC10-8A58-EC85-D29F6054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54" y="3709982"/>
            <a:ext cx="4659841" cy="29687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01363-C54C-3200-D54A-5B493A77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4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FDC6-88F8-420C-79E4-6E8533F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73B4-03E9-4699-4CDC-5E404D3AC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1945097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We used this type of mapping and made use of the longitude parameter given to us in the dataset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 err="1">
                <a:solidFill>
                  <a:srgbClr val="0070C0"/>
                </a:solidFill>
              </a:rPr>
              <a:t>plt.figure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figsize</a:t>
            </a:r>
            <a:r>
              <a:rPr lang="en-IN" sz="2000" dirty="0">
                <a:solidFill>
                  <a:srgbClr val="0070C0"/>
                </a:solidFill>
              </a:rPr>
              <a:t>=(15,8))</a:t>
            </a:r>
            <a:br>
              <a:rPr lang="en-IN" sz="2000" dirty="0">
                <a:solidFill>
                  <a:srgbClr val="0070C0"/>
                </a:solidFill>
              </a:rPr>
            </a:br>
            <a:r>
              <a:rPr lang="en-IN" sz="2000" dirty="0" err="1">
                <a:solidFill>
                  <a:srgbClr val="0070C0"/>
                </a:solidFill>
              </a:rPr>
              <a:t>sns.scatterplot</a:t>
            </a:r>
            <a:r>
              <a:rPr lang="en-IN" sz="2000" dirty="0">
                <a:solidFill>
                  <a:srgbClr val="0070C0"/>
                </a:solidFill>
              </a:rPr>
              <a:t>(x='</a:t>
            </a:r>
            <a:r>
              <a:rPr lang="en-IN" sz="2000" dirty="0" err="1">
                <a:solidFill>
                  <a:srgbClr val="0070C0"/>
                </a:solidFill>
              </a:rPr>
              <a:t>latitude',y</a:t>
            </a:r>
            <a:r>
              <a:rPr lang="en-IN" sz="2000" dirty="0">
                <a:solidFill>
                  <a:srgbClr val="0070C0"/>
                </a:solidFill>
              </a:rPr>
              <a:t>='</a:t>
            </a:r>
            <a:r>
              <a:rPr lang="en-IN" sz="2000" dirty="0" err="1">
                <a:solidFill>
                  <a:srgbClr val="0070C0"/>
                </a:solidFill>
              </a:rPr>
              <a:t>longitude',data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dirty="0" err="1">
                <a:solidFill>
                  <a:srgbClr val="0070C0"/>
                </a:solidFill>
              </a:rPr>
              <a:t>train_data,hue</a:t>
            </a:r>
            <a:r>
              <a:rPr lang="en-IN" sz="2000" dirty="0">
                <a:solidFill>
                  <a:srgbClr val="0070C0"/>
                </a:solidFill>
              </a:rPr>
              <a:t>='</a:t>
            </a:r>
            <a:r>
              <a:rPr lang="en-IN" sz="2000" dirty="0" err="1">
                <a:solidFill>
                  <a:srgbClr val="0070C0"/>
                </a:solidFill>
              </a:rPr>
              <a:t>median_house_value',palette</a:t>
            </a:r>
            <a:r>
              <a:rPr lang="en-IN" sz="2000" dirty="0">
                <a:solidFill>
                  <a:srgbClr val="0070C0"/>
                </a:solidFill>
              </a:rPr>
              <a:t>='</a:t>
            </a:r>
            <a:r>
              <a:rPr lang="en-IN" sz="2000" dirty="0" err="1">
                <a:solidFill>
                  <a:srgbClr val="0070C0"/>
                </a:solidFill>
              </a:rPr>
              <a:t>coolwarm</a:t>
            </a:r>
            <a:r>
              <a:rPr lang="en-IN" sz="2000" dirty="0">
                <a:solidFill>
                  <a:srgbClr val="0070C0"/>
                </a:solidFill>
              </a:rPr>
              <a:t>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3AEA-1314-FEEA-0E34-ADCE7CFC1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5848" y="1678086"/>
            <a:ext cx="6506152" cy="276522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used the below code to make the values better to validate and process the answer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data['</a:t>
            </a:r>
            <a:r>
              <a:rPr lang="en-US" sz="2400" dirty="0" err="1">
                <a:solidFill>
                  <a:srgbClr val="0070C0"/>
                </a:solidFill>
              </a:rPr>
              <a:t>total_rooms</a:t>
            </a:r>
            <a:r>
              <a:rPr lang="en-US" sz="2400" dirty="0">
                <a:solidFill>
                  <a:srgbClr val="0070C0"/>
                </a:solidFill>
              </a:rPr>
              <a:t>'] = np.log(data['</a:t>
            </a:r>
            <a:r>
              <a:rPr lang="en-US" sz="2400" dirty="0" err="1">
                <a:solidFill>
                  <a:srgbClr val="0070C0"/>
                </a:solidFill>
              </a:rPr>
              <a:t>total_rooms</a:t>
            </a:r>
            <a:r>
              <a:rPr lang="en-US" sz="2400" dirty="0">
                <a:solidFill>
                  <a:srgbClr val="0070C0"/>
                </a:solidFill>
              </a:rPr>
              <a:t>']+1)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data['</a:t>
            </a:r>
            <a:r>
              <a:rPr lang="en-US" sz="2400" dirty="0" err="1">
                <a:solidFill>
                  <a:srgbClr val="0070C0"/>
                </a:solidFill>
              </a:rPr>
              <a:t>total_bedrooms</a:t>
            </a:r>
            <a:r>
              <a:rPr lang="en-US" sz="2400" dirty="0">
                <a:solidFill>
                  <a:srgbClr val="0070C0"/>
                </a:solidFill>
              </a:rPr>
              <a:t>'] = np.log(data['</a:t>
            </a:r>
            <a:r>
              <a:rPr lang="en-US" sz="2400" dirty="0" err="1">
                <a:solidFill>
                  <a:srgbClr val="0070C0"/>
                </a:solidFill>
              </a:rPr>
              <a:t>total_bedrooms</a:t>
            </a:r>
            <a:r>
              <a:rPr lang="en-US" sz="2400" dirty="0">
                <a:solidFill>
                  <a:srgbClr val="0070C0"/>
                </a:solidFill>
              </a:rPr>
              <a:t>']+1)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data['population'] = np.log(data['population']+1)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data['households'] = np.log(data['households']+1)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data.hist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figsize</a:t>
            </a:r>
            <a:r>
              <a:rPr lang="en-US" sz="2400" dirty="0">
                <a:solidFill>
                  <a:srgbClr val="0070C0"/>
                </a:solidFill>
              </a:rPr>
              <a:t>=(15,8))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2B948-1C4F-F90B-6643-BE49A82F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5" y="4006392"/>
            <a:ext cx="5261643" cy="2851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433D8-6785-C996-32BB-D513C897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54" y="4312830"/>
            <a:ext cx="4414887" cy="24392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E9121-4DB0-EE0A-5ACE-92EC2168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0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58FC-AA31-61A3-85ED-FD907C31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C982-B915-4140-89FF-88FD2CC1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split the data into train data and test data using </a:t>
            </a:r>
            <a:r>
              <a:rPr lang="en-US" dirty="0" err="1">
                <a:solidFill>
                  <a:srgbClr val="0070C0"/>
                </a:solidFill>
              </a:rPr>
              <a:t>train_test_split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X_train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X_test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y_train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y_test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train_test_split</a:t>
            </a:r>
            <a:r>
              <a:rPr lang="en-US" dirty="0">
                <a:solidFill>
                  <a:srgbClr val="0070C0"/>
                </a:solidFill>
              </a:rPr>
              <a:t>(X, y, </a:t>
            </a:r>
            <a:r>
              <a:rPr lang="en-US" dirty="0" err="1">
                <a:solidFill>
                  <a:srgbClr val="0070C0"/>
                </a:solidFill>
              </a:rPr>
              <a:t>test_size</a:t>
            </a:r>
            <a:r>
              <a:rPr lang="en-US" dirty="0">
                <a:solidFill>
                  <a:srgbClr val="0070C0"/>
                </a:solidFill>
              </a:rPr>
              <a:t> = 0.3)</a:t>
            </a:r>
          </a:p>
          <a:p>
            <a:r>
              <a:rPr lang="en-IN" dirty="0"/>
              <a:t>Then we used </a:t>
            </a:r>
            <a:r>
              <a:rPr lang="en-IN" dirty="0" err="1">
                <a:solidFill>
                  <a:srgbClr val="0070C0"/>
                </a:solidFill>
              </a:rPr>
              <a:t>StandardScaler</a:t>
            </a:r>
            <a:r>
              <a:rPr lang="en-IN" dirty="0">
                <a:solidFill>
                  <a:srgbClr val="0070C0"/>
                </a:solidFill>
              </a:rPr>
              <a:t>()</a:t>
            </a:r>
            <a:r>
              <a:rPr lang="en-IN" dirty="0"/>
              <a:t> to make the test cases better for the algorithm and to produce better results</a:t>
            </a:r>
          </a:p>
          <a:p>
            <a:r>
              <a:rPr lang="en-US" dirty="0">
                <a:solidFill>
                  <a:srgbClr val="0070C0"/>
                </a:solidFill>
              </a:rPr>
              <a:t>scaler = </a:t>
            </a:r>
            <a:r>
              <a:rPr lang="en-US" dirty="0" err="1">
                <a:solidFill>
                  <a:srgbClr val="0070C0"/>
                </a:solidFill>
              </a:rPr>
              <a:t>StandardScaler</a:t>
            </a:r>
            <a:r>
              <a:rPr lang="en-US" dirty="0">
                <a:solidFill>
                  <a:srgbClr val="0070C0"/>
                </a:solidFill>
              </a:rPr>
              <a:t>()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X_train_s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scaler.fit_transform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X_train</a:t>
            </a:r>
            <a:r>
              <a:rPr lang="en-US" dirty="0">
                <a:solidFill>
                  <a:srgbClr val="0070C0"/>
                </a:solidFill>
              </a:rPr>
              <a:t>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X_test_s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scaler.transform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X_test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6A3FF-59A8-451F-8353-1EF904AA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D9DE-26EB-1672-935F-8E597DE4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78F5-0B1D-EFE3-2666-A1D456D0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used many models here to find the best result.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Random Forest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Ridge Model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Bayesian Ridge Regression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Lasso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Decision Tree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LARS Lasso (Least Angle Regression)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SVM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67E5-A737-8FB1-0397-727D3433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62D9-582D-4799-AE6F-B394EA816E4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874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House Prices Data Analysis</vt:lpstr>
      <vt:lpstr>Data Set</vt:lpstr>
      <vt:lpstr>Steps Followed in this task</vt:lpstr>
      <vt:lpstr>Step 1: Data Preprocessing</vt:lpstr>
      <vt:lpstr>Step 1: Data Preprocessing</vt:lpstr>
      <vt:lpstr>Exploring and Data Visualization</vt:lpstr>
      <vt:lpstr>Exploring and Data Visualization</vt:lpstr>
      <vt:lpstr>Data Modeling</vt:lpstr>
      <vt:lpstr>Data Modeling</vt:lpstr>
      <vt:lpstr>Data Modeling</vt:lpstr>
      <vt:lpstr>Model Optimization</vt:lpstr>
      <vt:lpstr>Model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Data Analysis</dc:title>
  <dc:creator>Krishna Deshpande</dc:creator>
  <cp:lastModifiedBy>Krishna Deshpande</cp:lastModifiedBy>
  <cp:revision>10</cp:revision>
  <dcterms:created xsi:type="dcterms:W3CDTF">2023-09-28T11:23:40Z</dcterms:created>
  <dcterms:modified xsi:type="dcterms:W3CDTF">2023-12-31T05:18:31Z</dcterms:modified>
</cp:coreProperties>
</file>