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70C99-A7D6-4976-B370-2028D5180F75}" v="4" dt="2025-01-20T17:28:10.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38" d="100"/>
          <a:sy n="38" d="100"/>
        </p:scale>
        <p:origin x="1056" y="60"/>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2❤ _" userId="e1d29e00a3ccf5ae" providerId="LiveId" clId="{F7F70C99-A7D6-4976-B370-2028D5180F75}"/>
    <pc:docChg chg="custSel modSld">
      <pc:chgData name="Ki2❤ _" userId="e1d29e00a3ccf5ae" providerId="LiveId" clId="{F7F70C99-A7D6-4976-B370-2028D5180F75}" dt="2025-01-20T17:28:52.218" v="101" actId="14100"/>
      <pc:docMkLst>
        <pc:docMk/>
      </pc:docMkLst>
      <pc:sldChg chg="addSp delSp modSp mod">
        <pc:chgData name="Ki2❤ _" userId="e1d29e00a3ccf5ae" providerId="LiveId" clId="{F7F70C99-A7D6-4976-B370-2028D5180F75}" dt="2025-01-20T17:27:19.349" v="89" actId="20577"/>
        <pc:sldMkLst>
          <pc:docMk/>
          <pc:sldMk cId="0" sldId="260"/>
        </pc:sldMkLst>
        <pc:spChg chg="mod">
          <ac:chgData name="Ki2❤ _" userId="e1d29e00a3ccf5ae" providerId="LiveId" clId="{F7F70C99-A7D6-4976-B370-2028D5180F75}" dt="2025-01-20T17:25:10.828" v="29" actId="20577"/>
          <ac:spMkLst>
            <pc:docMk/>
            <pc:sldMk cId="0" sldId="260"/>
            <ac:spMk id="45" creationId="{1D28C51A-6B2E-AB14-C6F7-104BA74AA285}"/>
          </ac:spMkLst>
        </pc:spChg>
        <pc:spChg chg="mod">
          <ac:chgData name="Ki2❤ _" userId="e1d29e00a3ccf5ae" providerId="LiveId" clId="{F7F70C99-A7D6-4976-B370-2028D5180F75}" dt="2025-01-20T17:25:19.641" v="43" actId="20577"/>
          <ac:spMkLst>
            <pc:docMk/>
            <pc:sldMk cId="0" sldId="260"/>
            <ac:spMk id="47" creationId="{EBCC9F75-C176-04DC-90CD-6C3A749F3DAE}"/>
          </ac:spMkLst>
        </pc:spChg>
        <pc:spChg chg="mod">
          <ac:chgData name="Ki2❤ _" userId="e1d29e00a3ccf5ae" providerId="LiveId" clId="{F7F70C99-A7D6-4976-B370-2028D5180F75}" dt="2025-01-20T17:27:19.349" v="89" actId="20577"/>
          <ac:spMkLst>
            <pc:docMk/>
            <pc:sldMk cId="0" sldId="260"/>
            <ac:spMk id="48" creationId="{71F3CF53-4840-15DB-631E-6FBB18552525}"/>
          </ac:spMkLst>
        </pc:spChg>
        <pc:picChg chg="add mod">
          <ac:chgData name="Ki2❤ _" userId="e1d29e00a3ccf5ae" providerId="LiveId" clId="{F7F70C99-A7D6-4976-B370-2028D5180F75}" dt="2025-01-20T17:24:50.897" v="12" actId="14100"/>
          <ac:picMkLst>
            <pc:docMk/>
            <pc:sldMk cId="0" sldId="260"/>
            <ac:picMk id="19" creationId="{0A094622-E3FC-C3D6-8BFF-662FF707A6B0}"/>
          </ac:picMkLst>
        </pc:picChg>
        <pc:picChg chg="add mod">
          <ac:chgData name="Ki2❤ _" userId="e1d29e00a3ccf5ae" providerId="LiveId" clId="{F7F70C99-A7D6-4976-B370-2028D5180F75}" dt="2025-01-20T17:26:15.547" v="53" actId="14100"/>
          <ac:picMkLst>
            <pc:docMk/>
            <pc:sldMk cId="0" sldId="260"/>
            <ac:picMk id="24" creationId="{2395D78A-5E45-F3DC-05EF-4D228364CE77}"/>
          </ac:picMkLst>
        </pc:picChg>
        <pc:picChg chg="add mod">
          <ac:chgData name="Ki2❤ _" userId="e1d29e00a3ccf5ae" providerId="LiveId" clId="{F7F70C99-A7D6-4976-B370-2028D5180F75}" dt="2025-01-20T17:27:01.350" v="67" actId="14100"/>
          <ac:picMkLst>
            <pc:docMk/>
            <pc:sldMk cId="0" sldId="260"/>
            <ac:picMk id="29" creationId="{6877542C-F569-EC68-3637-029F6D9E46EB}"/>
          </ac:picMkLst>
        </pc:picChg>
        <pc:picChg chg="del mod">
          <ac:chgData name="Ki2❤ _" userId="e1d29e00a3ccf5ae" providerId="LiveId" clId="{F7F70C99-A7D6-4976-B370-2028D5180F75}" dt="2025-01-20T17:23:57.430" v="1" actId="21"/>
          <ac:picMkLst>
            <pc:docMk/>
            <pc:sldMk cId="0" sldId="260"/>
            <ac:picMk id="33" creationId="{ADBC59C0-5543-CE5E-B92F-4C5B0377A705}"/>
          </ac:picMkLst>
        </pc:picChg>
        <pc:picChg chg="del">
          <ac:chgData name="Ki2❤ _" userId="e1d29e00a3ccf5ae" providerId="LiveId" clId="{F7F70C99-A7D6-4976-B370-2028D5180F75}" dt="2025-01-20T17:25:25.529" v="44" actId="21"/>
          <ac:picMkLst>
            <pc:docMk/>
            <pc:sldMk cId="0" sldId="260"/>
            <ac:picMk id="35" creationId="{6F2FD6FB-DEC6-3A70-BE87-344E521B3C8D}"/>
          </ac:picMkLst>
        </pc:picChg>
        <pc:picChg chg="del">
          <ac:chgData name="Ki2❤ _" userId="e1d29e00a3ccf5ae" providerId="LiveId" clId="{F7F70C99-A7D6-4976-B370-2028D5180F75}" dt="2025-01-20T17:26:21.950" v="54" actId="21"/>
          <ac:picMkLst>
            <pc:docMk/>
            <pc:sldMk cId="0" sldId="260"/>
            <ac:picMk id="43" creationId="{E4EE75E2-5D74-D86D-95F4-366B0786F60A}"/>
          </ac:picMkLst>
        </pc:picChg>
      </pc:sldChg>
      <pc:sldChg chg="addSp modSp mod">
        <pc:chgData name="Ki2❤ _" userId="e1d29e00a3ccf5ae" providerId="LiveId" clId="{F7F70C99-A7D6-4976-B370-2028D5180F75}" dt="2025-01-20T17:28:52.218" v="101" actId="14100"/>
        <pc:sldMkLst>
          <pc:docMk/>
          <pc:sldMk cId="0" sldId="266"/>
        </pc:sldMkLst>
        <pc:picChg chg="add mod">
          <ac:chgData name="Ki2❤ _" userId="e1d29e00a3ccf5ae" providerId="LiveId" clId="{F7F70C99-A7D6-4976-B370-2028D5180F75}" dt="2025-01-20T17:28:52.218" v="101" actId="14100"/>
          <ac:picMkLst>
            <pc:docMk/>
            <pc:sldMk cId="0" sldId="266"/>
            <ac:picMk id="25" creationId="{88A7B959-6977-05B5-64AF-2759CA91DE8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25" name="Picture 24">
            <a:extLst>
              <a:ext uri="{FF2B5EF4-FFF2-40B4-BE49-F238E27FC236}">
                <a16:creationId xmlns:a16="http://schemas.microsoft.com/office/drawing/2014/main" id="{88A7B959-6977-05B5-64AF-2759CA91DE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584" y="3771900"/>
            <a:ext cx="2888416" cy="29921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sp>
        <p:nvSpPr>
          <p:cNvPr id="45" name="TextBox 44">
            <a:extLst>
              <a:ext uri="{FF2B5EF4-FFF2-40B4-BE49-F238E27FC236}">
                <a16:creationId xmlns:a16="http://schemas.microsoft.com/office/drawing/2014/main" id="{1D28C51A-6B2E-AB14-C6F7-104BA74AA285}"/>
              </a:ext>
            </a:extLst>
          </p:cNvPr>
          <p:cNvSpPr txBox="1"/>
          <p:nvPr/>
        </p:nvSpPr>
        <p:spPr>
          <a:xfrm>
            <a:off x="13919401"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GAMPALA KRISHNA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GAMPALA GEETHA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8076751"/>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KRISHNAVEENA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0A094622-E3FC-C3D6-8BFF-662FF707A6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75607" y="1050857"/>
            <a:ext cx="2024494" cy="21738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a:extLst>
              <a:ext uri="{FF2B5EF4-FFF2-40B4-BE49-F238E27FC236}">
                <a16:creationId xmlns:a16="http://schemas.microsoft.com/office/drawing/2014/main" id="{2395D78A-5E45-F3DC-05EF-4D228364CE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43639" y="4002073"/>
            <a:ext cx="2123087" cy="20851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Picture 28">
            <a:extLst>
              <a:ext uri="{FF2B5EF4-FFF2-40B4-BE49-F238E27FC236}">
                <a16:creationId xmlns:a16="http://schemas.microsoft.com/office/drawing/2014/main" id="{6877542C-F569-EC68-3637-029F6D9E46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5606" y="6991234"/>
            <a:ext cx="2024495" cy="20250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550</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Ki2❤ _</cp:lastModifiedBy>
  <cp:revision>15</cp:revision>
  <dcterms:created xsi:type="dcterms:W3CDTF">2006-08-16T00:00:00Z</dcterms:created>
  <dcterms:modified xsi:type="dcterms:W3CDTF">2025-01-20T17:28:58Z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