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5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27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80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7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090" y="2404534"/>
            <a:ext cx="6705600" cy="1646302"/>
          </a:xfrm>
        </p:spPr>
        <p:txBody>
          <a:bodyPr/>
          <a:lstStyle/>
          <a:p>
            <a:pPr algn="ctr"/>
            <a:r>
              <a:rPr dirty="0"/>
              <a:t>Walmart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for Business Stakeholders</a:t>
            </a:r>
          </a:p>
          <a:p>
            <a:r>
              <a:t>Tools: Power BI | Data: Walmart Sales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04335"/>
            <a:ext cx="6676105" cy="5181599"/>
          </a:xfrm>
        </p:spPr>
        <p:txBody>
          <a:bodyPr>
            <a:noAutofit/>
          </a:bodyPr>
          <a:lstStyle/>
          <a:p>
            <a:r>
              <a:rPr sz="1400" dirty="0"/>
              <a:t>The dashboard is divided into three interactive pages:</a:t>
            </a:r>
          </a:p>
          <a:p>
            <a:endParaRPr sz="1400" dirty="0"/>
          </a:p>
          <a:p>
            <a:r>
              <a:rPr sz="1400" dirty="0"/>
              <a:t>1. Overview Dashboard:</a:t>
            </a:r>
          </a:p>
          <a:p>
            <a:r>
              <a:rPr sz="1400" dirty="0"/>
              <a:t>   - KPIs: Total Sales, Average Sales, Max Sale, Holiday Weeks</a:t>
            </a:r>
          </a:p>
          <a:p>
            <a:r>
              <a:rPr sz="1400" dirty="0"/>
              <a:t>   - Filters: Date, Store, Holiday Flag</a:t>
            </a:r>
          </a:p>
          <a:p>
            <a:pPr marL="0" indent="0">
              <a:buNone/>
            </a:pPr>
            <a:endParaRPr sz="1400" dirty="0"/>
          </a:p>
          <a:p>
            <a:r>
              <a:rPr sz="1400" dirty="0"/>
              <a:t>2. Sales Trends Analysis:</a:t>
            </a:r>
          </a:p>
          <a:p>
            <a:r>
              <a:rPr sz="1400" dirty="0"/>
              <a:t>   - Line Chart: Weekly Sales over Time</a:t>
            </a:r>
          </a:p>
          <a:p>
            <a:r>
              <a:rPr sz="1400" dirty="0"/>
              <a:t>   - Holiday Impact &amp; Seasonality</a:t>
            </a:r>
          </a:p>
          <a:p>
            <a:r>
              <a:rPr sz="1400" dirty="0"/>
              <a:t>   - Filters: Store, Holiday Flag</a:t>
            </a:r>
          </a:p>
          <a:p>
            <a:endParaRPr sz="1400" dirty="0"/>
          </a:p>
          <a:p>
            <a:r>
              <a:rPr sz="1400" dirty="0"/>
              <a:t>3. Store Performance:</a:t>
            </a:r>
          </a:p>
          <a:p>
            <a:r>
              <a:rPr sz="1400" dirty="0"/>
              <a:t>   - Bar, Pie &amp; Scatter Charts</a:t>
            </a:r>
          </a:p>
          <a:p>
            <a:r>
              <a:rPr sz="1400" dirty="0"/>
              <a:t>   - Compare Sales by Store</a:t>
            </a:r>
          </a:p>
          <a:p>
            <a:r>
              <a:rPr sz="1400" dirty="0"/>
              <a:t>   - Analyze Fuel Price vs 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Design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Slicers for dynamic filtering (Date, Store, Holiday)</a:t>
            </a:r>
          </a:p>
          <a:p>
            <a:r>
              <a:rPr dirty="0"/>
              <a:t>- Time-Series Visuals for trend analysis</a:t>
            </a:r>
          </a:p>
          <a:p>
            <a:r>
              <a:rPr dirty="0"/>
              <a:t>- Cards for KPIs (Total Sales, Average, Max)</a:t>
            </a:r>
          </a:p>
          <a:p>
            <a:r>
              <a:rPr dirty="0"/>
              <a:t>- Store Comparison using bar, </a:t>
            </a:r>
            <a:r>
              <a:rPr lang="en-US" dirty="0"/>
              <a:t>donut</a:t>
            </a:r>
            <a:r>
              <a:rPr dirty="0"/>
              <a:t>, and scatter charts</a:t>
            </a:r>
          </a:p>
          <a:p>
            <a:r>
              <a:rPr dirty="0"/>
              <a:t>- Navigation Menu for easy page switching</a:t>
            </a:r>
          </a:p>
          <a:p>
            <a:r>
              <a:rPr dirty="0"/>
              <a:t>- Clean layout with consistent color themes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Enables stakeholders to monitor sales performance</a:t>
            </a:r>
          </a:p>
          <a:p>
            <a:r>
              <a:t>- Helps identify trends and anomalies (e.g., holiday impact)</a:t>
            </a:r>
          </a:p>
          <a:p>
            <a:r>
              <a:t>- Aids in strategic decision-making for stores and regions</a:t>
            </a:r>
          </a:p>
          <a:p>
            <a:r>
              <a:t>- Offers clear, interactive insights using Power BI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217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Walmart Sales Dashboard</vt:lpstr>
      <vt:lpstr>Dashboard Structure</vt:lpstr>
      <vt:lpstr>Key Features &amp; Design Elements</vt:lpstr>
      <vt:lpstr>Outcome &amp; Business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Krishnaja Jayan</cp:lastModifiedBy>
  <cp:revision>2</cp:revision>
  <dcterms:created xsi:type="dcterms:W3CDTF">2013-01-27T09:14:16Z</dcterms:created>
  <dcterms:modified xsi:type="dcterms:W3CDTF">2025-05-16T16:05:14Z</dcterms:modified>
  <cp:category/>
</cp:coreProperties>
</file>