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vignesh.s" userId="c46c9dafb35f1cb9" providerId="LiveId" clId="{51D5F7C8-DD35-4804-9370-98FD5114779E}"/>
    <pc:docChg chg="custSel modSld">
      <pc:chgData name="das vignesh.s" userId="c46c9dafb35f1cb9" providerId="LiveId" clId="{51D5F7C8-DD35-4804-9370-98FD5114779E}" dt="2024-04-05T08:28:35.290" v="54" actId="20577"/>
      <pc:docMkLst>
        <pc:docMk/>
      </pc:docMkLst>
      <pc:sldChg chg="modSp mod">
        <pc:chgData name="das vignesh.s" userId="c46c9dafb35f1cb9" providerId="LiveId" clId="{51D5F7C8-DD35-4804-9370-98FD5114779E}" dt="2024-04-05T08:28:35.290" v="54" actId="20577"/>
        <pc:sldMkLst>
          <pc:docMk/>
          <pc:sldMk cId="953325580" sldId="256"/>
        </pc:sldMkLst>
        <pc:spChg chg="mod">
          <ac:chgData name="das vignesh.s" userId="c46c9dafb35f1cb9" providerId="LiveId" clId="{51D5F7C8-DD35-4804-9370-98FD5114779E}" dt="2024-04-05T08:28:35.290" v="54"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KRISHNAKANTH.V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942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31</cp:revision>
  <dcterms:created xsi:type="dcterms:W3CDTF">2021-05-26T16:50:10Z</dcterms:created>
  <dcterms:modified xsi:type="dcterms:W3CDTF">2024-04-05T08:28:44Z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