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8" r:id="rId10"/>
    <p:sldId id="263" r:id="rId11"/>
    <p:sldId id="266" r:id="rId12"/>
    <p:sldId id="269" r:id="rId13"/>
    <p:sldId id="270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9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D162A-5D2C-4A34-B4A0-F794B72D2365}" type="doc">
      <dgm:prSet loTypeId="urn:microsoft.com/office/officeart/2005/8/layout/lProcess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A3F14E-8CCF-4435-8045-8221F6B50DE6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2400" dirty="0" smtClean="0"/>
            <a:t>Front end</a:t>
          </a:r>
          <a:endParaRPr lang="en-IN" sz="2400" dirty="0"/>
        </a:p>
      </dgm:t>
    </dgm:pt>
    <dgm:pt modelId="{43067360-EDA1-4269-992D-062C87667BC1}" type="parTrans" cxnId="{0B68682F-8A79-451E-B60F-AB2718F61249}">
      <dgm:prSet/>
      <dgm:spPr/>
      <dgm:t>
        <a:bodyPr/>
        <a:lstStyle/>
        <a:p>
          <a:endParaRPr lang="en-IN"/>
        </a:p>
      </dgm:t>
    </dgm:pt>
    <dgm:pt modelId="{79B59FDE-4E8C-485E-B4FA-BF6D9A8DEB4A}" type="sibTrans" cxnId="{0B68682F-8A79-451E-B60F-AB2718F61249}">
      <dgm:prSet/>
      <dgm:spPr/>
      <dgm:t>
        <a:bodyPr/>
        <a:lstStyle/>
        <a:p>
          <a:endParaRPr lang="en-IN"/>
        </a:p>
      </dgm:t>
    </dgm:pt>
    <dgm:pt modelId="{ACA91A08-D6E1-409F-BB6D-E523BE9D6A7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1600" dirty="0" smtClean="0"/>
            <a:t>HTML 5</a:t>
          </a:r>
          <a:endParaRPr lang="en-IN" sz="1600" dirty="0"/>
        </a:p>
      </dgm:t>
    </dgm:pt>
    <dgm:pt modelId="{149A365C-C876-44CA-88CC-4195591E2F73}" type="parTrans" cxnId="{B6A12DAC-D16F-4483-B592-718E0B58E6D1}">
      <dgm:prSet/>
      <dgm:spPr/>
      <dgm:t>
        <a:bodyPr/>
        <a:lstStyle/>
        <a:p>
          <a:endParaRPr lang="en-IN"/>
        </a:p>
      </dgm:t>
    </dgm:pt>
    <dgm:pt modelId="{741E765D-7B53-417F-B3A0-15FC71AA9C29}" type="sibTrans" cxnId="{B6A12DAC-D16F-4483-B592-718E0B58E6D1}">
      <dgm:prSet/>
      <dgm:spPr/>
      <dgm:t>
        <a:bodyPr/>
        <a:lstStyle/>
        <a:p>
          <a:endParaRPr lang="en-IN"/>
        </a:p>
      </dgm:t>
    </dgm:pt>
    <dgm:pt modelId="{3AC7F600-B60C-4C2D-89C7-A25ECCF7298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CSS 3</a:t>
          </a:r>
          <a:endParaRPr lang="en-IN" dirty="0"/>
        </a:p>
      </dgm:t>
    </dgm:pt>
    <dgm:pt modelId="{1ED6065F-F4BC-4592-834C-13CCAF09B1F2}" type="parTrans" cxnId="{7501DB20-C4EC-4A23-9F44-E5DCB7265105}">
      <dgm:prSet/>
      <dgm:spPr/>
      <dgm:t>
        <a:bodyPr/>
        <a:lstStyle/>
        <a:p>
          <a:endParaRPr lang="en-IN"/>
        </a:p>
      </dgm:t>
    </dgm:pt>
    <dgm:pt modelId="{146EC968-1EE4-48C8-83DB-EDDC149E1CE6}" type="sibTrans" cxnId="{7501DB20-C4EC-4A23-9F44-E5DCB7265105}">
      <dgm:prSet/>
      <dgm:spPr/>
      <dgm:t>
        <a:bodyPr/>
        <a:lstStyle/>
        <a:p>
          <a:endParaRPr lang="en-IN"/>
        </a:p>
      </dgm:t>
    </dgm:pt>
    <dgm:pt modelId="{378724E9-952D-46DC-88D0-F9FA6BBE76E6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IN" sz="2400" dirty="0" smtClean="0"/>
            <a:t>Middleware</a:t>
          </a:r>
          <a:endParaRPr lang="en-IN" sz="2400" dirty="0"/>
        </a:p>
      </dgm:t>
    </dgm:pt>
    <dgm:pt modelId="{425B7BAB-3E0B-40DD-A18A-D1E92A7E23FB}" type="parTrans" cxnId="{C1643107-A02B-4380-960D-F3DF5E8DAA15}">
      <dgm:prSet/>
      <dgm:spPr/>
      <dgm:t>
        <a:bodyPr/>
        <a:lstStyle/>
        <a:p>
          <a:endParaRPr lang="en-IN"/>
        </a:p>
      </dgm:t>
    </dgm:pt>
    <dgm:pt modelId="{A00BB725-71FB-4415-9E31-DEC329618F1A}" type="sibTrans" cxnId="{C1643107-A02B-4380-960D-F3DF5E8DAA15}">
      <dgm:prSet/>
      <dgm:spPr/>
      <dgm:t>
        <a:bodyPr/>
        <a:lstStyle/>
        <a:p>
          <a:endParaRPr lang="en-IN"/>
        </a:p>
      </dgm:t>
    </dgm:pt>
    <dgm:pt modelId="{5F85DEBD-2FBD-4228-A27B-CE95506F6D5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Java</a:t>
          </a:r>
          <a:endParaRPr lang="en-IN" dirty="0"/>
        </a:p>
      </dgm:t>
    </dgm:pt>
    <dgm:pt modelId="{E1D733CE-E0DF-4EEE-82A4-CBCDB1200856}" type="parTrans" cxnId="{85BF557C-4E19-434F-91C0-26775A5852FC}">
      <dgm:prSet/>
      <dgm:spPr/>
      <dgm:t>
        <a:bodyPr/>
        <a:lstStyle/>
        <a:p>
          <a:endParaRPr lang="en-IN"/>
        </a:p>
      </dgm:t>
    </dgm:pt>
    <dgm:pt modelId="{9EDB071E-2EB8-4166-8B69-DD3C737951A6}" type="sibTrans" cxnId="{85BF557C-4E19-434F-91C0-26775A5852FC}">
      <dgm:prSet/>
      <dgm:spPr/>
      <dgm:t>
        <a:bodyPr/>
        <a:lstStyle/>
        <a:p>
          <a:endParaRPr lang="en-IN"/>
        </a:p>
      </dgm:t>
    </dgm:pt>
    <dgm:pt modelId="{A11BB248-26CB-4BBD-848A-5AA723CAA1A2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IN" sz="2400" dirty="0" smtClean="0"/>
            <a:t>Back end</a:t>
          </a:r>
          <a:endParaRPr lang="en-IN" sz="2400" dirty="0"/>
        </a:p>
      </dgm:t>
    </dgm:pt>
    <dgm:pt modelId="{FA370A8B-D32F-4179-8FE0-57B95B1F4EF2}" type="parTrans" cxnId="{20FF70D5-B4B2-43CD-8D61-6C2C1C89FF37}">
      <dgm:prSet/>
      <dgm:spPr/>
      <dgm:t>
        <a:bodyPr/>
        <a:lstStyle/>
        <a:p>
          <a:endParaRPr lang="en-IN"/>
        </a:p>
      </dgm:t>
    </dgm:pt>
    <dgm:pt modelId="{A4960584-962D-4C93-BF6D-CF40392EB1F5}" type="sibTrans" cxnId="{20FF70D5-B4B2-43CD-8D61-6C2C1C89FF37}">
      <dgm:prSet/>
      <dgm:spPr/>
      <dgm:t>
        <a:bodyPr/>
        <a:lstStyle/>
        <a:p>
          <a:endParaRPr lang="en-IN"/>
        </a:p>
      </dgm:t>
    </dgm:pt>
    <dgm:pt modelId="{B4560819-626F-424B-931F-FF77E80F75B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2000" dirty="0" err="1" smtClean="0"/>
            <a:t>MySQL</a:t>
          </a:r>
          <a:endParaRPr lang="en-IN" sz="2000" dirty="0"/>
        </a:p>
      </dgm:t>
    </dgm:pt>
    <dgm:pt modelId="{529375F4-A418-4776-B379-93087AB8CB1C}" type="parTrans" cxnId="{C90ACEE8-4A60-4D22-8DAB-CB7B6E6137D6}">
      <dgm:prSet/>
      <dgm:spPr/>
      <dgm:t>
        <a:bodyPr/>
        <a:lstStyle/>
        <a:p>
          <a:endParaRPr lang="en-IN"/>
        </a:p>
      </dgm:t>
    </dgm:pt>
    <dgm:pt modelId="{9633BBBD-F63C-46D4-8201-499856896AAA}" type="sibTrans" cxnId="{C90ACEE8-4A60-4D22-8DAB-CB7B6E6137D6}">
      <dgm:prSet/>
      <dgm:spPr/>
      <dgm:t>
        <a:bodyPr/>
        <a:lstStyle/>
        <a:p>
          <a:endParaRPr lang="en-IN"/>
        </a:p>
      </dgm:t>
    </dgm:pt>
    <dgm:pt modelId="{FD0D19D3-1986-4613-8ED9-68BB807A815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err="1" smtClean="0"/>
            <a:t>TypeScript</a:t>
          </a:r>
          <a:endParaRPr lang="en-IN" dirty="0"/>
        </a:p>
      </dgm:t>
    </dgm:pt>
    <dgm:pt modelId="{7C85EC6D-F51F-434F-9446-457AA3FAC795}" type="parTrans" cxnId="{12D9AD72-220E-44E9-987B-46A3F99E8848}">
      <dgm:prSet/>
      <dgm:spPr/>
    </dgm:pt>
    <dgm:pt modelId="{1BEC1D66-431B-482E-BB7A-00A1C5FC8462}" type="sibTrans" cxnId="{12D9AD72-220E-44E9-987B-46A3F99E8848}">
      <dgm:prSet/>
      <dgm:spPr/>
    </dgm:pt>
    <dgm:pt modelId="{8960FA91-031E-43C6-BE80-93E6AF7EB0E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Angular 8</a:t>
          </a:r>
          <a:endParaRPr lang="en-IN" dirty="0"/>
        </a:p>
      </dgm:t>
    </dgm:pt>
    <dgm:pt modelId="{4FDD32EB-814E-4534-B0B4-451A6728FF85}" type="parTrans" cxnId="{947334AA-7F63-4755-9314-E56DC4B6537E}">
      <dgm:prSet/>
      <dgm:spPr/>
    </dgm:pt>
    <dgm:pt modelId="{189CE8E2-31F2-4B7A-A41D-B067DD1524D6}" type="sibTrans" cxnId="{947334AA-7F63-4755-9314-E56DC4B6537E}">
      <dgm:prSet/>
      <dgm:spPr/>
    </dgm:pt>
    <dgm:pt modelId="{80AC123D-39E5-4780-8D5E-F2E5EE433B1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JavaScript</a:t>
          </a:r>
          <a:endParaRPr lang="en-IN" dirty="0"/>
        </a:p>
      </dgm:t>
    </dgm:pt>
    <dgm:pt modelId="{361CF77C-2D3E-4F02-8817-0BCC7A9D8D50}" type="parTrans" cxnId="{9E3F1705-0D64-4F55-B379-24C898FBE676}">
      <dgm:prSet/>
      <dgm:spPr/>
    </dgm:pt>
    <dgm:pt modelId="{0585196C-A595-4BC1-A489-9FB7AA1EF251}" type="sibTrans" cxnId="{9E3F1705-0D64-4F55-B379-24C898FBE676}">
      <dgm:prSet/>
      <dgm:spPr/>
    </dgm:pt>
    <dgm:pt modelId="{7FD99911-05DF-436C-B949-7338667E1B2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Bootstrap 4</a:t>
          </a:r>
          <a:endParaRPr lang="en-IN" dirty="0"/>
        </a:p>
      </dgm:t>
    </dgm:pt>
    <dgm:pt modelId="{3DD3C2EC-552D-4DBB-AC0F-636E7F53F23A}" type="parTrans" cxnId="{9EA1903A-58D5-4B14-ABCD-149A5989A1BC}">
      <dgm:prSet/>
      <dgm:spPr/>
    </dgm:pt>
    <dgm:pt modelId="{4D9E2A77-B97E-4206-A8A5-842B7C180358}" type="sibTrans" cxnId="{9EA1903A-58D5-4B14-ABCD-149A5989A1BC}">
      <dgm:prSet/>
      <dgm:spPr/>
    </dgm:pt>
    <dgm:pt modelId="{32F48E6F-063F-4601-8E20-86F0E844DBC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Spring Boot</a:t>
          </a:r>
          <a:endParaRPr lang="en-IN" dirty="0"/>
        </a:p>
      </dgm:t>
    </dgm:pt>
    <dgm:pt modelId="{A0A241A9-216D-42B8-B225-3287DA126047}" type="parTrans" cxnId="{DDE7DA93-C02D-460B-84E2-25BCC26DCEC4}">
      <dgm:prSet/>
      <dgm:spPr/>
    </dgm:pt>
    <dgm:pt modelId="{FCD07FA4-84FD-46D2-A93D-9E99D802E5BF}" type="sibTrans" cxnId="{DDE7DA93-C02D-460B-84E2-25BCC26DCEC4}">
      <dgm:prSet/>
      <dgm:spPr/>
    </dgm:pt>
    <dgm:pt modelId="{82C9DCA6-4DB4-49FF-AE14-905E1BD8024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Eureka Discovery Client</a:t>
          </a:r>
          <a:endParaRPr lang="en-IN" dirty="0"/>
        </a:p>
      </dgm:t>
    </dgm:pt>
    <dgm:pt modelId="{1862A7F1-029A-4F32-99C4-807C266D8261}" type="parTrans" cxnId="{88471E68-18B4-4489-90C6-D7E721D01848}">
      <dgm:prSet/>
      <dgm:spPr/>
    </dgm:pt>
    <dgm:pt modelId="{5BAD389E-6AB5-409C-B20D-A8272135F0A0}" type="sibTrans" cxnId="{88471E68-18B4-4489-90C6-D7E721D01848}">
      <dgm:prSet/>
      <dgm:spPr/>
    </dgm:pt>
    <dgm:pt modelId="{237B0E9D-14AB-49D7-A75D-2384A23947D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Feign-</a:t>
          </a:r>
          <a:r>
            <a:rPr lang="en-IN" dirty="0" err="1" smtClean="0"/>
            <a:t>Hystrix</a:t>
          </a:r>
          <a:r>
            <a:rPr lang="en-IN" dirty="0" smtClean="0"/>
            <a:t> Client</a:t>
          </a:r>
          <a:endParaRPr lang="en-IN" dirty="0"/>
        </a:p>
      </dgm:t>
    </dgm:pt>
    <dgm:pt modelId="{A56D7289-B1AC-4161-8B17-459CA33C25D6}" type="parTrans" cxnId="{FE9AA2FD-C173-4DCE-A149-C5004F871657}">
      <dgm:prSet/>
      <dgm:spPr/>
    </dgm:pt>
    <dgm:pt modelId="{C07B9C25-7018-4CC0-8C19-68074FFD473A}" type="sibTrans" cxnId="{FE9AA2FD-C173-4DCE-A149-C5004F871657}">
      <dgm:prSet/>
      <dgm:spPr/>
    </dgm:pt>
    <dgm:pt modelId="{C5FEE138-6C16-4EA8-AFCA-C4F67013057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JPA</a:t>
          </a:r>
          <a:endParaRPr lang="en-IN" dirty="0"/>
        </a:p>
      </dgm:t>
    </dgm:pt>
    <dgm:pt modelId="{55197F37-5E5F-4F75-AFC3-A9C52B42A4CB}" type="parTrans" cxnId="{D28F96BB-198E-42A3-9728-0E3A63638AEC}">
      <dgm:prSet/>
      <dgm:spPr/>
    </dgm:pt>
    <dgm:pt modelId="{5AD9B95D-6AC9-4D26-82F3-D0DE9CE1667D}" type="sibTrans" cxnId="{D28F96BB-198E-42A3-9728-0E3A63638AEC}">
      <dgm:prSet/>
      <dgm:spPr/>
    </dgm:pt>
    <dgm:pt modelId="{F45A83F9-CF7F-4391-94D3-1EC297B7361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Hibernate</a:t>
          </a:r>
          <a:endParaRPr lang="en-IN" dirty="0"/>
        </a:p>
      </dgm:t>
    </dgm:pt>
    <dgm:pt modelId="{145397E2-32F9-4F33-BD3A-F9CF418C9DE1}" type="parTrans" cxnId="{FC5E269A-4B86-4C2C-BF0A-92F8EABD8E1F}">
      <dgm:prSet/>
      <dgm:spPr/>
    </dgm:pt>
    <dgm:pt modelId="{0D8FE314-5A35-4F36-9896-935C7595F433}" type="sibTrans" cxnId="{FC5E269A-4B86-4C2C-BF0A-92F8EABD8E1F}">
      <dgm:prSet/>
      <dgm:spPr/>
    </dgm:pt>
    <dgm:pt modelId="{3D31CAE0-829A-4B9C-AD3F-FFC8E9FF666E}" type="pres">
      <dgm:prSet presAssocID="{B46D162A-5D2C-4A34-B4A0-F794B72D236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5CDC81-6266-40B6-BA6E-FAC1B8F97110}" type="pres">
      <dgm:prSet presAssocID="{FFA3F14E-8CCF-4435-8045-8221F6B50DE6}" presName="compNode" presStyleCnt="0"/>
      <dgm:spPr/>
    </dgm:pt>
    <dgm:pt modelId="{FF29ABF5-9101-4D2F-A51B-940F4084D742}" type="pres">
      <dgm:prSet presAssocID="{FFA3F14E-8CCF-4435-8045-8221F6B50DE6}" presName="aNode" presStyleLbl="bgShp" presStyleIdx="0" presStyleCnt="3"/>
      <dgm:spPr/>
      <dgm:t>
        <a:bodyPr/>
        <a:lstStyle/>
        <a:p>
          <a:endParaRPr lang="en-IN"/>
        </a:p>
      </dgm:t>
    </dgm:pt>
    <dgm:pt modelId="{823448A1-8C03-411D-9545-EB1CE84B4F9A}" type="pres">
      <dgm:prSet presAssocID="{FFA3F14E-8CCF-4435-8045-8221F6B50DE6}" presName="textNode" presStyleLbl="bgShp" presStyleIdx="0" presStyleCnt="3"/>
      <dgm:spPr/>
      <dgm:t>
        <a:bodyPr/>
        <a:lstStyle/>
        <a:p>
          <a:endParaRPr lang="en-IN"/>
        </a:p>
      </dgm:t>
    </dgm:pt>
    <dgm:pt modelId="{27961F1C-2AD5-48E2-B774-F5CAB3ADC016}" type="pres">
      <dgm:prSet presAssocID="{FFA3F14E-8CCF-4435-8045-8221F6B50DE6}" presName="compChildNode" presStyleCnt="0"/>
      <dgm:spPr/>
    </dgm:pt>
    <dgm:pt modelId="{FF972CC0-F5F8-4EBB-B4E9-93E9FB931921}" type="pres">
      <dgm:prSet presAssocID="{FFA3F14E-8CCF-4435-8045-8221F6B50DE6}" presName="theInnerList" presStyleCnt="0"/>
      <dgm:spPr/>
    </dgm:pt>
    <dgm:pt modelId="{FF39D155-9D75-4DDD-9026-F1F9CC60F6CD}" type="pres">
      <dgm:prSet presAssocID="{ACA91A08-D6E1-409F-BB6D-E523BE9D6A75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3DDFA9-AFD8-4A16-B5D4-C91858C3D819}" type="pres">
      <dgm:prSet presAssocID="{ACA91A08-D6E1-409F-BB6D-E523BE9D6A75}" presName="aSpace2" presStyleCnt="0"/>
      <dgm:spPr/>
    </dgm:pt>
    <dgm:pt modelId="{46374869-7D50-4FC1-A6EE-B9B729FC3117}" type="pres">
      <dgm:prSet presAssocID="{3AC7F600-B60C-4C2D-89C7-A25ECCF72983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0943F3-7C59-4D83-863C-ABD43F6D7410}" type="pres">
      <dgm:prSet presAssocID="{3AC7F600-B60C-4C2D-89C7-A25ECCF72983}" presName="aSpace2" presStyleCnt="0"/>
      <dgm:spPr/>
    </dgm:pt>
    <dgm:pt modelId="{2F45ABE5-1941-4148-A034-9DE310D81320}" type="pres">
      <dgm:prSet presAssocID="{7FD99911-05DF-436C-B949-7338667E1B28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EEDDFA-8C60-4802-8C5C-1A0EE77C4A31}" type="pres">
      <dgm:prSet presAssocID="{7FD99911-05DF-436C-B949-7338667E1B28}" presName="aSpace2" presStyleCnt="0"/>
      <dgm:spPr/>
    </dgm:pt>
    <dgm:pt modelId="{0C76D0A2-DC30-48B4-AF86-F4E948D5EF77}" type="pres">
      <dgm:prSet presAssocID="{FD0D19D3-1986-4613-8ED9-68BB807A8152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77E984-C57F-4C2F-B40A-CAEAFA92B0B0}" type="pres">
      <dgm:prSet presAssocID="{FD0D19D3-1986-4613-8ED9-68BB807A8152}" presName="aSpace2" presStyleCnt="0"/>
      <dgm:spPr/>
    </dgm:pt>
    <dgm:pt modelId="{6FD339E8-5CC8-4A60-9947-E45D7AED1689}" type="pres">
      <dgm:prSet presAssocID="{80AC123D-39E5-4780-8D5E-F2E5EE433B10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7E6472-9EA5-4BDF-84B1-5A042631710E}" type="pres">
      <dgm:prSet presAssocID="{80AC123D-39E5-4780-8D5E-F2E5EE433B10}" presName="aSpace2" presStyleCnt="0"/>
      <dgm:spPr/>
    </dgm:pt>
    <dgm:pt modelId="{429748CA-167E-496C-9FA0-328E238EFA42}" type="pres">
      <dgm:prSet presAssocID="{8960FA91-031E-43C6-BE80-93E6AF7EB0E6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4A390-A8BC-43DF-917F-2BE2D6608E8C}" type="pres">
      <dgm:prSet presAssocID="{FFA3F14E-8CCF-4435-8045-8221F6B50DE6}" presName="aSpace" presStyleCnt="0"/>
      <dgm:spPr/>
    </dgm:pt>
    <dgm:pt modelId="{36E5550B-6728-4F22-9D6C-C2DD3966BB27}" type="pres">
      <dgm:prSet presAssocID="{378724E9-952D-46DC-88D0-F9FA6BBE76E6}" presName="compNode" presStyleCnt="0"/>
      <dgm:spPr/>
    </dgm:pt>
    <dgm:pt modelId="{69B40D7A-5C2D-4A48-8436-FBCC7F49D4E1}" type="pres">
      <dgm:prSet presAssocID="{378724E9-952D-46DC-88D0-F9FA6BBE76E6}" presName="aNode" presStyleLbl="bgShp" presStyleIdx="1" presStyleCnt="3"/>
      <dgm:spPr/>
      <dgm:t>
        <a:bodyPr/>
        <a:lstStyle/>
        <a:p>
          <a:endParaRPr lang="en-IN"/>
        </a:p>
      </dgm:t>
    </dgm:pt>
    <dgm:pt modelId="{F99F4968-0EAC-48C6-88F0-74A7B7B821A4}" type="pres">
      <dgm:prSet presAssocID="{378724E9-952D-46DC-88D0-F9FA6BBE76E6}" presName="textNode" presStyleLbl="bgShp" presStyleIdx="1" presStyleCnt="3"/>
      <dgm:spPr/>
      <dgm:t>
        <a:bodyPr/>
        <a:lstStyle/>
        <a:p>
          <a:endParaRPr lang="en-IN"/>
        </a:p>
      </dgm:t>
    </dgm:pt>
    <dgm:pt modelId="{57DB10F7-D9AB-4278-B71B-412737D7F304}" type="pres">
      <dgm:prSet presAssocID="{378724E9-952D-46DC-88D0-F9FA6BBE76E6}" presName="compChildNode" presStyleCnt="0"/>
      <dgm:spPr/>
    </dgm:pt>
    <dgm:pt modelId="{6574E84E-65A5-4AC0-876F-2BE8F524D9A1}" type="pres">
      <dgm:prSet presAssocID="{378724E9-952D-46DC-88D0-F9FA6BBE76E6}" presName="theInnerList" presStyleCnt="0"/>
      <dgm:spPr/>
    </dgm:pt>
    <dgm:pt modelId="{98F5FD9A-B254-4731-BA99-879A840ACE09}" type="pres">
      <dgm:prSet presAssocID="{5F85DEBD-2FBD-4228-A27B-CE95506F6D56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CA9B64-7068-40A0-AB8B-0A0FD55A65B6}" type="pres">
      <dgm:prSet presAssocID="{5F85DEBD-2FBD-4228-A27B-CE95506F6D56}" presName="aSpace2" presStyleCnt="0"/>
      <dgm:spPr/>
    </dgm:pt>
    <dgm:pt modelId="{2B45CA84-F183-441C-BEA7-2958A0188FB6}" type="pres">
      <dgm:prSet presAssocID="{32F48E6F-063F-4601-8E20-86F0E844DBC8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6B084C-27CD-4455-8AA7-7D380FFE10C0}" type="pres">
      <dgm:prSet presAssocID="{32F48E6F-063F-4601-8E20-86F0E844DBC8}" presName="aSpace2" presStyleCnt="0"/>
      <dgm:spPr/>
    </dgm:pt>
    <dgm:pt modelId="{4D556B2F-48C4-4713-8061-D5E2BA22435E}" type="pres">
      <dgm:prSet presAssocID="{82C9DCA6-4DB4-49FF-AE14-905E1BD80248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C38B17-CB71-4E2C-BCE3-5B2D4ED9BDBC}" type="pres">
      <dgm:prSet presAssocID="{82C9DCA6-4DB4-49FF-AE14-905E1BD80248}" presName="aSpace2" presStyleCnt="0"/>
      <dgm:spPr/>
    </dgm:pt>
    <dgm:pt modelId="{5FAAB62B-D388-406B-A747-5B6D89199171}" type="pres">
      <dgm:prSet presAssocID="{237B0E9D-14AB-49D7-A75D-2384A23947DE}" presName="child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C95C85-A9F7-47FD-BB55-C27F5612E1A6}" type="pres">
      <dgm:prSet presAssocID="{237B0E9D-14AB-49D7-A75D-2384A23947DE}" presName="aSpace2" presStyleCnt="0"/>
      <dgm:spPr/>
    </dgm:pt>
    <dgm:pt modelId="{3EFB2B10-C546-4741-8B4A-7946BE1D128D}" type="pres">
      <dgm:prSet presAssocID="{C5FEE138-6C16-4EA8-AFCA-C4F670130575}" presName="child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C561BB-170A-450C-B18D-499D0A94E913}" type="pres">
      <dgm:prSet presAssocID="{C5FEE138-6C16-4EA8-AFCA-C4F670130575}" presName="aSpace2" presStyleCnt="0"/>
      <dgm:spPr/>
    </dgm:pt>
    <dgm:pt modelId="{100A84AC-154E-4CBA-B7C9-8F0E3BEF64C8}" type="pres">
      <dgm:prSet presAssocID="{F45A83F9-CF7F-4391-94D3-1EC297B7361B}" presName="child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94392D-E8C8-4189-94C0-960CA3B27592}" type="pres">
      <dgm:prSet presAssocID="{378724E9-952D-46DC-88D0-F9FA6BBE76E6}" presName="aSpace" presStyleCnt="0"/>
      <dgm:spPr/>
    </dgm:pt>
    <dgm:pt modelId="{B18352B6-0208-490D-BFEA-2AD9A6F47E61}" type="pres">
      <dgm:prSet presAssocID="{A11BB248-26CB-4BBD-848A-5AA723CAA1A2}" presName="compNode" presStyleCnt="0"/>
      <dgm:spPr/>
    </dgm:pt>
    <dgm:pt modelId="{3E8892AA-AB60-42FD-90D0-2D1B1F990568}" type="pres">
      <dgm:prSet presAssocID="{A11BB248-26CB-4BBD-848A-5AA723CAA1A2}" presName="aNode" presStyleLbl="bgShp" presStyleIdx="2" presStyleCnt="3"/>
      <dgm:spPr/>
      <dgm:t>
        <a:bodyPr/>
        <a:lstStyle/>
        <a:p>
          <a:endParaRPr lang="en-IN"/>
        </a:p>
      </dgm:t>
    </dgm:pt>
    <dgm:pt modelId="{03E5D70F-C9A4-4D0E-8926-49695AA25A6E}" type="pres">
      <dgm:prSet presAssocID="{A11BB248-26CB-4BBD-848A-5AA723CAA1A2}" presName="textNode" presStyleLbl="bgShp" presStyleIdx="2" presStyleCnt="3"/>
      <dgm:spPr/>
      <dgm:t>
        <a:bodyPr/>
        <a:lstStyle/>
        <a:p>
          <a:endParaRPr lang="en-IN"/>
        </a:p>
      </dgm:t>
    </dgm:pt>
    <dgm:pt modelId="{AF0D5A45-2697-416B-9BDB-C878A5D0C32E}" type="pres">
      <dgm:prSet presAssocID="{A11BB248-26CB-4BBD-848A-5AA723CAA1A2}" presName="compChildNode" presStyleCnt="0"/>
      <dgm:spPr/>
    </dgm:pt>
    <dgm:pt modelId="{83966805-1308-484E-ACC4-C2A7129EDEDA}" type="pres">
      <dgm:prSet presAssocID="{A11BB248-26CB-4BBD-848A-5AA723CAA1A2}" presName="theInnerList" presStyleCnt="0"/>
      <dgm:spPr/>
    </dgm:pt>
    <dgm:pt modelId="{F7D96BC9-E9F3-4A5A-AF1A-1B7C45A8330A}" type="pres">
      <dgm:prSet presAssocID="{B4560819-626F-424B-931F-FF77E80F75B1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1BA2B8C-29B9-4B2B-B5A1-926A40CD5717}" type="presOf" srcId="{378724E9-952D-46DC-88D0-F9FA6BBE76E6}" destId="{F99F4968-0EAC-48C6-88F0-74A7B7B821A4}" srcOrd="1" destOrd="0" presId="urn:microsoft.com/office/officeart/2005/8/layout/lProcess2"/>
    <dgm:cxn modelId="{9EA1903A-58D5-4B14-ABCD-149A5989A1BC}" srcId="{FFA3F14E-8CCF-4435-8045-8221F6B50DE6}" destId="{7FD99911-05DF-436C-B949-7338667E1B28}" srcOrd="2" destOrd="0" parTransId="{3DD3C2EC-552D-4DBB-AC0F-636E7F53F23A}" sibTransId="{4D9E2A77-B97E-4206-A8A5-842B7C180358}"/>
    <dgm:cxn modelId="{F1E63A45-D713-4FE0-BE63-AC9570203E75}" type="presOf" srcId="{8960FA91-031E-43C6-BE80-93E6AF7EB0E6}" destId="{429748CA-167E-496C-9FA0-328E238EFA42}" srcOrd="0" destOrd="0" presId="urn:microsoft.com/office/officeart/2005/8/layout/lProcess2"/>
    <dgm:cxn modelId="{E894B5C0-AA25-4817-B741-56749B3CA21A}" type="presOf" srcId="{FD0D19D3-1986-4613-8ED9-68BB807A8152}" destId="{0C76D0A2-DC30-48B4-AF86-F4E948D5EF77}" srcOrd="0" destOrd="0" presId="urn:microsoft.com/office/officeart/2005/8/layout/lProcess2"/>
    <dgm:cxn modelId="{F97A28FC-5627-416B-90BD-36D08F197C1A}" type="presOf" srcId="{A11BB248-26CB-4BBD-848A-5AA723CAA1A2}" destId="{03E5D70F-C9A4-4D0E-8926-49695AA25A6E}" srcOrd="1" destOrd="0" presId="urn:microsoft.com/office/officeart/2005/8/layout/lProcess2"/>
    <dgm:cxn modelId="{20FF70D5-B4B2-43CD-8D61-6C2C1C89FF37}" srcId="{B46D162A-5D2C-4A34-B4A0-F794B72D2365}" destId="{A11BB248-26CB-4BBD-848A-5AA723CAA1A2}" srcOrd="2" destOrd="0" parTransId="{FA370A8B-D32F-4179-8FE0-57B95B1F4EF2}" sibTransId="{A4960584-962D-4C93-BF6D-CF40392EB1F5}"/>
    <dgm:cxn modelId="{85BF557C-4E19-434F-91C0-26775A5852FC}" srcId="{378724E9-952D-46DC-88D0-F9FA6BBE76E6}" destId="{5F85DEBD-2FBD-4228-A27B-CE95506F6D56}" srcOrd="0" destOrd="0" parTransId="{E1D733CE-E0DF-4EEE-82A4-CBCDB1200856}" sibTransId="{9EDB071E-2EB8-4166-8B69-DD3C737951A6}"/>
    <dgm:cxn modelId="{1AC6886B-CEBF-460B-8355-8407BF5B34CF}" type="presOf" srcId="{F45A83F9-CF7F-4391-94D3-1EC297B7361B}" destId="{100A84AC-154E-4CBA-B7C9-8F0E3BEF64C8}" srcOrd="0" destOrd="0" presId="urn:microsoft.com/office/officeart/2005/8/layout/lProcess2"/>
    <dgm:cxn modelId="{662D77F5-B458-432E-92CC-2F3F686475AB}" type="presOf" srcId="{80AC123D-39E5-4780-8D5E-F2E5EE433B10}" destId="{6FD339E8-5CC8-4A60-9947-E45D7AED1689}" srcOrd="0" destOrd="0" presId="urn:microsoft.com/office/officeart/2005/8/layout/lProcess2"/>
    <dgm:cxn modelId="{1272E664-86F7-4B64-B144-09AF5527E341}" type="presOf" srcId="{FFA3F14E-8CCF-4435-8045-8221F6B50DE6}" destId="{FF29ABF5-9101-4D2F-A51B-940F4084D742}" srcOrd="0" destOrd="0" presId="urn:microsoft.com/office/officeart/2005/8/layout/lProcess2"/>
    <dgm:cxn modelId="{4C6AABB8-CE94-4EFA-86BF-7CB9D02F9417}" type="presOf" srcId="{82C9DCA6-4DB4-49FF-AE14-905E1BD80248}" destId="{4D556B2F-48C4-4713-8061-D5E2BA22435E}" srcOrd="0" destOrd="0" presId="urn:microsoft.com/office/officeart/2005/8/layout/lProcess2"/>
    <dgm:cxn modelId="{59B251B5-52D3-48D9-97E5-5EFAAE38A275}" type="presOf" srcId="{7FD99911-05DF-436C-B949-7338667E1B28}" destId="{2F45ABE5-1941-4148-A034-9DE310D81320}" srcOrd="0" destOrd="0" presId="urn:microsoft.com/office/officeart/2005/8/layout/lProcess2"/>
    <dgm:cxn modelId="{53406258-93DF-4C77-8406-72A0295B6990}" type="presOf" srcId="{378724E9-952D-46DC-88D0-F9FA6BBE76E6}" destId="{69B40D7A-5C2D-4A48-8436-FBCC7F49D4E1}" srcOrd="0" destOrd="0" presId="urn:microsoft.com/office/officeart/2005/8/layout/lProcess2"/>
    <dgm:cxn modelId="{B6A12DAC-D16F-4483-B592-718E0B58E6D1}" srcId="{FFA3F14E-8CCF-4435-8045-8221F6B50DE6}" destId="{ACA91A08-D6E1-409F-BB6D-E523BE9D6A75}" srcOrd="0" destOrd="0" parTransId="{149A365C-C876-44CA-88CC-4195591E2F73}" sibTransId="{741E765D-7B53-417F-B3A0-15FC71AA9C29}"/>
    <dgm:cxn modelId="{3F3C1F9E-862E-421A-A906-039662C0A6D5}" type="presOf" srcId="{ACA91A08-D6E1-409F-BB6D-E523BE9D6A75}" destId="{FF39D155-9D75-4DDD-9026-F1F9CC60F6CD}" srcOrd="0" destOrd="0" presId="urn:microsoft.com/office/officeart/2005/8/layout/lProcess2"/>
    <dgm:cxn modelId="{12D9AD72-220E-44E9-987B-46A3F99E8848}" srcId="{FFA3F14E-8CCF-4435-8045-8221F6B50DE6}" destId="{FD0D19D3-1986-4613-8ED9-68BB807A8152}" srcOrd="3" destOrd="0" parTransId="{7C85EC6D-F51F-434F-9446-457AA3FAC795}" sibTransId="{1BEC1D66-431B-482E-BB7A-00A1C5FC8462}"/>
    <dgm:cxn modelId="{9E3F1705-0D64-4F55-B379-24C898FBE676}" srcId="{FFA3F14E-8CCF-4435-8045-8221F6B50DE6}" destId="{80AC123D-39E5-4780-8D5E-F2E5EE433B10}" srcOrd="4" destOrd="0" parTransId="{361CF77C-2D3E-4F02-8817-0BCC7A9D8D50}" sibTransId="{0585196C-A595-4BC1-A489-9FB7AA1EF251}"/>
    <dgm:cxn modelId="{46D69C27-8D8A-4E98-A538-B9863C3B0BAD}" type="presOf" srcId="{C5FEE138-6C16-4EA8-AFCA-C4F670130575}" destId="{3EFB2B10-C546-4741-8B4A-7946BE1D128D}" srcOrd="0" destOrd="0" presId="urn:microsoft.com/office/officeart/2005/8/layout/lProcess2"/>
    <dgm:cxn modelId="{C90ACEE8-4A60-4D22-8DAB-CB7B6E6137D6}" srcId="{A11BB248-26CB-4BBD-848A-5AA723CAA1A2}" destId="{B4560819-626F-424B-931F-FF77E80F75B1}" srcOrd="0" destOrd="0" parTransId="{529375F4-A418-4776-B379-93087AB8CB1C}" sibTransId="{9633BBBD-F63C-46D4-8201-499856896AAA}"/>
    <dgm:cxn modelId="{4207E915-3245-48AC-8A56-0A5FBADC9FC6}" type="presOf" srcId="{32F48E6F-063F-4601-8E20-86F0E844DBC8}" destId="{2B45CA84-F183-441C-BEA7-2958A0188FB6}" srcOrd="0" destOrd="0" presId="urn:microsoft.com/office/officeart/2005/8/layout/lProcess2"/>
    <dgm:cxn modelId="{C1643107-A02B-4380-960D-F3DF5E8DAA15}" srcId="{B46D162A-5D2C-4A34-B4A0-F794B72D2365}" destId="{378724E9-952D-46DC-88D0-F9FA6BBE76E6}" srcOrd="1" destOrd="0" parTransId="{425B7BAB-3E0B-40DD-A18A-D1E92A7E23FB}" sibTransId="{A00BB725-71FB-4415-9E31-DEC329618F1A}"/>
    <dgm:cxn modelId="{D9A75529-27D9-487C-922D-3472005F06D1}" type="presOf" srcId="{FFA3F14E-8CCF-4435-8045-8221F6B50DE6}" destId="{823448A1-8C03-411D-9545-EB1CE84B4F9A}" srcOrd="1" destOrd="0" presId="urn:microsoft.com/office/officeart/2005/8/layout/lProcess2"/>
    <dgm:cxn modelId="{D28F96BB-198E-42A3-9728-0E3A63638AEC}" srcId="{378724E9-952D-46DC-88D0-F9FA6BBE76E6}" destId="{C5FEE138-6C16-4EA8-AFCA-C4F670130575}" srcOrd="4" destOrd="0" parTransId="{55197F37-5E5F-4F75-AFC3-A9C52B42A4CB}" sibTransId="{5AD9B95D-6AC9-4D26-82F3-D0DE9CE1667D}"/>
    <dgm:cxn modelId="{E248EA73-38E6-4728-B844-EB4A252A2001}" type="presOf" srcId="{5F85DEBD-2FBD-4228-A27B-CE95506F6D56}" destId="{98F5FD9A-B254-4731-BA99-879A840ACE09}" srcOrd="0" destOrd="0" presId="urn:microsoft.com/office/officeart/2005/8/layout/lProcess2"/>
    <dgm:cxn modelId="{DDE7DA93-C02D-460B-84E2-25BCC26DCEC4}" srcId="{378724E9-952D-46DC-88D0-F9FA6BBE76E6}" destId="{32F48E6F-063F-4601-8E20-86F0E844DBC8}" srcOrd="1" destOrd="0" parTransId="{A0A241A9-216D-42B8-B225-3287DA126047}" sibTransId="{FCD07FA4-84FD-46D2-A93D-9E99D802E5BF}"/>
    <dgm:cxn modelId="{33799DA5-D1B5-43F9-BAF4-1A547CF72C2D}" type="presOf" srcId="{B4560819-626F-424B-931F-FF77E80F75B1}" destId="{F7D96BC9-E9F3-4A5A-AF1A-1B7C45A8330A}" srcOrd="0" destOrd="0" presId="urn:microsoft.com/office/officeart/2005/8/layout/lProcess2"/>
    <dgm:cxn modelId="{9AA7F507-0676-4602-8362-75B2B649C8D1}" type="presOf" srcId="{3AC7F600-B60C-4C2D-89C7-A25ECCF72983}" destId="{46374869-7D50-4FC1-A6EE-B9B729FC3117}" srcOrd="0" destOrd="0" presId="urn:microsoft.com/office/officeart/2005/8/layout/lProcess2"/>
    <dgm:cxn modelId="{FBA54E2F-6ECF-4888-A360-4CDD7DFD145D}" type="presOf" srcId="{A11BB248-26CB-4BBD-848A-5AA723CAA1A2}" destId="{3E8892AA-AB60-42FD-90D0-2D1B1F990568}" srcOrd="0" destOrd="0" presId="urn:microsoft.com/office/officeart/2005/8/layout/lProcess2"/>
    <dgm:cxn modelId="{3A1AFF50-BEED-4A03-B031-9DA3BFA8B04B}" type="presOf" srcId="{B46D162A-5D2C-4A34-B4A0-F794B72D2365}" destId="{3D31CAE0-829A-4B9C-AD3F-FFC8E9FF666E}" srcOrd="0" destOrd="0" presId="urn:microsoft.com/office/officeart/2005/8/layout/lProcess2"/>
    <dgm:cxn modelId="{88471E68-18B4-4489-90C6-D7E721D01848}" srcId="{378724E9-952D-46DC-88D0-F9FA6BBE76E6}" destId="{82C9DCA6-4DB4-49FF-AE14-905E1BD80248}" srcOrd="2" destOrd="0" parTransId="{1862A7F1-029A-4F32-99C4-807C266D8261}" sibTransId="{5BAD389E-6AB5-409C-B20D-A8272135F0A0}"/>
    <dgm:cxn modelId="{FE9AA2FD-C173-4DCE-A149-C5004F871657}" srcId="{378724E9-952D-46DC-88D0-F9FA6BBE76E6}" destId="{237B0E9D-14AB-49D7-A75D-2384A23947DE}" srcOrd="3" destOrd="0" parTransId="{A56D7289-B1AC-4161-8B17-459CA33C25D6}" sibTransId="{C07B9C25-7018-4CC0-8C19-68074FFD473A}"/>
    <dgm:cxn modelId="{4B0BBB49-2221-447A-A579-B1A9592F9CCA}" type="presOf" srcId="{237B0E9D-14AB-49D7-A75D-2384A23947DE}" destId="{5FAAB62B-D388-406B-A747-5B6D89199171}" srcOrd="0" destOrd="0" presId="urn:microsoft.com/office/officeart/2005/8/layout/lProcess2"/>
    <dgm:cxn modelId="{0B68682F-8A79-451E-B60F-AB2718F61249}" srcId="{B46D162A-5D2C-4A34-B4A0-F794B72D2365}" destId="{FFA3F14E-8CCF-4435-8045-8221F6B50DE6}" srcOrd="0" destOrd="0" parTransId="{43067360-EDA1-4269-992D-062C87667BC1}" sibTransId="{79B59FDE-4E8C-485E-B4FA-BF6D9A8DEB4A}"/>
    <dgm:cxn modelId="{7501DB20-C4EC-4A23-9F44-E5DCB7265105}" srcId="{FFA3F14E-8CCF-4435-8045-8221F6B50DE6}" destId="{3AC7F600-B60C-4C2D-89C7-A25ECCF72983}" srcOrd="1" destOrd="0" parTransId="{1ED6065F-F4BC-4592-834C-13CCAF09B1F2}" sibTransId="{146EC968-1EE4-48C8-83DB-EDDC149E1CE6}"/>
    <dgm:cxn modelId="{947334AA-7F63-4755-9314-E56DC4B6537E}" srcId="{FFA3F14E-8CCF-4435-8045-8221F6B50DE6}" destId="{8960FA91-031E-43C6-BE80-93E6AF7EB0E6}" srcOrd="5" destOrd="0" parTransId="{4FDD32EB-814E-4534-B0B4-451A6728FF85}" sibTransId="{189CE8E2-31F2-4B7A-A41D-B067DD1524D6}"/>
    <dgm:cxn modelId="{FC5E269A-4B86-4C2C-BF0A-92F8EABD8E1F}" srcId="{378724E9-952D-46DC-88D0-F9FA6BBE76E6}" destId="{F45A83F9-CF7F-4391-94D3-1EC297B7361B}" srcOrd="5" destOrd="0" parTransId="{145397E2-32F9-4F33-BD3A-F9CF418C9DE1}" sibTransId="{0D8FE314-5A35-4F36-9896-935C7595F433}"/>
    <dgm:cxn modelId="{3F4FA095-FA1E-4CDD-AD94-9540B3EE1F50}" type="presParOf" srcId="{3D31CAE0-829A-4B9C-AD3F-FFC8E9FF666E}" destId="{BA5CDC81-6266-40B6-BA6E-FAC1B8F97110}" srcOrd="0" destOrd="0" presId="urn:microsoft.com/office/officeart/2005/8/layout/lProcess2"/>
    <dgm:cxn modelId="{0D1AD6C0-164B-4C14-A8C7-28AEE3FB5CC7}" type="presParOf" srcId="{BA5CDC81-6266-40B6-BA6E-FAC1B8F97110}" destId="{FF29ABF5-9101-4D2F-A51B-940F4084D742}" srcOrd="0" destOrd="0" presId="urn:microsoft.com/office/officeart/2005/8/layout/lProcess2"/>
    <dgm:cxn modelId="{AB85B8CE-66FA-4246-89F6-879EC7771EB5}" type="presParOf" srcId="{BA5CDC81-6266-40B6-BA6E-FAC1B8F97110}" destId="{823448A1-8C03-411D-9545-EB1CE84B4F9A}" srcOrd="1" destOrd="0" presId="urn:microsoft.com/office/officeart/2005/8/layout/lProcess2"/>
    <dgm:cxn modelId="{4DE2BBBB-7056-40CD-A8F6-FAA494EE8FC4}" type="presParOf" srcId="{BA5CDC81-6266-40B6-BA6E-FAC1B8F97110}" destId="{27961F1C-2AD5-48E2-B774-F5CAB3ADC016}" srcOrd="2" destOrd="0" presId="urn:microsoft.com/office/officeart/2005/8/layout/lProcess2"/>
    <dgm:cxn modelId="{0F582196-D910-49D7-9403-20F915CEB3F8}" type="presParOf" srcId="{27961F1C-2AD5-48E2-B774-F5CAB3ADC016}" destId="{FF972CC0-F5F8-4EBB-B4E9-93E9FB931921}" srcOrd="0" destOrd="0" presId="urn:microsoft.com/office/officeart/2005/8/layout/lProcess2"/>
    <dgm:cxn modelId="{D6DC4419-2DEC-4727-A88E-7B01A04A2A35}" type="presParOf" srcId="{FF972CC0-F5F8-4EBB-B4E9-93E9FB931921}" destId="{FF39D155-9D75-4DDD-9026-F1F9CC60F6CD}" srcOrd="0" destOrd="0" presId="urn:microsoft.com/office/officeart/2005/8/layout/lProcess2"/>
    <dgm:cxn modelId="{BB11C519-5D95-4DE8-8AA3-D958D76840CC}" type="presParOf" srcId="{FF972CC0-F5F8-4EBB-B4E9-93E9FB931921}" destId="{D53DDFA9-AFD8-4A16-B5D4-C91858C3D819}" srcOrd="1" destOrd="0" presId="urn:microsoft.com/office/officeart/2005/8/layout/lProcess2"/>
    <dgm:cxn modelId="{70878545-54D6-4443-80F3-2DB6A18D3B8F}" type="presParOf" srcId="{FF972CC0-F5F8-4EBB-B4E9-93E9FB931921}" destId="{46374869-7D50-4FC1-A6EE-B9B729FC3117}" srcOrd="2" destOrd="0" presId="urn:microsoft.com/office/officeart/2005/8/layout/lProcess2"/>
    <dgm:cxn modelId="{E2484DF6-D83E-4DE6-854C-03EF30E225C3}" type="presParOf" srcId="{FF972CC0-F5F8-4EBB-B4E9-93E9FB931921}" destId="{8D0943F3-7C59-4D83-863C-ABD43F6D7410}" srcOrd="3" destOrd="0" presId="urn:microsoft.com/office/officeart/2005/8/layout/lProcess2"/>
    <dgm:cxn modelId="{E4A2F116-C7CE-4E48-9DA6-124013131D50}" type="presParOf" srcId="{FF972CC0-F5F8-4EBB-B4E9-93E9FB931921}" destId="{2F45ABE5-1941-4148-A034-9DE310D81320}" srcOrd="4" destOrd="0" presId="urn:microsoft.com/office/officeart/2005/8/layout/lProcess2"/>
    <dgm:cxn modelId="{60ABFB9B-A19B-44FB-A004-345BE990EA19}" type="presParOf" srcId="{FF972CC0-F5F8-4EBB-B4E9-93E9FB931921}" destId="{05EEDDFA-8C60-4802-8C5C-1A0EE77C4A31}" srcOrd="5" destOrd="0" presId="urn:microsoft.com/office/officeart/2005/8/layout/lProcess2"/>
    <dgm:cxn modelId="{586C8B77-6BD0-4E42-AA04-E4F1C98B552B}" type="presParOf" srcId="{FF972CC0-F5F8-4EBB-B4E9-93E9FB931921}" destId="{0C76D0A2-DC30-48B4-AF86-F4E948D5EF77}" srcOrd="6" destOrd="0" presId="urn:microsoft.com/office/officeart/2005/8/layout/lProcess2"/>
    <dgm:cxn modelId="{70630F77-5894-4345-8647-4434D6B8DF6C}" type="presParOf" srcId="{FF972CC0-F5F8-4EBB-B4E9-93E9FB931921}" destId="{BD77E984-C57F-4C2F-B40A-CAEAFA92B0B0}" srcOrd="7" destOrd="0" presId="urn:microsoft.com/office/officeart/2005/8/layout/lProcess2"/>
    <dgm:cxn modelId="{719C9026-78B8-49F1-AEC4-8D6025C6023F}" type="presParOf" srcId="{FF972CC0-F5F8-4EBB-B4E9-93E9FB931921}" destId="{6FD339E8-5CC8-4A60-9947-E45D7AED1689}" srcOrd="8" destOrd="0" presId="urn:microsoft.com/office/officeart/2005/8/layout/lProcess2"/>
    <dgm:cxn modelId="{7A7BC9CB-95F3-4555-B26C-339FC03216B7}" type="presParOf" srcId="{FF972CC0-F5F8-4EBB-B4E9-93E9FB931921}" destId="{9B7E6472-9EA5-4BDF-84B1-5A042631710E}" srcOrd="9" destOrd="0" presId="urn:microsoft.com/office/officeart/2005/8/layout/lProcess2"/>
    <dgm:cxn modelId="{979E8595-225B-4C20-B3CB-040FCD18E5BE}" type="presParOf" srcId="{FF972CC0-F5F8-4EBB-B4E9-93E9FB931921}" destId="{429748CA-167E-496C-9FA0-328E238EFA42}" srcOrd="10" destOrd="0" presId="urn:microsoft.com/office/officeart/2005/8/layout/lProcess2"/>
    <dgm:cxn modelId="{78EE0F27-AF6A-4BD2-AE80-8CB07FA54AAA}" type="presParOf" srcId="{3D31CAE0-829A-4B9C-AD3F-FFC8E9FF666E}" destId="{FF14A390-A8BC-43DF-917F-2BE2D6608E8C}" srcOrd="1" destOrd="0" presId="urn:microsoft.com/office/officeart/2005/8/layout/lProcess2"/>
    <dgm:cxn modelId="{17B3D859-840B-4E61-8888-CA0F9CFEAC93}" type="presParOf" srcId="{3D31CAE0-829A-4B9C-AD3F-FFC8E9FF666E}" destId="{36E5550B-6728-4F22-9D6C-C2DD3966BB27}" srcOrd="2" destOrd="0" presId="urn:microsoft.com/office/officeart/2005/8/layout/lProcess2"/>
    <dgm:cxn modelId="{82FFF2FE-D23E-4F96-B56A-974047ABC65D}" type="presParOf" srcId="{36E5550B-6728-4F22-9D6C-C2DD3966BB27}" destId="{69B40D7A-5C2D-4A48-8436-FBCC7F49D4E1}" srcOrd="0" destOrd="0" presId="urn:microsoft.com/office/officeart/2005/8/layout/lProcess2"/>
    <dgm:cxn modelId="{03679DFE-4A3D-4E39-92EA-D10115FF2BA1}" type="presParOf" srcId="{36E5550B-6728-4F22-9D6C-C2DD3966BB27}" destId="{F99F4968-0EAC-48C6-88F0-74A7B7B821A4}" srcOrd="1" destOrd="0" presId="urn:microsoft.com/office/officeart/2005/8/layout/lProcess2"/>
    <dgm:cxn modelId="{E867B5B9-FBEE-49BB-8FFE-4842D92D9EFA}" type="presParOf" srcId="{36E5550B-6728-4F22-9D6C-C2DD3966BB27}" destId="{57DB10F7-D9AB-4278-B71B-412737D7F304}" srcOrd="2" destOrd="0" presId="urn:microsoft.com/office/officeart/2005/8/layout/lProcess2"/>
    <dgm:cxn modelId="{299C9163-EFE7-4F52-9FB7-B751BBF9FF18}" type="presParOf" srcId="{57DB10F7-D9AB-4278-B71B-412737D7F304}" destId="{6574E84E-65A5-4AC0-876F-2BE8F524D9A1}" srcOrd="0" destOrd="0" presId="urn:microsoft.com/office/officeart/2005/8/layout/lProcess2"/>
    <dgm:cxn modelId="{3E976133-F26B-47EE-BB15-17AB5D2254B6}" type="presParOf" srcId="{6574E84E-65A5-4AC0-876F-2BE8F524D9A1}" destId="{98F5FD9A-B254-4731-BA99-879A840ACE09}" srcOrd="0" destOrd="0" presId="urn:microsoft.com/office/officeart/2005/8/layout/lProcess2"/>
    <dgm:cxn modelId="{D131F90A-467B-4BFA-8E83-98FAB6C5B1FA}" type="presParOf" srcId="{6574E84E-65A5-4AC0-876F-2BE8F524D9A1}" destId="{B8CA9B64-7068-40A0-AB8B-0A0FD55A65B6}" srcOrd="1" destOrd="0" presId="urn:microsoft.com/office/officeart/2005/8/layout/lProcess2"/>
    <dgm:cxn modelId="{A142986D-7F3B-47D1-94D7-735184D2E4B3}" type="presParOf" srcId="{6574E84E-65A5-4AC0-876F-2BE8F524D9A1}" destId="{2B45CA84-F183-441C-BEA7-2958A0188FB6}" srcOrd="2" destOrd="0" presId="urn:microsoft.com/office/officeart/2005/8/layout/lProcess2"/>
    <dgm:cxn modelId="{76C1DD26-8297-4E19-8263-D726E61F530B}" type="presParOf" srcId="{6574E84E-65A5-4AC0-876F-2BE8F524D9A1}" destId="{1C6B084C-27CD-4455-8AA7-7D380FFE10C0}" srcOrd="3" destOrd="0" presId="urn:microsoft.com/office/officeart/2005/8/layout/lProcess2"/>
    <dgm:cxn modelId="{92EC4051-998E-4A15-9F1B-1E2850C5FF72}" type="presParOf" srcId="{6574E84E-65A5-4AC0-876F-2BE8F524D9A1}" destId="{4D556B2F-48C4-4713-8061-D5E2BA22435E}" srcOrd="4" destOrd="0" presId="urn:microsoft.com/office/officeart/2005/8/layout/lProcess2"/>
    <dgm:cxn modelId="{95F8AB45-7A02-48FF-A042-A88F56153C87}" type="presParOf" srcId="{6574E84E-65A5-4AC0-876F-2BE8F524D9A1}" destId="{BDC38B17-CB71-4E2C-BCE3-5B2D4ED9BDBC}" srcOrd="5" destOrd="0" presId="urn:microsoft.com/office/officeart/2005/8/layout/lProcess2"/>
    <dgm:cxn modelId="{179664CE-8992-44D3-BD89-D6D3BB242E4D}" type="presParOf" srcId="{6574E84E-65A5-4AC0-876F-2BE8F524D9A1}" destId="{5FAAB62B-D388-406B-A747-5B6D89199171}" srcOrd="6" destOrd="0" presId="urn:microsoft.com/office/officeart/2005/8/layout/lProcess2"/>
    <dgm:cxn modelId="{A6EEBAF6-9BFA-4899-8A50-E5CF086CFDF4}" type="presParOf" srcId="{6574E84E-65A5-4AC0-876F-2BE8F524D9A1}" destId="{6CC95C85-A9F7-47FD-BB55-C27F5612E1A6}" srcOrd="7" destOrd="0" presId="urn:microsoft.com/office/officeart/2005/8/layout/lProcess2"/>
    <dgm:cxn modelId="{3048091D-30AE-4F39-8A00-48D676048717}" type="presParOf" srcId="{6574E84E-65A5-4AC0-876F-2BE8F524D9A1}" destId="{3EFB2B10-C546-4741-8B4A-7946BE1D128D}" srcOrd="8" destOrd="0" presId="urn:microsoft.com/office/officeart/2005/8/layout/lProcess2"/>
    <dgm:cxn modelId="{402B2260-7EC9-4079-9E30-9F5A16B53A8F}" type="presParOf" srcId="{6574E84E-65A5-4AC0-876F-2BE8F524D9A1}" destId="{D4C561BB-170A-450C-B18D-499D0A94E913}" srcOrd="9" destOrd="0" presId="urn:microsoft.com/office/officeart/2005/8/layout/lProcess2"/>
    <dgm:cxn modelId="{34545489-361B-4BAA-9686-16BE6F38F882}" type="presParOf" srcId="{6574E84E-65A5-4AC0-876F-2BE8F524D9A1}" destId="{100A84AC-154E-4CBA-B7C9-8F0E3BEF64C8}" srcOrd="10" destOrd="0" presId="urn:microsoft.com/office/officeart/2005/8/layout/lProcess2"/>
    <dgm:cxn modelId="{0E3549E0-0DAE-4603-91DE-84C51EBECA1E}" type="presParOf" srcId="{3D31CAE0-829A-4B9C-AD3F-FFC8E9FF666E}" destId="{0E94392D-E8C8-4189-94C0-960CA3B27592}" srcOrd="3" destOrd="0" presId="urn:microsoft.com/office/officeart/2005/8/layout/lProcess2"/>
    <dgm:cxn modelId="{196DE9C7-A45F-46E6-8C4F-D24E634AD327}" type="presParOf" srcId="{3D31CAE0-829A-4B9C-AD3F-FFC8E9FF666E}" destId="{B18352B6-0208-490D-BFEA-2AD9A6F47E61}" srcOrd="4" destOrd="0" presId="urn:microsoft.com/office/officeart/2005/8/layout/lProcess2"/>
    <dgm:cxn modelId="{7A0EFCF3-5A31-4770-BFC9-AD6BA7511D15}" type="presParOf" srcId="{B18352B6-0208-490D-BFEA-2AD9A6F47E61}" destId="{3E8892AA-AB60-42FD-90D0-2D1B1F990568}" srcOrd="0" destOrd="0" presId="urn:microsoft.com/office/officeart/2005/8/layout/lProcess2"/>
    <dgm:cxn modelId="{EB452BA6-DEF2-4D7F-A54A-B66D0ABFD25A}" type="presParOf" srcId="{B18352B6-0208-490D-BFEA-2AD9A6F47E61}" destId="{03E5D70F-C9A4-4D0E-8926-49695AA25A6E}" srcOrd="1" destOrd="0" presId="urn:microsoft.com/office/officeart/2005/8/layout/lProcess2"/>
    <dgm:cxn modelId="{3A641966-AC32-4839-84B3-BE3B3DFC69AA}" type="presParOf" srcId="{B18352B6-0208-490D-BFEA-2AD9A6F47E61}" destId="{AF0D5A45-2697-416B-9BDB-C878A5D0C32E}" srcOrd="2" destOrd="0" presId="urn:microsoft.com/office/officeart/2005/8/layout/lProcess2"/>
    <dgm:cxn modelId="{E5FF48F6-A834-4403-9CA2-3770626B689E}" type="presParOf" srcId="{AF0D5A45-2697-416B-9BDB-C878A5D0C32E}" destId="{83966805-1308-484E-ACC4-C2A7129EDEDA}" srcOrd="0" destOrd="0" presId="urn:microsoft.com/office/officeart/2005/8/layout/lProcess2"/>
    <dgm:cxn modelId="{537A38A3-E8AE-45A1-AD6A-923B1DFD504B}" type="presParOf" srcId="{83966805-1308-484E-ACC4-C2A7129EDEDA}" destId="{F7D96BC9-E9F3-4A5A-AF1A-1B7C45A8330A}" srcOrd="0" destOrd="0" presId="urn:microsoft.com/office/officeart/2005/8/layout/lProcess2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12/13/2019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12/13/2019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00430" y="2928934"/>
            <a:ext cx="3425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TRACKER</a:t>
            </a:r>
            <a:endParaRPr lang="en-IN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5852" y="2928934"/>
            <a:ext cx="2159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</a:t>
            </a:r>
            <a:endParaRPr lang="en-IN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ARCHITECTURE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Screenshot (2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214" y="2249488"/>
            <a:ext cx="6393571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MICROSERVICE ARCHITECTURE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ervi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788" y="2249488"/>
            <a:ext cx="6200424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err="1" smtClean="0">
                <a:latin typeface="+mj-lt"/>
              </a:rPr>
              <a:t>JUnit</a:t>
            </a:r>
            <a:r>
              <a:rPr lang="en-IN" dirty="0" smtClean="0">
                <a:latin typeface="+mj-lt"/>
              </a:rPr>
              <a:t> Jupiter (</a:t>
            </a:r>
            <a:r>
              <a:rPr lang="en-IN" dirty="0" err="1" smtClean="0">
                <a:latin typeface="+mj-lt"/>
              </a:rPr>
              <a:t>JUnit</a:t>
            </a:r>
            <a:r>
              <a:rPr lang="en-IN" dirty="0" smtClean="0">
                <a:latin typeface="+mj-lt"/>
              </a:rPr>
              <a:t> 5</a:t>
            </a:r>
            <a:r>
              <a:rPr lang="en-IN" dirty="0" smtClean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 </a:t>
            </a:r>
            <a:r>
              <a:rPr lang="en-IN" dirty="0" err="1" smtClean="0">
                <a:latin typeface="+mj-lt"/>
              </a:rPr>
              <a:t>Mockito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Database: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>
                <a:latin typeface="+mj-lt"/>
              </a:rPr>
              <a:t>skilltracker-1.cyi7sno1sh8z.us-east-2.rds.amazonaws.com/skills</a:t>
            </a:r>
            <a:endParaRPr lang="en-IN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Cloud Foundry Pivotal: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>
                <a:latin typeface="+mj-lt"/>
              </a:rPr>
              <a:t>https://</a:t>
            </a:r>
            <a:r>
              <a:rPr lang="en-IN" sz="2000" dirty="0" smtClean="0">
                <a:latin typeface="+mj-lt"/>
              </a:rPr>
              <a:t>skilltracker1.cfapps.io</a:t>
            </a:r>
            <a:r>
              <a:rPr lang="en-IN" sz="2000" dirty="0" smtClean="0">
                <a:latin typeface="+mj-lt"/>
              </a:rPr>
              <a:t>/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1662" y="2967335"/>
            <a:ext cx="484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None/>
            </a:pP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None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</a:t>
            </a:r>
            <a:r>
              <a:rPr lang="en-I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</a:t>
            </a:r>
            <a:endParaRPr lang="en-IN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3438" y="2000240"/>
            <a:ext cx="4038600" cy="4525963"/>
          </a:xfrm>
        </p:spPr>
        <p:txBody>
          <a:bodyPr/>
          <a:lstStyle/>
          <a:p>
            <a:endParaRPr lang="en-IN" dirty="0" smtClean="0"/>
          </a:p>
          <a:p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KAVYA S AMIN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NISHITHA LAKSHMI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SANATH ACHARYA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U KRISHNAKANTH KINI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YASHWIN GANESH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857488" y="2357430"/>
            <a:ext cx="1214446" cy="32861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7758138" cy="4325112"/>
          </a:xfrm>
        </p:spPr>
        <p:txBody>
          <a:bodyPr/>
          <a:lstStyle/>
          <a:p>
            <a:pPr marL="566928" indent="-457200" algn="just">
              <a:lnSpc>
                <a:spcPct val="15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 algn="just">
              <a:lnSpc>
                <a:spcPct val="150000"/>
              </a:lnSpc>
              <a:buNone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en-IN" sz="2400" dirty="0" smtClean="0">
                <a:latin typeface="+mj-lt"/>
              </a:rPr>
              <a:t>Skill Tracker is a responsive, singe page web application equipped to aid HR Managers to search for employees within the corporation based on their skills.</a:t>
            </a:r>
          </a:p>
          <a:p>
            <a:pPr marL="566928" indent="-457200"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Courier New" pitchFamily="49" charset="0"/>
              <a:buChar char="o"/>
            </a:pPr>
            <a:endParaRPr lang="en-IN" sz="2400" dirty="0" smtClean="0">
              <a:latin typeface="+mj-lt"/>
            </a:endParaRPr>
          </a:p>
          <a:p>
            <a:pPr>
              <a:buFont typeface="Courier New" pitchFamily="49" charset="0"/>
              <a:buChar char="o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IN" dirty="0" smtClean="0">
                <a:latin typeface="+mj-lt"/>
              </a:rPr>
              <a:t>John </a:t>
            </a:r>
            <a:r>
              <a:rPr lang="en-IN" dirty="0" err="1" smtClean="0">
                <a:latin typeface="+mj-lt"/>
              </a:rPr>
              <a:t>Demphey</a:t>
            </a:r>
            <a:r>
              <a:rPr lang="en-IN" dirty="0" smtClean="0">
                <a:latin typeface="+mj-lt"/>
              </a:rPr>
              <a:t> works in an IT company. He is a new age HR Manager .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>
                <a:latin typeface="+mj-lt"/>
              </a:rPr>
              <a:t>Few of his responsibilities include the following:  </a:t>
            </a:r>
          </a:p>
          <a:p>
            <a:pPr>
              <a:lnSpc>
                <a:spcPct val="150000"/>
              </a:lnSpc>
              <a:buNone/>
            </a:pPr>
            <a:endParaRPr lang="en-IN" sz="2400" dirty="0" smtClean="0"/>
          </a:p>
          <a:p>
            <a:pPr marL="566928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400" dirty="0" smtClean="0">
                <a:latin typeface="+mj-lt"/>
              </a:rPr>
              <a:t>Search associate: John will be able to search associate with </a:t>
            </a:r>
            <a:r>
              <a:rPr lang="en-IN" sz="2400" smtClean="0">
                <a:latin typeface="+mj-lt"/>
              </a:rPr>
              <a:t>following criteria</a:t>
            </a:r>
            <a:endParaRPr lang="en-IN" sz="2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SKILL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NAME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EMAIL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COUNTRY</a:t>
            </a:r>
          </a:p>
          <a:p>
            <a:pPr>
              <a:buFont typeface="Courier New" pitchFamily="49" charset="0"/>
              <a:buChar char="o"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1700" dirty="0" smtClean="0">
                <a:latin typeface="+mj-lt"/>
              </a:rPr>
              <a:t>Add new Associate </a:t>
            </a:r>
          </a:p>
          <a:p>
            <a:pPr marL="624078" indent="-5143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1700" dirty="0" smtClean="0">
                <a:latin typeface="+mj-lt"/>
              </a:rPr>
              <a:t>View and Edit Associates</a:t>
            </a:r>
          </a:p>
          <a:p>
            <a:pPr marL="624078" indent="-5143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1700" dirty="0" smtClean="0">
                <a:latin typeface="+mj-lt"/>
              </a:rPr>
              <a:t>Add New Skill Category whenever the need arises.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2214554"/>
            <a:ext cx="4041648" cy="457200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HR MANAGER</a:t>
            </a:r>
            <a:endParaRPr lang="en-I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ASSOCIATES</a:t>
            </a:r>
            <a:endParaRPr lang="en-IN" dirty="0">
              <a:latin typeface="+mj-lt"/>
            </a:endParaRPr>
          </a:p>
        </p:txBody>
      </p:sp>
      <p:pic>
        <p:nvPicPr>
          <p:cNvPr id="2051" name="Picture 3" descr="C:\Users\b8ibmjava34\AppData\Local\Microsoft\Windows\INetCache\IE\FHEB4SFV\computer-1331579_640[1]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000372"/>
            <a:ext cx="3571900" cy="3571900"/>
          </a:xfrm>
          <a:prstGeom prst="rect">
            <a:avLst/>
          </a:prstGeom>
          <a:noFill/>
        </p:spPr>
      </p:pic>
      <p:pic>
        <p:nvPicPr>
          <p:cNvPr id="2056" name="Picture 8" descr="C:\Users\b8ibmjava34\AppData\Local\Microsoft\Windows\INetCache\IE\6D8A728N\man-161282_960_720[1]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2928934"/>
            <a:ext cx="2826884" cy="3503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STACK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FLOW DIAGRAM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23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810222"/>
            <a:ext cx="7213515" cy="4833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1547</TotalTime>
  <Words>148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Slide 1</vt:lpstr>
      <vt:lpstr>Slide 2</vt:lpstr>
      <vt:lpstr>INTRODUCTION</vt:lpstr>
      <vt:lpstr>PROBLEM STATEMENT</vt:lpstr>
      <vt:lpstr>Slide 5</vt:lpstr>
      <vt:lpstr>USERS</vt:lpstr>
      <vt:lpstr>TECHNOLOGY STACK </vt:lpstr>
      <vt:lpstr>APPLICATION FLOW DIAGRAM</vt:lpstr>
      <vt:lpstr>DEMONSTRATION</vt:lpstr>
      <vt:lpstr>DATABASE ARCHITECTURE</vt:lpstr>
      <vt:lpstr>MICROSERVICE ARCHITECTURE</vt:lpstr>
      <vt:lpstr>TESTING</vt:lpstr>
      <vt:lpstr>DEPLOYMENT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TRACKER</dc:title>
  <dc:creator>b8ibmjava34</dc:creator>
  <cp:lastModifiedBy>b8ibmjava34</cp:lastModifiedBy>
  <cp:revision>166</cp:revision>
  <dcterms:created xsi:type="dcterms:W3CDTF">2019-12-06T04:07:50Z</dcterms:created>
  <dcterms:modified xsi:type="dcterms:W3CDTF">2019-12-13T03:33:56Z</dcterms:modified>
</cp:coreProperties>
</file>