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46"/>
    <a:srgbClr val="F97B57"/>
    <a:srgbClr val="F9AE57"/>
    <a:srgbClr val="00EFD1"/>
    <a:srgbClr val="A5FDB9"/>
    <a:srgbClr val="33CCFF"/>
    <a:srgbClr val="8690FA"/>
    <a:srgbClr val="EC5E66"/>
    <a:srgbClr val="83FF7F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A3B40-9C92-4199-B51E-8345BE1890EB}" v="866" dt="2021-10-01T19:27:2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36BA3B40-9C92-4199-B51E-8345BE1890EB}"/>
    <pc:docChg chg="undo custSel addSld delSld modSld sldOrd modSection">
      <pc:chgData name="Syphax Ait oubelli" userId="ecf726b1934da71b" providerId="LiveId" clId="{36BA3B40-9C92-4199-B51E-8345BE1890EB}" dt="2021-10-01T19:27:29.125" v="2999" actId="14100"/>
      <pc:docMkLst>
        <pc:docMk/>
      </pc:docMkLst>
      <pc:sldChg chg="addSp delSp modSp mod">
        <pc:chgData name="Syphax Ait oubelli" userId="ecf726b1934da71b" providerId="LiveId" clId="{36BA3B40-9C92-4199-B51E-8345BE1890EB}" dt="2021-09-11T15:03:26.855" v="19" actId="1076"/>
        <pc:sldMkLst>
          <pc:docMk/>
          <pc:sldMk cId="14798839" sldId="332"/>
        </pc:sldMkLst>
        <pc:spChg chg="mod">
          <ac:chgData name="Syphax Ait oubelli" userId="ecf726b1934da71b" providerId="LiveId" clId="{36BA3B40-9C92-4199-B51E-8345BE1890EB}" dt="2021-09-11T15:02:30.762" v="14" actId="207"/>
          <ac:spMkLst>
            <pc:docMk/>
            <pc:sldMk cId="14798839" sldId="332"/>
            <ac:spMk id="2" creationId="{3B058406-6079-4C6C-B29B-FFE8036C3DA8}"/>
          </ac:spMkLst>
        </pc:spChg>
        <pc:grpChg chg="del">
          <ac:chgData name="Syphax Ait oubelli" userId="ecf726b1934da71b" providerId="LiveId" clId="{36BA3B40-9C92-4199-B51E-8345BE1890EB}" dt="2021-09-11T15:02:32.231" v="15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36BA3B40-9C92-4199-B51E-8345BE1890EB}" dt="2021-09-11T15:03:26.855" v="19" actId="1076"/>
          <ac:picMkLst>
            <pc:docMk/>
            <pc:sldMk cId="14798839" sldId="332"/>
            <ac:picMk id="5" creationId="{ABE37726-0743-4BEA-BCA7-D9D3F95EF220}"/>
          </ac:picMkLst>
        </pc:picChg>
      </pc:sldChg>
      <pc:sldChg chg="addSp delSp modSp mod">
        <pc:chgData name="Syphax Ait oubelli" userId="ecf726b1934da71b" providerId="LiveId" clId="{36BA3B40-9C92-4199-B51E-8345BE1890EB}" dt="2021-10-01T19:27:29.125" v="2999" actId="14100"/>
        <pc:sldMkLst>
          <pc:docMk/>
          <pc:sldMk cId="1730545160" sldId="333"/>
        </pc:sldMkLst>
        <pc:spChg chg="add mod">
          <ac:chgData name="Syphax Ait oubelli" userId="ecf726b1934da71b" providerId="LiveId" clId="{36BA3B40-9C92-4199-B51E-8345BE1890EB}" dt="2021-10-01T19:27:29.125" v="2999" actId="14100"/>
          <ac:spMkLst>
            <pc:docMk/>
            <pc:sldMk cId="1730545160" sldId="333"/>
            <ac:spMk id="2" creationId="{206EE38B-0B6E-42C8-AF65-F5B3065FD08E}"/>
          </ac:spMkLst>
        </pc:spChg>
        <pc:spChg chg="add mod">
          <ac:chgData name="Syphax Ait oubelli" userId="ecf726b1934da71b" providerId="LiveId" clId="{36BA3B40-9C92-4199-B51E-8345BE1890EB}" dt="2021-10-01T19:27:17.740" v="2997" actId="1076"/>
          <ac:spMkLst>
            <pc:docMk/>
            <pc:sldMk cId="1730545160" sldId="333"/>
            <ac:spMk id="3" creationId="{AC4B0DB9-F68A-41A8-9350-B2BB1FE48D87}"/>
          </ac:spMkLst>
        </pc:sp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6" creationId="{863180F2-9E13-44E5-861B-C2294385A7B8}"/>
          </ac:picMkLst>
        </pc:pic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10" creationId="{23EEF6C5-4CFF-431D-B66A-C4B1B3F10BC1}"/>
          </ac:picMkLst>
        </pc:pic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14" creationId="{17B3429E-486A-4B86-9D0F-674E5F86A759}"/>
          </ac:picMkLst>
        </pc:pic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15" creationId="{FFDF011B-FEF8-4BF8-99AF-D44A49F48335}"/>
          </ac:picMkLst>
        </pc:pic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16" creationId="{034103B9-2B25-43B7-8C88-8FD6CFDFBD8B}"/>
          </ac:picMkLst>
        </pc:pic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17" creationId="{09534186-A375-45DA-B8E0-084FDD2E6633}"/>
          </ac:picMkLst>
        </pc:picChg>
        <pc:picChg chg="del">
          <ac:chgData name="Syphax Ait oubelli" userId="ecf726b1934da71b" providerId="LiveId" clId="{36BA3B40-9C92-4199-B51E-8345BE1890EB}" dt="2021-09-11T15:03:41.295" v="21" actId="478"/>
          <ac:picMkLst>
            <pc:docMk/>
            <pc:sldMk cId="1730545160" sldId="333"/>
            <ac:picMk id="18" creationId="{B459837D-5368-4516-BE47-0B58B178F10F}"/>
          </ac:picMkLst>
        </pc:picChg>
      </pc:sldChg>
      <pc:sldChg chg="addSp modSp add mod">
        <pc:chgData name="Syphax Ait oubelli" userId="ecf726b1934da71b" providerId="LiveId" clId="{36BA3B40-9C92-4199-B51E-8345BE1890EB}" dt="2021-10-01T19:27:26.017" v="2998"/>
        <pc:sldMkLst>
          <pc:docMk/>
          <pc:sldMk cId="2798464050" sldId="334"/>
        </pc:sldMkLst>
        <pc:spChg chg="mod">
          <ac:chgData name="Syphax Ait oubelli" userId="ecf726b1934da71b" providerId="LiveId" clId="{36BA3B40-9C92-4199-B51E-8345BE1890EB}" dt="2021-09-11T15:07:59.988" v="335" actId="113"/>
          <ac:spMkLst>
            <pc:docMk/>
            <pc:sldMk cId="2798464050" sldId="334"/>
            <ac:spMk id="2" creationId="{206EE38B-0B6E-42C8-AF65-F5B3065FD08E}"/>
          </ac:spMkLst>
        </pc:spChg>
        <pc:spChg chg="add mod">
          <ac:chgData name="Syphax Ait oubelli" userId="ecf726b1934da71b" providerId="LiveId" clId="{36BA3B40-9C92-4199-B51E-8345BE1890EB}" dt="2021-09-11T15:08:52.864" v="345" actId="1076"/>
          <ac:spMkLst>
            <pc:docMk/>
            <pc:sldMk cId="2798464050" sldId="334"/>
            <ac:spMk id="3" creationId="{331D2308-CCBF-4B3A-81F1-1AC66C989128}"/>
          </ac:spMkLst>
        </pc:spChg>
        <pc:spChg chg="add mod">
          <ac:chgData name="Syphax Ait oubelli" userId="ecf726b1934da71b" providerId="LiveId" clId="{36BA3B40-9C92-4199-B51E-8345BE1890EB}" dt="2021-10-01T19:27:26.017" v="2998"/>
          <ac:spMkLst>
            <pc:docMk/>
            <pc:sldMk cId="2798464050" sldId="334"/>
            <ac:spMk id="4" creationId="{B2F5E72D-241B-45A0-AEAC-5EE868D68A1C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3965280871" sldId="334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3089138185" sldId="335"/>
        </pc:sldMkLst>
      </pc:sldChg>
      <pc:sldChg chg="addSp delSp modSp add mod">
        <pc:chgData name="Syphax Ait oubelli" userId="ecf726b1934da71b" providerId="LiveId" clId="{36BA3B40-9C92-4199-B51E-8345BE1890EB}" dt="2021-09-11T15:19:11.749" v="407" actId="165"/>
        <pc:sldMkLst>
          <pc:docMk/>
          <pc:sldMk cId="3872631533" sldId="335"/>
        </pc:sldMkLst>
        <pc:spChg chg="del">
          <ac:chgData name="Syphax Ait oubelli" userId="ecf726b1934da71b" providerId="LiveId" clId="{36BA3B40-9C92-4199-B51E-8345BE1890EB}" dt="2021-09-11T15:09:35.381" v="347" actId="478"/>
          <ac:spMkLst>
            <pc:docMk/>
            <pc:sldMk cId="3872631533" sldId="335"/>
            <ac:spMk id="2" creationId="{206EE38B-0B6E-42C8-AF65-F5B3065FD08E}"/>
          </ac:spMkLst>
        </pc:spChg>
        <pc:spChg chg="del">
          <ac:chgData name="Syphax Ait oubelli" userId="ecf726b1934da71b" providerId="LiveId" clId="{36BA3B40-9C92-4199-B51E-8345BE1890EB}" dt="2021-09-11T15:09:35.381" v="347" actId="478"/>
          <ac:spMkLst>
            <pc:docMk/>
            <pc:sldMk cId="3872631533" sldId="335"/>
            <ac:spMk id="3" creationId="{331D2308-CCBF-4B3A-81F1-1AC66C989128}"/>
          </ac:spMkLst>
        </pc:spChg>
        <pc:spChg chg="add mod topLvl">
          <ac:chgData name="Syphax Ait oubelli" userId="ecf726b1934da71b" providerId="LiveId" clId="{36BA3B40-9C92-4199-B51E-8345BE1890EB}" dt="2021-09-11T15:19:11.749" v="407" actId="165"/>
          <ac:spMkLst>
            <pc:docMk/>
            <pc:sldMk cId="3872631533" sldId="335"/>
            <ac:spMk id="4" creationId="{3ED8ADC8-019E-4031-809D-6EB90B78E87C}"/>
          </ac:spMkLst>
        </pc:spChg>
        <pc:spChg chg="add mod topLvl">
          <ac:chgData name="Syphax Ait oubelli" userId="ecf726b1934da71b" providerId="LiveId" clId="{36BA3B40-9C92-4199-B51E-8345BE1890EB}" dt="2021-09-11T15:19:11.749" v="407" actId="165"/>
          <ac:spMkLst>
            <pc:docMk/>
            <pc:sldMk cId="3872631533" sldId="335"/>
            <ac:spMk id="5" creationId="{DC573F72-CF48-4B4F-88C4-A948D022840F}"/>
          </ac:spMkLst>
        </pc:spChg>
        <pc:spChg chg="add mod topLvl">
          <ac:chgData name="Syphax Ait oubelli" userId="ecf726b1934da71b" providerId="LiveId" clId="{36BA3B40-9C92-4199-B51E-8345BE1890EB}" dt="2021-09-11T15:19:11.749" v="407" actId="165"/>
          <ac:spMkLst>
            <pc:docMk/>
            <pc:sldMk cId="3872631533" sldId="335"/>
            <ac:spMk id="6" creationId="{1F1A1DE4-8930-4368-AF8A-C2A4CF754303}"/>
          </ac:spMkLst>
        </pc:spChg>
        <pc:grpChg chg="add del mod">
          <ac:chgData name="Syphax Ait oubelli" userId="ecf726b1934da71b" providerId="LiveId" clId="{36BA3B40-9C92-4199-B51E-8345BE1890EB}" dt="2021-09-11T15:19:11.749" v="407" actId="165"/>
          <ac:grpSpMkLst>
            <pc:docMk/>
            <pc:sldMk cId="3872631533" sldId="335"/>
            <ac:grpSpMk id="7" creationId="{46B8C35B-1D85-4DE2-AA96-B17F2423172E}"/>
          </ac:grpSpMkLst>
        </pc:grpChg>
      </pc:sldChg>
      <pc:sldChg chg="addSp modSp add mod">
        <pc:chgData name="Syphax Ait oubelli" userId="ecf726b1934da71b" providerId="LiveId" clId="{36BA3B40-9C92-4199-B51E-8345BE1890EB}" dt="2021-09-11T15:19:49.854" v="422" actId="692"/>
        <pc:sldMkLst>
          <pc:docMk/>
          <pc:sldMk cId="720048485" sldId="336"/>
        </pc:sldMkLst>
        <pc:cxnChg chg="add mod ord">
          <ac:chgData name="Syphax Ait oubelli" userId="ecf726b1934da71b" providerId="LiveId" clId="{36BA3B40-9C92-4199-B51E-8345BE1890EB}" dt="2021-09-11T15:19:49.854" v="422" actId="692"/>
          <ac:cxnSpMkLst>
            <pc:docMk/>
            <pc:sldMk cId="720048485" sldId="336"/>
            <ac:cxnSpMk id="3" creationId="{1B1AE643-F16A-4826-8A28-CA5D826BDB44}"/>
          </ac:cxnSpMkLst>
        </pc:cxnChg>
        <pc:cxnChg chg="add mod ord">
          <ac:chgData name="Syphax Ait oubelli" userId="ecf726b1934da71b" providerId="LiveId" clId="{36BA3B40-9C92-4199-B51E-8345BE1890EB}" dt="2021-09-11T15:19:49.854" v="422" actId="692"/>
          <ac:cxnSpMkLst>
            <pc:docMk/>
            <pc:sldMk cId="720048485" sldId="336"/>
            <ac:cxnSpMk id="7" creationId="{CECDB6E6-C1A2-4831-8B47-EE8E7A652836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838851283" sldId="336"/>
        </pc:sldMkLst>
      </pc:sldChg>
      <pc:sldChg chg="delSp modSp add mod">
        <pc:chgData name="Syphax Ait oubelli" userId="ecf726b1934da71b" providerId="LiveId" clId="{36BA3B40-9C92-4199-B51E-8345BE1890EB}" dt="2021-09-11T15:25:01.788" v="453" actId="478"/>
        <pc:sldMkLst>
          <pc:docMk/>
          <pc:sldMk cId="1131116377" sldId="337"/>
        </pc:sldMkLst>
        <pc:spChg chg="mod">
          <ac:chgData name="Syphax Ait oubelli" userId="ecf726b1934da71b" providerId="LiveId" clId="{36BA3B40-9C92-4199-B51E-8345BE1890EB}" dt="2021-09-11T15:20:50.022" v="430" actId="20577"/>
          <ac:spMkLst>
            <pc:docMk/>
            <pc:sldMk cId="1131116377" sldId="337"/>
            <ac:spMk id="4" creationId="{3ED8ADC8-019E-4031-809D-6EB90B78E87C}"/>
          </ac:spMkLst>
        </pc:spChg>
        <pc:spChg chg="mod">
          <ac:chgData name="Syphax Ait oubelli" userId="ecf726b1934da71b" providerId="LiveId" clId="{36BA3B40-9C92-4199-B51E-8345BE1890EB}" dt="2021-09-11T15:21:01.885" v="451" actId="20577"/>
          <ac:spMkLst>
            <pc:docMk/>
            <pc:sldMk cId="1131116377" sldId="337"/>
            <ac:spMk id="5" creationId="{DC573F72-CF48-4B4F-88C4-A948D022840F}"/>
          </ac:spMkLst>
        </pc:spChg>
        <pc:spChg chg="mod">
          <ac:chgData name="Syphax Ait oubelli" userId="ecf726b1934da71b" providerId="LiveId" clId="{36BA3B40-9C92-4199-B51E-8345BE1890EB}" dt="2021-09-11T15:20:55.365" v="444" actId="20577"/>
          <ac:spMkLst>
            <pc:docMk/>
            <pc:sldMk cId="1131116377" sldId="337"/>
            <ac:spMk id="6" creationId="{1F1A1DE4-8930-4368-AF8A-C2A4CF754303}"/>
          </ac:spMkLst>
        </pc:spChg>
        <pc:cxnChg chg="del mod">
          <ac:chgData name="Syphax Ait oubelli" userId="ecf726b1934da71b" providerId="LiveId" clId="{36BA3B40-9C92-4199-B51E-8345BE1890EB}" dt="2021-09-11T15:25:01.788" v="453" actId="478"/>
          <ac:cxnSpMkLst>
            <pc:docMk/>
            <pc:sldMk cId="1131116377" sldId="337"/>
            <ac:cxnSpMk id="3" creationId="{1B1AE643-F16A-4826-8A28-CA5D826BDB44}"/>
          </ac:cxnSpMkLst>
        </pc:cxnChg>
        <pc:cxnChg chg="del">
          <ac:chgData name="Syphax Ait oubelli" userId="ecf726b1934da71b" providerId="LiveId" clId="{36BA3B40-9C92-4199-B51E-8345BE1890EB}" dt="2021-09-11T15:25:01.788" v="453" actId="478"/>
          <ac:cxnSpMkLst>
            <pc:docMk/>
            <pc:sldMk cId="1131116377" sldId="337"/>
            <ac:cxnSpMk id="7" creationId="{CECDB6E6-C1A2-4831-8B47-EE8E7A652836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4126660452" sldId="337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2187991963" sldId="338"/>
        </pc:sldMkLst>
      </pc:sldChg>
      <pc:sldChg chg="add">
        <pc:chgData name="Syphax Ait oubelli" userId="ecf726b1934da71b" providerId="LiveId" clId="{36BA3B40-9C92-4199-B51E-8345BE1890EB}" dt="2021-09-11T15:24:59.461" v="452" actId="2890"/>
        <pc:sldMkLst>
          <pc:docMk/>
          <pc:sldMk cId="4056778406" sldId="338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199121168" sldId="339"/>
        </pc:sldMkLst>
      </pc:sldChg>
      <pc:sldChg chg="addSp delSp modSp add mod">
        <pc:chgData name="Syphax Ait oubelli" userId="ecf726b1934da71b" providerId="LiveId" clId="{36BA3B40-9C92-4199-B51E-8345BE1890EB}" dt="2021-09-11T15:32:54.694" v="636" actId="207"/>
        <pc:sldMkLst>
          <pc:docMk/>
          <pc:sldMk cId="2154296698" sldId="339"/>
        </pc:sldMkLst>
        <pc:spChg chg="add mod">
          <ac:chgData name="Syphax Ait oubelli" userId="ecf726b1934da71b" providerId="LiveId" clId="{36BA3B40-9C92-4199-B51E-8345BE1890EB}" dt="2021-09-11T15:28:41.409" v="587" actId="12789"/>
          <ac:spMkLst>
            <pc:docMk/>
            <pc:sldMk cId="2154296698" sldId="339"/>
            <ac:spMk id="2" creationId="{236F7926-CCAD-4EE9-B258-41C62F292D8B}"/>
          </ac:spMkLst>
        </pc:spChg>
        <pc:spChg chg="del">
          <ac:chgData name="Syphax Ait oubelli" userId="ecf726b1934da71b" providerId="LiveId" clId="{36BA3B40-9C92-4199-B51E-8345BE1890EB}" dt="2021-09-11T15:27:19.214" v="455" actId="478"/>
          <ac:spMkLst>
            <pc:docMk/>
            <pc:sldMk cId="2154296698" sldId="339"/>
            <ac:spMk id="4" creationId="{3ED8ADC8-019E-4031-809D-6EB90B78E87C}"/>
          </ac:spMkLst>
        </pc:spChg>
        <pc:spChg chg="del">
          <ac:chgData name="Syphax Ait oubelli" userId="ecf726b1934da71b" providerId="LiveId" clId="{36BA3B40-9C92-4199-B51E-8345BE1890EB}" dt="2021-09-11T15:27:19.214" v="455" actId="478"/>
          <ac:spMkLst>
            <pc:docMk/>
            <pc:sldMk cId="2154296698" sldId="339"/>
            <ac:spMk id="5" creationId="{DC573F72-CF48-4B4F-88C4-A948D022840F}"/>
          </ac:spMkLst>
        </pc:spChg>
        <pc:spChg chg="del">
          <ac:chgData name="Syphax Ait oubelli" userId="ecf726b1934da71b" providerId="LiveId" clId="{36BA3B40-9C92-4199-B51E-8345BE1890EB}" dt="2021-09-11T15:27:19.214" v="455" actId="478"/>
          <ac:spMkLst>
            <pc:docMk/>
            <pc:sldMk cId="2154296698" sldId="339"/>
            <ac:spMk id="6" creationId="{1F1A1DE4-8930-4368-AF8A-C2A4CF754303}"/>
          </ac:spMkLst>
        </pc:spChg>
        <pc:spChg chg="add mod">
          <ac:chgData name="Syphax Ait oubelli" userId="ecf726b1934da71b" providerId="LiveId" clId="{36BA3B40-9C92-4199-B51E-8345BE1890EB}" dt="2021-09-11T15:32:54.694" v="636" actId="207"/>
          <ac:spMkLst>
            <pc:docMk/>
            <pc:sldMk cId="2154296698" sldId="339"/>
            <ac:spMk id="8" creationId="{A117D11B-F281-45E8-9191-1F4577DD6EAC}"/>
          </ac:spMkLst>
        </pc:spChg>
        <pc:spChg chg="add mod">
          <ac:chgData name="Syphax Ait oubelli" userId="ecf726b1934da71b" providerId="LiveId" clId="{36BA3B40-9C92-4199-B51E-8345BE1890EB}" dt="2021-09-11T15:28:46.416" v="589" actId="1076"/>
          <ac:spMkLst>
            <pc:docMk/>
            <pc:sldMk cId="2154296698" sldId="339"/>
            <ac:spMk id="9" creationId="{D666AC78-7C0D-4F03-833B-65CE0D3F1C0F}"/>
          </ac:spMkLst>
        </pc:spChg>
        <pc:spChg chg="add mod">
          <ac:chgData name="Syphax Ait oubelli" userId="ecf726b1934da71b" providerId="LiveId" clId="{36BA3B40-9C92-4199-B51E-8345BE1890EB}" dt="2021-09-11T15:32:36.275" v="629" actId="1035"/>
          <ac:spMkLst>
            <pc:docMk/>
            <pc:sldMk cId="2154296698" sldId="339"/>
            <ac:spMk id="24" creationId="{F0ED5A56-136C-4BEB-9DF8-C1642E9ED0F2}"/>
          </ac:spMkLst>
        </pc:spChg>
        <pc:spChg chg="add mod">
          <ac:chgData name="Syphax Ait oubelli" userId="ecf726b1934da71b" providerId="LiveId" clId="{36BA3B40-9C92-4199-B51E-8345BE1890EB}" dt="2021-09-11T15:32:49.543" v="634" actId="208"/>
          <ac:spMkLst>
            <pc:docMk/>
            <pc:sldMk cId="2154296698" sldId="339"/>
            <ac:spMk id="25" creationId="{0A4D1126-7504-4241-840B-C7882C57AB18}"/>
          </ac:spMkLst>
        </pc:spChg>
        <pc:cxnChg chg="del mod">
          <ac:chgData name="Syphax Ait oubelli" userId="ecf726b1934da71b" providerId="LiveId" clId="{36BA3B40-9C92-4199-B51E-8345BE1890EB}" dt="2021-09-11T15:27:19.214" v="455" actId="478"/>
          <ac:cxnSpMkLst>
            <pc:docMk/>
            <pc:sldMk cId="2154296698" sldId="339"/>
            <ac:cxnSpMk id="3" creationId="{1B1AE643-F16A-4826-8A28-CA5D826BDB44}"/>
          </ac:cxnSpMkLst>
        </pc:cxnChg>
        <pc:cxnChg chg="del">
          <ac:chgData name="Syphax Ait oubelli" userId="ecf726b1934da71b" providerId="LiveId" clId="{36BA3B40-9C92-4199-B51E-8345BE1890EB}" dt="2021-09-11T15:27:19.214" v="455" actId="478"/>
          <ac:cxnSpMkLst>
            <pc:docMk/>
            <pc:sldMk cId="2154296698" sldId="339"/>
            <ac:cxnSpMk id="7" creationId="{CECDB6E6-C1A2-4831-8B47-EE8E7A652836}"/>
          </ac:cxnSpMkLst>
        </pc:cxnChg>
        <pc:cxnChg chg="add mod">
          <ac:chgData name="Syphax Ait oubelli" userId="ecf726b1934da71b" providerId="LiveId" clId="{36BA3B40-9C92-4199-B51E-8345BE1890EB}" dt="2021-09-11T15:32:51.617" v="635" actId="208"/>
          <ac:cxnSpMkLst>
            <pc:docMk/>
            <pc:sldMk cId="2154296698" sldId="339"/>
            <ac:cxnSpMk id="11" creationId="{AAF49450-C893-4CCD-B1C4-A80735251E46}"/>
          </ac:cxnSpMkLst>
        </pc:cxnChg>
        <pc:cxnChg chg="add mod">
          <ac:chgData name="Syphax Ait oubelli" userId="ecf726b1934da71b" providerId="LiveId" clId="{36BA3B40-9C92-4199-B51E-8345BE1890EB}" dt="2021-09-11T15:31:47.249" v="612" actId="14100"/>
          <ac:cxnSpMkLst>
            <pc:docMk/>
            <pc:sldMk cId="2154296698" sldId="339"/>
            <ac:cxnSpMk id="12" creationId="{BD6A9D3F-9A3A-49E8-9610-B9D5D8A9AA76}"/>
          </ac:cxnSpMkLst>
        </pc:cxnChg>
        <pc:cxnChg chg="add del mod">
          <ac:chgData name="Syphax Ait oubelli" userId="ecf726b1934da71b" providerId="LiveId" clId="{36BA3B40-9C92-4199-B51E-8345BE1890EB}" dt="2021-09-11T15:32:41.027" v="631" actId="478"/>
          <ac:cxnSpMkLst>
            <pc:docMk/>
            <pc:sldMk cId="2154296698" sldId="339"/>
            <ac:cxnSpMk id="18" creationId="{BA61197C-6A45-40A7-8E0B-27D69364BA13}"/>
          </ac:cxnSpMkLst>
        </pc:cxnChg>
        <pc:cxnChg chg="add del mod">
          <ac:chgData name="Syphax Ait oubelli" userId="ecf726b1934da71b" providerId="LiveId" clId="{36BA3B40-9C92-4199-B51E-8345BE1890EB}" dt="2021-09-11T15:32:03.931" v="613" actId="478"/>
          <ac:cxnSpMkLst>
            <pc:docMk/>
            <pc:sldMk cId="2154296698" sldId="339"/>
            <ac:cxnSpMk id="20" creationId="{551B24A9-DADB-4264-A076-0681E1D39C98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36BA3B40-9C92-4199-B51E-8345BE1890EB}" dt="2021-09-11T15:43:01.964" v="677"/>
        <pc:sldMkLst>
          <pc:docMk/>
          <pc:sldMk cId="3730866293" sldId="340"/>
        </pc:sldMkLst>
        <pc:spChg chg="del">
          <ac:chgData name="Syphax Ait oubelli" userId="ecf726b1934da71b" providerId="LiveId" clId="{36BA3B40-9C92-4199-B51E-8345BE1890EB}" dt="2021-09-11T15:37:10.059" v="638" actId="478"/>
          <ac:spMkLst>
            <pc:docMk/>
            <pc:sldMk cId="3730866293" sldId="340"/>
            <ac:spMk id="2" creationId="{236F7926-CCAD-4EE9-B258-41C62F292D8B}"/>
          </ac:spMkLst>
        </pc:spChg>
        <pc:spChg chg="add mod topLvl">
          <ac:chgData name="Syphax Ait oubelli" userId="ecf726b1934da71b" providerId="LiveId" clId="{36BA3B40-9C92-4199-B51E-8345BE1890EB}" dt="2021-09-11T15:43:01.964" v="677"/>
          <ac:spMkLst>
            <pc:docMk/>
            <pc:sldMk cId="3730866293" sldId="340"/>
            <ac:spMk id="3" creationId="{61F0B9CC-47B5-4890-AB95-D1606C3A36CB}"/>
          </ac:spMkLst>
        </pc:spChg>
        <pc:spChg chg="del">
          <ac:chgData name="Syphax Ait oubelli" userId="ecf726b1934da71b" providerId="LiveId" clId="{36BA3B40-9C92-4199-B51E-8345BE1890EB}" dt="2021-09-11T15:37:10.059" v="638" actId="478"/>
          <ac:spMkLst>
            <pc:docMk/>
            <pc:sldMk cId="3730866293" sldId="340"/>
            <ac:spMk id="8" creationId="{A117D11B-F281-45E8-9191-1F4577DD6EAC}"/>
          </ac:spMkLst>
        </pc:spChg>
        <pc:spChg chg="del">
          <ac:chgData name="Syphax Ait oubelli" userId="ecf726b1934da71b" providerId="LiveId" clId="{36BA3B40-9C92-4199-B51E-8345BE1890EB}" dt="2021-09-11T15:37:10.059" v="638" actId="478"/>
          <ac:spMkLst>
            <pc:docMk/>
            <pc:sldMk cId="3730866293" sldId="340"/>
            <ac:spMk id="9" creationId="{D666AC78-7C0D-4F03-833B-65CE0D3F1C0F}"/>
          </ac:spMkLst>
        </pc:spChg>
        <pc:spChg chg="add mod topLvl">
          <ac:chgData name="Syphax Ait oubelli" userId="ecf726b1934da71b" providerId="LiveId" clId="{36BA3B40-9C92-4199-B51E-8345BE1890EB}" dt="2021-09-11T15:43:01.964" v="677"/>
          <ac:spMkLst>
            <pc:docMk/>
            <pc:sldMk cId="3730866293" sldId="340"/>
            <ac:spMk id="10" creationId="{BC3D75ED-0F62-4902-9DED-82A260785D2D}"/>
          </ac:spMkLst>
        </pc:spChg>
        <pc:spChg chg="add mod topLvl">
          <ac:chgData name="Syphax Ait oubelli" userId="ecf726b1934da71b" providerId="LiveId" clId="{36BA3B40-9C92-4199-B51E-8345BE1890EB}" dt="2021-09-11T15:43:01.964" v="677"/>
          <ac:spMkLst>
            <pc:docMk/>
            <pc:sldMk cId="3730866293" sldId="340"/>
            <ac:spMk id="13" creationId="{93C8DA98-F85B-4FF5-9BA6-F629972F95FC}"/>
          </ac:spMkLst>
        </pc:spChg>
        <pc:spChg chg="del">
          <ac:chgData name="Syphax Ait oubelli" userId="ecf726b1934da71b" providerId="LiveId" clId="{36BA3B40-9C92-4199-B51E-8345BE1890EB}" dt="2021-09-11T15:37:10.059" v="638" actId="478"/>
          <ac:spMkLst>
            <pc:docMk/>
            <pc:sldMk cId="3730866293" sldId="340"/>
            <ac:spMk id="24" creationId="{F0ED5A56-136C-4BEB-9DF8-C1642E9ED0F2}"/>
          </ac:spMkLst>
        </pc:spChg>
        <pc:spChg chg="del">
          <ac:chgData name="Syphax Ait oubelli" userId="ecf726b1934da71b" providerId="LiveId" clId="{36BA3B40-9C92-4199-B51E-8345BE1890EB}" dt="2021-09-11T15:37:10.059" v="638" actId="478"/>
          <ac:spMkLst>
            <pc:docMk/>
            <pc:sldMk cId="3730866293" sldId="340"/>
            <ac:spMk id="25" creationId="{0A4D1126-7504-4241-840B-C7882C57AB18}"/>
          </ac:spMkLst>
        </pc:spChg>
        <pc:grpChg chg="add del mod">
          <ac:chgData name="Syphax Ait oubelli" userId="ecf726b1934da71b" providerId="LiveId" clId="{36BA3B40-9C92-4199-B51E-8345BE1890EB}" dt="2021-09-11T15:43:01.964" v="677"/>
          <ac:grpSpMkLst>
            <pc:docMk/>
            <pc:sldMk cId="3730866293" sldId="340"/>
            <ac:grpSpMk id="4" creationId="{B6C0A3A4-87BA-4EB7-8D2F-4363BFA9A812}"/>
          </ac:grpSpMkLst>
        </pc:grpChg>
        <pc:cxnChg chg="del mod">
          <ac:chgData name="Syphax Ait oubelli" userId="ecf726b1934da71b" providerId="LiveId" clId="{36BA3B40-9C92-4199-B51E-8345BE1890EB}" dt="2021-09-11T15:37:10.059" v="638" actId="478"/>
          <ac:cxnSpMkLst>
            <pc:docMk/>
            <pc:sldMk cId="3730866293" sldId="340"/>
            <ac:cxnSpMk id="11" creationId="{AAF49450-C893-4CCD-B1C4-A80735251E46}"/>
          </ac:cxnSpMkLst>
        </pc:cxnChg>
        <pc:cxnChg chg="del mod">
          <ac:chgData name="Syphax Ait oubelli" userId="ecf726b1934da71b" providerId="LiveId" clId="{36BA3B40-9C92-4199-B51E-8345BE1890EB}" dt="2021-09-11T15:37:10.059" v="638" actId="478"/>
          <ac:cxnSpMkLst>
            <pc:docMk/>
            <pc:sldMk cId="3730866293" sldId="340"/>
            <ac:cxnSpMk id="12" creationId="{BD6A9D3F-9A3A-49E8-9610-B9D5D8A9AA76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006680360" sldId="341"/>
        </pc:sldMkLst>
      </pc:sldChg>
      <pc:sldChg chg="addSp delSp modSp add mod">
        <pc:chgData name="Syphax Ait oubelli" userId="ecf726b1934da71b" providerId="LiveId" clId="{36BA3B40-9C92-4199-B51E-8345BE1890EB}" dt="2021-09-11T15:45:59.670" v="812" actId="1076"/>
        <pc:sldMkLst>
          <pc:docMk/>
          <pc:sldMk cId="1467633482" sldId="341"/>
        </pc:sldMkLst>
        <pc:spChg chg="add mod">
          <ac:chgData name="Syphax Ait oubelli" userId="ecf726b1934da71b" providerId="LiveId" clId="{36BA3B40-9C92-4199-B51E-8345BE1890EB}" dt="2021-09-11T15:45:28.111" v="799" actId="1076"/>
          <ac:spMkLst>
            <pc:docMk/>
            <pc:sldMk cId="1467633482" sldId="341"/>
            <ac:spMk id="2" creationId="{2EB14EC4-E1C7-4994-AF40-1799949FDB82}"/>
          </ac:spMkLst>
        </pc:spChg>
        <pc:spChg chg="mod">
          <ac:chgData name="Syphax Ait oubelli" userId="ecf726b1934da71b" providerId="LiveId" clId="{36BA3B40-9C92-4199-B51E-8345BE1890EB}" dt="2021-09-11T15:45:08.773" v="789" actId="1076"/>
          <ac:spMkLst>
            <pc:docMk/>
            <pc:sldMk cId="1467633482" sldId="341"/>
            <ac:spMk id="3" creationId="{61F0B9CC-47B5-4890-AB95-D1606C3A36CB}"/>
          </ac:spMkLst>
        </pc:spChg>
        <pc:spChg chg="add mod">
          <ac:chgData name="Syphax Ait oubelli" userId="ecf726b1934da71b" providerId="LiveId" clId="{36BA3B40-9C92-4199-B51E-8345BE1890EB}" dt="2021-09-11T15:45:44.731" v="809" actId="1076"/>
          <ac:spMkLst>
            <pc:docMk/>
            <pc:sldMk cId="1467633482" sldId="341"/>
            <ac:spMk id="5" creationId="{50EBC8DC-3488-4161-B13E-B19B448F61D8}"/>
          </ac:spMkLst>
        </pc:spChg>
        <pc:spChg chg="add mod">
          <ac:chgData name="Syphax Ait oubelli" userId="ecf726b1934da71b" providerId="LiveId" clId="{36BA3B40-9C92-4199-B51E-8345BE1890EB}" dt="2021-09-11T15:45:42.814" v="808" actId="1076"/>
          <ac:spMkLst>
            <pc:docMk/>
            <pc:sldMk cId="1467633482" sldId="341"/>
            <ac:spMk id="6" creationId="{71819F29-010D-429E-B4DE-C3D15F2D02FF}"/>
          </ac:spMkLst>
        </pc:spChg>
        <pc:spChg chg="add mod">
          <ac:chgData name="Syphax Ait oubelli" userId="ecf726b1934da71b" providerId="LiveId" clId="{36BA3B40-9C92-4199-B51E-8345BE1890EB}" dt="2021-09-11T15:45:38.767" v="806" actId="1076"/>
          <ac:spMkLst>
            <pc:docMk/>
            <pc:sldMk cId="1467633482" sldId="341"/>
            <ac:spMk id="7" creationId="{6657884E-4C8F-438E-B667-681D3792B8DD}"/>
          </ac:spMkLst>
        </pc:spChg>
        <pc:spChg chg="add mod">
          <ac:chgData name="Syphax Ait oubelli" userId="ecf726b1934da71b" providerId="LiveId" clId="{36BA3B40-9C92-4199-B51E-8345BE1890EB}" dt="2021-09-11T15:45:59.670" v="812" actId="1076"/>
          <ac:spMkLst>
            <pc:docMk/>
            <pc:sldMk cId="1467633482" sldId="341"/>
            <ac:spMk id="8" creationId="{0423EB09-050A-4D7F-A058-8DC08223893B}"/>
          </ac:spMkLst>
        </pc:spChg>
        <pc:spChg chg="add mod">
          <ac:chgData name="Syphax Ait oubelli" userId="ecf726b1934da71b" providerId="LiveId" clId="{36BA3B40-9C92-4199-B51E-8345BE1890EB}" dt="2021-09-11T15:45:52.643" v="811" actId="1076"/>
          <ac:spMkLst>
            <pc:docMk/>
            <pc:sldMk cId="1467633482" sldId="341"/>
            <ac:spMk id="9" creationId="{5DBB2CAF-8847-4A24-B494-DA73D228A762}"/>
          </ac:spMkLst>
        </pc:spChg>
        <pc:spChg chg="del">
          <ac:chgData name="Syphax Ait oubelli" userId="ecf726b1934da71b" providerId="LiveId" clId="{36BA3B40-9C92-4199-B51E-8345BE1890EB}" dt="2021-09-11T15:43:08.837" v="679" actId="478"/>
          <ac:spMkLst>
            <pc:docMk/>
            <pc:sldMk cId="1467633482" sldId="341"/>
            <ac:spMk id="10" creationId="{BC3D75ED-0F62-4902-9DED-82A260785D2D}"/>
          </ac:spMkLst>
        </pc:spChg>
        <pc:spChg chg="add mod">
          <ac:chgData name="Syphax Ait oubelli" userId="ecf726b1934da71b" providerId="LiveId" clId="{36BA3B40-9C92-4199-B51E-8345BE1890EB}" dt="2021-09-11T15:45:47.706" v="810" actId="1076"/>
          <ac:spMkLst>
            <pc:docMk/>
            <pc:sldMk cId="1467633482" sldId="341"/>
            <ac:spMk id="11" creationId="{62D3B544-573A-43CD-A032-513820BF2ABF}"/>
          </ac:spMkLst>
        </pc:spChg>
        <pc:spChg chg="del">
          <ac:chgData name="Syphax Ait oubelli" userId="ecf726b1934da71b" providerId="LiveId" clId="{36BA3B40-9C92-4199-B51E-8345BE1890EB}" dt="2021-09-11T15:43:08.837" v="679" actId="478"/>
          <ac:spMkLst>
            <pc:docMk/>
            <pc:sldMk cId="1467633482" sldId="341"/>
            <ac:spMk id="13" creationId="{93C8DA98-F85B-4FF5-9BA6-F629972F95FC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793673798" sldId="342"/>
        </pc:sldMkLst>
      </pc:sldChg>
      <pc:sldChg chg="addSp delSp modSp add mod">
        <pc:chgData name="Syphax Ait oubelli" userId="ecf726b1934da71b" providerId="LiveId" clId="{36BA3B40-9C92-4199-B51E-8345BE1890EB}" dt="2021-09-11T15:50:19.505" v="880" actId="1076"/>
        <pc:sldMkLst>
          <pc:docMk/>
          <pc:sldMk cId="4003200028" sldId="342"/>
        </pc:sldMkLst>
        <pc:spChg chg="del">
          <ac:chgData name="Syphax Ait oubelli" userId="ecf726b1934da71b" providerId="LiveId" clId="{36BA3B40-9C92-4199-B51E-8345BE1890EB}" dt="2021-09-11T15:47:56.138" v="814" actId="478"/>
          <ac:spMkLst>
            <pc:docMk/>
            <pc:sldMk cId="4003200028" sldId="342"/>
            <ac:spMk id="2" creationId="{206EE38B-0B6E-42C8-AF65-F5B3065FD08E}"/>
          </ac:spMkLst>
        </pc:spChg>
        <pc:spChg chg="mod">
          <ac:chgData name="Syphax Ait oubelli" userId="ecf726b1934da71b" providerId="LiveId" clId="{36BA3B40-9C92-4199-B51E-8345BE1890EB}" dt="2021-09-11T15:48:00.519" v="816" actId="20577"/>
          <ac:spMkLst>
            <pc:docMk/>
            <pc:sldMk cId="4003200028" sldId="342"/>
            <ac:spMk id="3" creationId="{331D2308-CCBF-4B3A-81F1-1AC66C989128}"/>
          </ac:spMkLst>
        </pc:spChg>
        <pc:spChg chg="add mod">
          <ac:chgData name="Syphax Ait oubelli" userId="ecf726b1934da71b" providerId="LiveId" clId="{36BA3B40-9C92-4199-B51E-8345BE1890EB}" dt="2021-09-11T15:50:19.505" v="880" actId="1076"/>
          <ac:spMkLst>
            <pc:docMk/>
            <pc:sldMk cId="4003200028" sldId="342"/>
            <ac:spMk id="4" creationId="{F1A2D82B-A641-4C2F-A69B-F182BF134CA3}"/>
          </ac:spMkLst>
        </pc:spChg>
        <pc:spChg chg="add mod">
          <ac:chgData name="Syphax Ait oubelli" userId="ecf726b1934da71b" providerId="LiveId" clId="{36BA3B40-9C92-4199-B51E-8345BE1890EB}" dt="2021-09-11T15:50:19.505" v="880" actId="1076"/>
          <ac:spMkLst>
            <pc:docMk/>
            <pc:sldMk cId="4003200028" sldId="342"/>
            <ac:spMk id="5" creationId="{848133A4-F8C9-47E2-A07A-78C1A52485E3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224891720" sldId="343"/>
        </pc:sldMkLst>
      </pc:sldChg>
      <pc:sldChg chg="addSp delSp modSp add mod ord">
        <pc:chgData name="Syphax Ait oubelli" userId="ecf726b1934da71b" providerId="LiveId" clId="{36BA3B40-9C92-4199-B51E-8345BE1890EB}" dt="2021-09-11T16:05:23.581" v="902" actId="1076"/>
        <pc:sldMkLst>
          <pc:docMk/>
          <pc:sldMk cId="3612605457" sldId="343"/>
        </pc:sldMkLst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2" creationId="{2EB14EC4-E1C7-4994-AF40-1799949FDB82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3" creationId="{61F0B9CC-47B5-4890-AB95-D1606C3A36CB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5" creationId="{50EBC8DC-3488-4161-B13E-B19B448F61D8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6" creationId="{71819F29-010D-429E-B4DE-C3D15F2D02FF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7" creationId="{6657884E-4C8F-438E-B667-681D3792B8DD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8" creationId="{0423EB09-050A-4D7F-A058-8DC08223893B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9" creationId="{5DBB2CAF-8847-4A24-B494-DA73D228A762}"/>
          </ac:spMkLst>
        </pc:spChg>
        <pc:spChg chg="add mod">
          <ac:chgData name="Syphax Ait oubelli" userId="ecf726b1934da71b" providerId="LiveId" clId="{36BA3B40-9C92-4199-B51E-8345BE1890EB}" dt="2021-09-11T16:05:23.581" v="902" actId="1076"/>
          <ac:spMkLst>
            <pc:docMk/>
            <pc:sldMk cId="3612605457" sldId="343"/>
            <ac:spMk id="10" creationId="{246424B8-967E-43A8-ACE6-7952F1DEECD3}"/>
          </ac:spMkLst>
        </pc:spChg>
        <pc:spChg chg="mod topLvl">
          <ac:chgData name="Syphax Ait oubelli" userId="ecf726b1934da71b" providerId="LiveId" clId="{36BA3B40-9C92-4199-B51E-8345BE1890EB}" dt="2021-09-11T15:58:15.209" v="889"/>
          <ac:spMkLst>
            <pc:docMk/>
            <pc:sldMk cId="3612605457" sldId="343"/>
            <ac:spMk id="11" creationId="{62D3B544-573A-43CD-A032-513820BF2ABF}"/>
          </ac:spMkLst>
        </pc:spChg>
        <pc:grpChg chg="add del mod">
          <ac:chgData name="Syphax Ait oubelli" userId="ecf726b1934da71b" providerId="LiveId" clId="{36BA3B40-9C92-4199-B51E-8345BE1890EB}" dt="2021-09-11T15:58:15.209" v="889"/>
          <ac:grpSpMkLst>
            <pc:docMk/>
            <pc:sldMk cId="3612605457" sldId="343"/>
            <ac:grpSpMk id="4" creationId="{5D9F0830-D4A1-4788-B047-90F7A2EBFC5B}"/>
          </ac:grpSpMkLst>
        </pc:gr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469424833" sldId="344"/>
        </pc:sldMkLst>
      </pc:sldChg>
      <pc:sldChg chg="addSp modSp add mod">
        <pc:chgData name="Syphax Ait oubelli" userId="ecf726b1934da71b" providerId="LiveId" clId="{36BA3B40-9C92-4199-B51E-8345BE1890EB}" dt="2021-09-11T16:07:30.472" v="913" actId="14100"/>
        <pc:sldMkLst>
          <pc:docMk/>
          <pc:sldMk cId="1665164037" sldId="344"/>
        </pc:sldMkLst>
        <pc:spChg chg="add mod">
          <ac:chgData name="Syphax Ait oubelli" userId="ecf726b1934da71b" providerId="LiveId" clId="{36BA3B40-9C92-4199-B51E-8345BE1890EB}" dt="2021-09-11T16:07:22.454" v="909" actId="1582"/>
          <ac:spMkLst>
            <pc:docMk/>
            <pc:sldMk cId="1665164037" sldId="344"/>
            <ac:spMk id="12" creationId="{8FEE2EBE-7A24-46F1-BABF-37A6A27952E0}"/>
          </ac:spMkLst>
        </pc:spChg>
        <pc:spChg chg="add mod">
          <ac:chgData name="Syphax Ait oubelli" userId="ecf726b1934da71b" providerId="LiveId" clId="{36BA3B40-9C92-4199-B51E-8345BE1890EB}" dt="2021-09-11T16:07:30.472" v="913" actId="14100"/>
          <ac:spMkLst>
            <pc:docMk/>
            <pc:sldMk cId="1665164037" sldId="344"/>
            <ac:spMk id="13" creationId="{DC121013-BDE4-4D36-BD92-1EA7312E0AA7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217032862" sldId="345"/>
        </pc:sldMkLst>
      </pc:sldChg>
      <pc:sldChg chg="addSp delSp modSp add mod">
        <pc:chgData name="Syphax Ait oubelli" userId="ecf726b1934da71b" providerId="LiveId" clId="{36BA3B40-9C92-4199-B51E-8345BE1890EB}" dt="2021-09-11T16:09:22.070" v="959" actId="1076"/>
        <pc:sldMkLst>
          <pc:docMk/>
          <pc:sldMk cId="1759647611" sldId="345"/>
        </pc:sldMkLst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2" creationId="{2EB14EC4-E1C7-4994-AF40-1799949FDB82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3" creationId="{61F0B9CC-47B5-4890-AB95-D1606C3A36CB}"/>
          </ac:spMkLst>
        </pc:spChg>
        <pc:spChg chg="add mod">
          <ac:chgData name="Syphax Ait oubelli" userId="ecf726b1934da71b" providerId="LiveId" clId="{36BA3B40-9C92-4199-B51E-8345BE1890EB}" dt="2021-09-11T16:08:56.011" v="943" actId="207"/>
          <ac:spMkLst>
            <pc:docMk/>
            <pc:sldMk cId="1759647611" sldId="345"/>
            <ac:spMk id="4" creationId="{EDEA7CCA-D0BA-439F-8678-98A24322E039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5" creationId="{50EBC8DC-3488-4161-B13E-B19B448F61D8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6" creationId="{71819F29-010D-429E-B4DE-C3D15F2D02FF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7" creationId="{6657884E-4C8F-438E-B667-681D3792B8DD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8" creationId="{0423EB09-050A-4D7F-A058-8DC08223893B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9" creationId="{5DBB2CAF-8847-4A24-B494-DA73D228A762}"/>
          </ac:spMkLst>
        </pc:spChg>
        <pc:spChg chg="del">
          <ac:chgData name="Syphax Ait oubelli" userId="ecf726b1934da71b" providerId="LiveId" clId="{36BA3B40-9C92-4199-B51E-8345BE1890EB}" dt="2021-09-11T16:07:52.488" v="915" actId="478"/>
          <ac:spMkLst>
            <pc:docMk/>
            <pc:sldMk cId="1759647611" sldId="345"/>
            <ac:spMk id="11" creationId="{62D3B544-573A-43CD-A032-513820BF2ABF}"/>
          </ac:spMkLst>
        </pc:spChg>
        <pc:spChg chg="add mod">
          <ac:chgData name="Syphax Ait oubelli" userId="ecf726b1934da71b" providerId="LiveId" clId="{36BA3B40-9C92-4199-B51E-8345BE1890EB}" dt="2021-09-11T16:08:54.245" v="942" actId="207"/>
          <ac:spMkLst>
            <pc:docMk/>
            <pc:sldMk cId="1759647611" sldId="345"/>
            <ac:spMk id="14" creationId="{5E865B4E-A163-42A1-B826-89E6729DEFF9}"/>
          </ac:spMkLst>
        </pc:spChg>
        <pc:spChg chg="add mod">
          <ac:chgData name="Syphax Ait oubelli" userId="ecf726b1934da71b" providerId="LiveId" clId="{36BA3B40-9C92-4199-B51E-8345BE1890EB}" dt="2021-09-11T16:08:51.582" v="941" actId="207"/>
          <ac:spMkLst>
            <pc:docMk/>
            <pc:sldMk cId="1759647611" sldId="345"/>
            <ac:spMk id="15" creationId="{C076CC9B-7ADE-409F-9E58-B405A8FE21B8}"/>
          </ac:spMkLst>
        </pc:spChg>
        <pc:spChg chg="add mod">
          <ac:chgData name="Syphax Ait oubelli" userId="ecf726b1934da71b" providerId="LiveId" clId="{36BA3B40-9C92-4199-B51E-8345BE1890EB}" dt="2021-09-11T16:09:22.070" v="959" actId="1076"/>
          <ac:spMkLst>
            <pc:docMk/>
            <pc:sldMk cId="1759647611" sldId="345"/>
            <ac:spMk id="18" creationId="{EE6286B4-9357-4D52-8746-02A04536A90D}"/>
          </ac:spMkLst>
        </pc:spChg>
        <pc:cxnChg chg="add mod ord">
          <ac:chgData name="Syphax Ait oubelli" userId="ecf726b1934da71b" providerId="LiveId" clId="{36BA3B40-9C92-4199-B51E-8345BE1890EB}" dt="2021-09-11T16:09:11.063" v="948" actId="1582"/>
          <ac:cxnSpMkLst>
            <pc:docMk/>
            <pc:sldMk cId="1759647611" sldId="345"/>
            <ac:cxnSpMk id="17" creationId="{0CC305C5-9711-4765-B864-EF2B4442AC7D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586446267" sldId="346"/>
        </pc:sldMkLst>
      </pc:sldChg>
      <pc:sldChg chg="addSp modSp add mod">
        <pc:chgData name="Syphax Ait oubelli" userId="ecf726b1934da71b" providerId="LiveId" clId="{36BA3B40-9C92-4199-B51E-8345BE1890EB}" dt="2021-09-11T16:10:56.581" v="997" actId="20577"/>
        <pc:sldMkLst>
          <pc:docMk/>
          <pc:sldMk cId="1849233395" sldId="346"/>
        </pc:sldMkLst>
        <pc:spChg chg="add mod ord">
          <ac:chgData name="Syphax Ait oubelli" userId="ecf726b1934da71b" providerId="LiveId" clId="{36BA3B40-9C92-4199-B51E-8345BE1890EB}" dt="2021-09-11T16:10:56.581" v="997" actId="20577"/>
          <ac:spMkLst>
            <pc:docMk/>
            <pc:sldMk cId="1849233395" sldId="346"/>
            <ac:spMk id="2" creationId="{E90D90D6-1419-45BD-A263-3C266BED69B4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841119375" sldId="347"/>
        </pc:sldMkLst>
      </pc:sldChg>
      <pc:sldChg chg="addSp delSp modSp add mod">
        <pc:chgData name="Syphax Ait oubelli" userId="ecf726b1934da71b" providerId="LiveId" clId="{36BA3B40-9C92-4199-B51E-8345BE1890EB}" dt="2021-09-11T16:13:08.640" v="1051" actId="1076"/>
        <pc:sldMkLst>
          <pc:docMk/>
          <pc:sldMk cId="1057388352" sldId="347"/>
        </pc:sldMkLst>
        <pc:spChg chg="mod">
          <ac:chgData name="Syphax Ait oubelli" userId="ecf726b1934da71b" providerId="LiveId" clId="{36BA3B40-9C92-4199-B51E-8345BE1890EB}" dt="2021-09-11T16:13:08.640" v="1051" actId="1076"/>
          <ac:spMkLst>
            <pc:docMk/>
            <pc:sldMk cId="1057388352" sldId="347"/>
            <ac:spMk id="2" creationId="{E90D90D6-1419-45BD-A263-3C266BED69B4}"/>
          </ac:spMkLst>
        </pc:spChg>
        <pc:spChg chg="add mod">
          <ac:chgData name="Syphax Ait oubelli" userId="ecf726b1934da71b" providerId="LiveId" clId="{36BA3B40-9C92-4199-B51E-8345BE1890EB}" dt="2021-09-11T16:12:48.708" v="1043" actId="12789"/>
          <ac:spMkLst>
            <pc:docMk/>
            <pc:sldMk cId="1057388352" sldId="347"/>
            <ac:spMk id="3" creationId="{BE4B667A-B0AC-48A1-BEF8-BEA9E3A23ECB}"/>
          </ac:spMkLst>
        </pc:spChg>
        <pc:spChg chg="del">
          <ac:chgData name="Syphax Ait oubelli" userId="ecf726b1934da71b" providerId="LiveId" clId="{36BA3B40-9C92-4199-B51E-8345BE1890EB}" dt="2021-09-11T16:11:16.230" v="1000" actId="478"/>
          <ac:spMkLst>
            <pc:docMk/>
            <pc:sldMk cId="1057388352" sldId="347"/>
            <ac:spMk id="4" creationId="{EDEA7CCA-D0BA-439F-8678-98A24322E039}"/>
          </ac:spMkLst>
        </pc:spChg>
        <pc:spChg chg="add mod">
          <ac:chgData name="Syphax Ait oubelli" userId="ecf726b1934da71b" providerId="LiveId" clId="{36BA3B40-9C92-4199-B51E-8345BE1890EB}" dt="2021-09-11T16:12:55.066" v="1049" actId="1076"/>
          <ac:spMkLst>
            <pc:docMk/>
            <pc:sldMk cId="1057388352" sldId="347"/>
            <ac:spMk id="5" creationId="{890D9A4E-5520-4C15-AD1C-FC75A97417D4}"/>
          </ac:spMkLst>
        </pc:spChg>
        <pc:spChg chg="del">
          <ac:chgData name="Syphax Ait oubelli" userId="ecf726b1934da71b" providerId="LiveId" clId="{36BA3B40-9C92-4199-B51E-8345BE1890EB}" dt="2021-09-11T16:12:03.510" v="1023" actId="478"/>
          <ac:spMkLst>
            <pc:docMk/>
            <pc:sldMk cId="1057388352" sldId="347"/>
            <ac:spMk id="10" creationId="{246424B8-967E-43A8-ACE6-7952F1DEECD3}"/>
          </ac:spMkLst>
        </pc:spChg>
        <pc:spChg chg="add mod">
          <ac:chgData name="Syphax Ait oubelli" userId="ecf726b1934da71b" providerId="LiveId" clId="{36BA3B40-9C92-4199-B51E-8345BE1890EB}" dt="2021-09-11T16:11:43.345" v="1016" actId="403"/>
          <ac:spMkLst>
            <pc:docMk/>
            <pc:sldMk cId="1057388352" sldId="347"/>
            <ac:spMk id="11" creationId="{AE67C629-AD8E-47FE-B5A1-E700A9B5BE03}"/>
          </ac:spMkLst>
        </pc:spChg>
        <pc:spChg chg="del">
          <ac:chgData name="Syphax Ait oubelli" userId="ecf726b1934da71b" providerId="LiveId" clId="{36BA3B40-9C92-4199-B51E-8345BE1890EB}" dt="2021-09-11T16:11:14.015" v="999" actId="478"/>
          <ac:spMkLst>
            <pc:docMk/>
            <pc:sldMk cId="1057388352" sldId="347"/>
            <ac:spMk id="12" creationId="{8FEE2EBE-7A24-46F1-BABF-37A6A27952E0}"/>
          </ac:spMkLst>
        </pc:spChg>
        <pc:spChg chg="del">
          <ac:chgData name="Syphax Ait oubelli" userId="ecf726b1934da71b" providerId="LiveId" clId="{36BA3B40-9C92-4199-B51E-8345BE1890EB}" dt="2021-09-11T16:11:14.015" v="999" actId="478"/>
          <ac:spMkLst>
            <pc:docMk/>
            <pc:sldMk cId="1057388352" sldId="347"/>
            <ac:spMk id="13" creationId="{DC121013-BDE4-4D36-BD92-1EA7312E0AA7}"/>
          </ac:spMkLst>
        </pc:spChg>
        <pc:spChg chg="del">
          <ac:chgData name="Syphax Ait oubelli" userId="ecf726b1934da71b" providerId="LiveId" clId="{36BA3B40-9C92-4199-B51E-8345BE1890EB}" dt="2021-09-11T16:11:16.230" v="1000" actId="478"/>
          <ac:spMkLst>
            <pc:docMk/>
            <pc:sldMk cId="1057388352" sldId="347"/>
            <ac:spMk id="14" creationId="{5E865B4E-A163-42A1-B826-89E6729DEFF9}"/>
          </ac:spMkLst>
        </pc:spChg>
        <pc:spChg chg="del">
          <ac:chgData name="Syphax Ait oubelli" userId="ecf726b1934da71b" providerId="LiveId" clId="{36BA3B40-9C92-4199-B51E-8345BE1890EB}" dt="2021-09-11T16:11:16.230" v="1000" actId="478"/>
          <ac:spMkLst>
            <pc:docMk/>
            <pc:sldMk cId="1057388352" sldId="347"/>
            <ac:spMk id="15" creationId="{C076CC9B-7ADE-409F-9E58-B405A8FE21B8}"/>
          </ac:spMkLst>
        </pc:spChg>
        <pc:spChg chg="add mod">
          <ac:chgData name="Syphax Ait oubelli" userId="ecf726b1934da71b" providerId="LiveId" clId="{36BA3B40-9C92-4199-B51E-8345BE1890EB}" dt="2021-09-11T16:11:51.757" v="1019" actId="20577"/>
          <ac:spMkLst>
            <pc:docMk/>
            <pc:sldMk cId="1057388352" sldId="347"/>
            <ac:spMk id="16" creationId="{6C83E9F9-496B-4C2E-AE41-36BA049C8E24}"/>
          </ac:spMkLst>
        </pc:spChg>
        <pc:spChg chg="del">
          <ac:chgData name="Syphax Ait oubelli" userId="ecf726b1934da71b" providerId="LiveId" clId="{36BA3B40-9C92-4199-B51E-8345BE1890EB}" dt="2021-09-11T16:11:16.230" v="1000" actId="478"/>
          <ac:spMkLst>
            <pc:docMk/>
            <pc:sldMk cId="1057388352" sldId="347"/>
            <ac:spMk id="18" creationId="{EE6286B4-9357-4D52-8746-02A04536A90D}"/>
          </ac:spMkLst>
        </pc:spChg>
        <pc:spChg chg="add mod">
          <ac:chgData name="Syphax Ait oubelli" userId="ecf726b1934da71b" providerId="LiveId" clId="{36BA3B40-9C92-4199-B51E-8345BE1890EB}" dt="2021-09-11T16:11:53.893" v="1020" actId="20577"/>
          <ac:spMkLst>
            <pc:docMk/>
            <pc:sldMk cId="1057388352" sldId="347"/>
            <ac:spMk id="19" creationId="{03182753-E980-43A9-925B-A0C7E69D5843}"/>
          </ac:spMkLst>
        </pc:spChg>
        <pc:spChg chg="add mod">
          <ac:chgData name="Syphax Ait oubelli" userId="ecf726b1934da71b" providerId="LiveId" clId="{36BA3B40-9C92-4199-B51E-8345BE1890EB}" dt="2021-09-11T16:12:01.150" v="1022" actId="1076"/>
          <ac:spMkLst>
            <pc:docMk/>
            <pc:sldMk cId="1057388352" sldId="347"/>
            <ac:spMk id="20" creationId="{BC40F490-83A9-4F03-AF83-BC4C1811CC13}"/>
          </ac:spMkLst>
        </pc:spChg>
        <pc:cxnChg chg="del mod">
          <ac:chgData name="Syphax Ait oubelli" userId="ecf726b1934da71b" providerId="LiveId" clId="{36BA3B40-9C92-4199-B51E-8345BE1890EB}" dt="2021-09-11T16:11:16.230" v="1000" actId="478"/>
          <ac:cxnSpMkLst>
            <pc:docMk/>
            <pc:sldMk cId="1057388352" sldId="347"/>
            <ac:cxnSpMk id="17" creationId="{0CC305C5-9711-4765-B864-EF2B4442AC7D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6BA3B40-9C92-4199-B51E-8345BE1890EB}" dt="2021-09-11T16:42:10.896" v="1309" actId="14100"/>
        <pc:sldMkLst>
          <pc:docMk/>
          <pc:sldMk cId="1255295533" sldId="348"/>
        </pc:sldMkLst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2" creationId="{E90D90D6-1419-45BD-A263-3C266BED69B4}"/>
          </ac:spMkLst>
        </pc:spChg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3" creationId="{BE4B667A-B0AC-48A1-BEF8-BEA9E3A23ECB}"/>
          </ac:spMkLst>
        </pc:spChg>
        <pc:spChg chg="add mod topLvl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" creationId="{C1D696E5-4450-4870-AC6A-D892EEDA9A92}"/>
          </ac:spMkLst>
        </pc:spChg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5" creationId="{890D9A4E-5520-4C15-AD1C-FC75A97417D4}"/>
          </ac:spMkLst>
        </pc:spChg>
        <pc:spChg chg="add mod">
          <ac:chgData name="Syphax Ait oubelli" userId="ecf726b1934da71b" providerId="LiveId" clId="{36BA3B40-9C92-4199-B51E-8345BE1890EB}" dt="2021-09-11T16:28:07.697" v="1070" actId="571"/>
          <ac:spMkLst>
            <pc:docMk/>
            <pc:sldMk cId="1255295533" sldId="348"/>
            <ac:spMk id="10" creationId="{B18164CF-B0BF-4F08-9AB2-1A67F35CF143}"/>
          </ac:spMkLst>
        </pc:spChg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11" creationId="{AE67C629-AD8E-47FE-B5A1-E700A9B5BE03}"/>
          </ac:spMkLst>
        </pc:spChg>
        <pc:spChg chg="add del mod">
          <ac:chgData name="Syphax Ait oubelli" userId="ecf726b1934da71b" providerId="LiveId" clId="{36BA3B40-9C92-4199-B51E-8345BE1890EB}" dt="2021-09-11T16:28:25.197" v="1081" actId="478"/>
          <ac:spMkLst>
            <pc:docMk/>
            <pc:sldMk cId="1255295533" sldId="348"/>
            <ac:spMk id="12" creationId="{2B585840-B9C0-47FE-987F-796606351D9E}"/>
          </ac:spMkLst>
        </pc:spChg>
        <pc:spChg chg="add del mod">
          <ac:chgData name="Syphax Ait oubelli" userId="ecf726b1934da71b" providerId="LiveId" clId="{36BA3B40-9C92-4199-B51E-8345BE1890EB}" dt="2021-09-11T16:28:25.197" v="1081" actId="478"/>
          <ac:spMkLst>
            <pc:docMk/>
            <pc:sldMk cId="1255295533" sldId="348"/>
            <ac:spMk id="13" creationId="{D04C8BA6-DC00-4F88-9021-FE8521AC685A}"/>
          </ac:spMkLst>
        </pc:spChg>
        <pc:spChg chg="add del mod">
          <ac:chgData name="Syphax Ait oubelli" userId="ecf726b1934da71b" providerId="LiveId" clId="{36BA3B40-9C92-4199-B51E-8345BE1890EB}" dt="2021-09-11T16:28:25.197" v="1081" actId="478"/>
          <ac:spMkLst>
            <pc:docMk/>
            <pc:sldMk cId="1255295533" sldId="348"/>
            <ac:spMk id="14" creationId="{3E34516B-2A62-4858-A711-6792F706F395}"/>
          </ac:spMkLst>
        </pc:spChg>
        <pc:spChg chg="add del mod">
          <ac:chgData name="Syphax Ait oubelli" userId="ecf726b1934da71b" providerId="LiveId" clId="{36BA3B40-9C92-4199-B51E-8345BE1890EB}" dt="2021-09-11T16:28:25.197" v="1081" actId="478"/>
          <ac:spMkLst>
            <pc:docMk/>
            <pc:sldMk cId="1255295533" sldId="348"/>
            <ac:spMk id="15" creationId="{29FC2824-8290-473E-93D5-F29CD8924FEE}"/>
          </ac:spMkLst>
        </pc:spChg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16" creationId="{6C83E9F9-496B-4C2E-AE41-36BA049C8E24}"/>
          </ac:spMkLst>
        </pc:spChg>
        <pc:spChg chg="add del mod">
          <ac:chgData name="Syphax Ait oubelli" userId="ecf726b1934da71b" providerId="LiveId" clId="{36BA3B40-9C92-4199-B51E-8345BE1890EB}" dt="2021-09-11T16:28:25.197" v="1081" actId="478"/>
          <ac:spMkLst>
            <pc:docMk/>
            <pc:sldMk cId="1255295533" sldId="348"/>
            <ac:spMk id="17" creationId="{709FEE5E-A7BC-4F4D-8026-6482D4711CE1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18" creationId="{AD7E61E2-C510-49DF-BA55-7D9FDD6E9A90}"/>
          </ac:spMkLst>
        </pc:spChg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19" creationId="{03182753-E980-43A9-925B-A0C7E69D5843}"/>
          </ac:spMkLst>
        </pc:spChg>
        <pc:spChg chg="del">
          <ac:chgData name="Syphax Ait oubelli" userId="ecf726b1934da71b" providerId="LiveId" clId="{36BA3B40-9C92-4199-B51E-8345BE1890EB}" dt="2021-09-11T16:13:27.950" v="1053" actId="478"/>
          <ac:spMkLst>
            <pc:docMk/>
            <pc:sldMk cId="1255295533" sldId="348"/>
            <ac:spMk id="20" creationId="{BC40F490-83A9-4F03-AF83-BC4C1811CC13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1" creationId="{46FB034E-A38C-4963-BC20-CCA26C75A7DE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2" creationId="{93076999-B1C4-4622-99C8-1DCDD94FB298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3" creationId="{FD4D4F99-D939-4E73-8A4C-344DD9ADDAA7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4" creationId="{544DBF4C-643A-444B-B14F-645878922FA4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5" creationId="{35D97B47-2D74-47D6-A6C9-E00E7E1D8DF7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6" creationId="{C6902BD4-5564-47A2-8110-CCAACF0ECE4E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7" creationId="{7BC9B419-4DE0-4D76-99C3-1C66C71429D2}"/>
          </ac:spMkLst>
        </pc:spChg>
        <pc:spChg chg="add del mod topLvl">
          <ac:chgData name="Syphax Ait oubelli" userId="ecf726b1934da71b" providerId="LiveId" clId="{36BA3B40-9C92-4199-B51E-8345BE1890EB}" dt="2021-09-11T16:30:52.638" v="1123" actId="478"/>
          <ac:spMkLst>
            <pc:docMk/>
            <pc:sldMk cId="1255295533" sldId="348"/>
            <ac:spMk id="28" creationId="{5A92A124-9336-42BF-949E-D3ADAEDC2A2E}"/>
          </ac:spMkLst>
        </pc:spChg>
        <pc:spChg chg="add mod topLvl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29" creationId="{0C0B4F0E-9059-44C6-A6D0-6EF2CDB8AB8B}"/>
          </ac:spMkLst>
        </pc:spChg>
        <pc:spChg chg="add mod">
          <ac:chgData name="Syphax Ait oubelli" userId="ecf726b1934da71b" providerId="LiveId" clId="{36BA3B40-9C92-4199-B51E-8345BE1890EB}" dt="2021-09-11T16:29:03.379" v="1098" actId="571"/>
          <ac:spMkLst>
            <pc:docMk/>
            <pc:sldMk cId="1255295533" sldId="348"/>
            <ac:spMk id="30" creationId="{D2EE2A98-3139-4E92-9DC3-E5BB5823737B}"/>
          </ac:spMkLst>
        </pc:spChg>
        <pc:spChg chg="add mod">
          <ac:chgData name="Syphax Ait oubelli" userId="ecf726b1934da71b" providerId="LiveId" clId="{36BA3B40-9C92-4199-B51E-8345BE1890EB}" dt="2021-09-11T16:29:03.082" v="1097" actId="571"/>
          <ac:spMkLst>
            <pc:docMk/>
            <pc:sldMk cId="1255295533" sldId="348"/>
            <ac:spMk id="31" creationId="{2EE38435-F5C6-4EED-AD4C-5F339B3F1E81}"/>
          </ac:spMkLst>
        </pc:spChg>
        <pc:spChg chg="add mod">
          <ac:chgData name="Syphax Ait oubelli" userId="ecf726b1934da71b" providerId="LiveId" clId="{36BA3B40-9C92-4199-B51E-8345BE1890EB}" dt="2021-09-11T16:29:03.082" v="1097" actId="571"/>
          <ac:spMkLst>
            <pc:docMk/>
            <pc:sldMk cId="1255295533" sldId="348"/>
            <ac:spMk id="32" creationId="{B037AFD2-181C-480B-8DA7-C6FBACBCC92F}"/>
          </ac:spMkLst>
        </pc:spChg>
        <pc:spChg chg="add mod">
          <ac:chgData name="Syphax Ait oubelli" userId="ecf726b1934da71b" providerId="LiveId" clId="{36BA3B40-9C92-4199-B51E-8345BE1890EB}" dt="2021-09-11T16:29:03.082" v="1097" actId="571"/>
          <ac:spMkLst>
            <pc:docMk/>
            <pc:sldMk cId="1255295533" sldId="348"/>
            <ac:spMk id="33" creationId="{58D0B051-B8B7-43A7-B379-8A03EC7B7BBD}"/>
          </ac:spMkLst>
        </pc:spChg>
        <pc:spChg chg="add mod topLvl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34" creationId="{439D0FE1-12B0-4355-AC3F-C40FDAAE48B4}"/>
          </ac:spMkLst>
        </pc:spChg>
        <pc:spChg chg="add mod topLvl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35" creationId="{3068A877-0286-4BB9-9586-F160B815869F}"/>
          </ac:spMkLst>
        </pc:spChg>
        <pc:spChg chg="add mod topLvl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36" creationId="{04D79A86-7A9C-4BC1-A7BD-6982F82D78B4}"/>
          </ac:spMkLst>
        </pc:spChg>
        <pc:spChg chg="add mod topLvl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37" creationId="{A9A0FFFC-5098-42D8-86DB-78B2CA8D22B4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38" creationId="{35480DC2-CE3F-41C4-B16A-CA88893DE535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39" creationId="{7961617B-B224-44E7-8EC5-55DDDEF44D5B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0" creationId="{84A6A8A7-163D-4762-B83B-47429F9F1ECA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1" creationId="{B345B2E2-ECA8-444D-890F-45D8B9692C79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2" creationId="{C46339A5-E3E1-4876-BBA7-B98F7DD3855C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3" creationId="{94F4D390-0561-4A3A-B18B-877813A5057C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4" creationId="{88AC1334-D642-4D34-9484-825EBA522140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5" creationId="{DBA37030-B807-4FB5-93B3-5AD71F674900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6" creationId="{0D683EB6-842E-436E-B0CC-8354E7931F34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7" creationId="{EE9CE624-F308-4114-B0AB-44818FE5DA22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8" creationId="{D7A69AD5-206A-48DF-8D14-AF962B9FE467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49" creationId="{0D09A7C0-5B55-4665-AAEA-9212E5E27852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0" creationId="{B492FBCB-83F7-452E-A8E5-945010001153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1" creationId="{2E269F6F-8773-400A-B9E8-CC979C3CFB12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2" creationId="{564C8910-2785-484D-BAA4-A06F2FA5D8DB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3" creationId="{C2D3F6A1-A38F-4564-A3ED-BD4B4192CDE0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4" creationId="{48A7E297-17C0-4B39-A7A7-A9558B859BEA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5" creationId="{4345B475-68E3-4181-8023-ACEB1C27EECE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6" creationId="{7CC41BF5-68F3-4565-BCB2-9D92855C2A9F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7" creationId="{C254A4FD-8C2F-4B2A-881E-A145F0EDF402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8" creationId="{A83D8132-F775-4B49-98F0-0D5A6104203E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59" creationId="{10BBD123-940B-4B2D-A9D6-5341E64F29E1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60" creationId="{7328F46A-8FE0-4578-9BBA-AF79502959AE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61" creationId="{0BD557B9-813E-4618-8A3C-2AA44249FC7F}"/>
          </ac:spMkLst>
        </pc:spChg>
        <pc:spChg chg="add mod">
          <ac:chgData name="Syphax Ait oubelli" userId="ecf726b1934da71b" providerId="LiveId" clId="{36BA3B40-9C92-4199-B51E-8345BE1890EB}" dt="2021-09-11T16:32:27.672" v="1179" actId="14100"/>
          <ac:spMkLst>
            <pc:docMk/>
            <pc:sldMk cId="1255295533" sldId="348"/>
            <ac:spMk id="62" creationId="{8524C13A-378D-41CB-B718-C3979DD115CD}"/>
          </ac:spMkLst>
        </pc:spChg>
        <pc:spChg chg="add mod">
          <ac:chgData name="Syphax Ait oubelli" userId="ecf726b1934da71b" providerId="LiveId" clId="{36BA3B40-9C92-4199-B51E-8345BE1890EB}" dt="2021-09-11T16:35:52.966" v="1227" actId="1076"/>
          <ac:spMkLst>
            <pc:docMk/>
            <pc:sldMk cId="1255295533" sldId="348"/>
            <ac:spMk id="100" creationId="{DB2276A1-E7DD-4864-B9EA-FEEE4401589E}"/>
          </ac:spMkLst>
        </pc:spChg>
        <pc:grpChg chg="add del mod">
          <ac:chgData name="Syphax Ait oubelli" userId="ecf726b1934da71b" providerId="LiveId" clId="{36BA3B40-9C92-4199-B51E-8345BE1890EB}" dt="2021-09-11T16:28:52.599" v="1093"/>
          <ac:grpSpMkLst>
            <pc:docMk/>
            <pc:sldMk cId="1255295533" sldId="348"/>
            <ac:grpSpMk id="6" creationId="{6863659B-FB28-4081-A541-BA505A3C83FE}"/>
          </ac:grpSpMkLst>
        </pc:grpChg>
        <pc:grpChg chg="add del mod">
          <ac:chgData name="Syphax Ait oubelli" userId="ecf726b1934da71b" providerId="LiveId" clId="{36BA3B40-9C92-4199-B51E-8345BE1890EB}" dt="2021-09-11T16:29:18.262" v="1105"/>
          <ac:grpSpMkLst>
            <pc:docMk/>
            <pc:sldMk cId="1255295533" sldId="348"/>
            <ac:grpSpMk id="7" creationId="{08FB17BB-9BB5-4340-96F9-005478993944}"/>
          </ac:grpSpMkLst>
        </pc:grpChg>
        <pc:cxnChg chg="add mod">
          <ac:chgData name="Syphax Ait oubelli" userId="ecf726b1934da71b" providerId="LiveId" clId="{36BA3B40-9C92-4199-B51E-8345BE1890EB}" dt="2021-09-11T16:32:48.590" v="1184" actId="692"/>
          <ac:cxnSpMkLst>
            <pc:docMk/>
            <pc:sldMk cId="1255295533" sldId="348"/>
            <ac:cxnSpMk id="9" creationId="{7D5CC3DB-A4D8-4143-9595-ED06C571658F}"/>
          </ac:cxnSpMkLst>
        </pc:cxnChg>
        <pc:cxnChg chg="add mod">
          <ac:chgData name="Syphax Ait oubelli" userId="ecf726b1934da71b" providerId="LiveId" clId="{36BA3B40-9C92-4199-B51E-8345BE1890EB}" dt="2021-09-11T16:32:56.725" v="1188" actId="14100"/>
          <ac:cxnSpMkLst>
            <pc:docMk/>
            <pc:sldMk cId="1255295533" sldId="348"/>
            <ac:cxnSpMk id="63" creationId="{F43DDF5A-E104-4A6E-9520-88FBF6D0246C}"/>
          </ac:cxnSpMkLst>
        </pc:cxnChg>
        <pc:cxnChg chg="add mod">
          <ac:chgData name="Syphax Ait oubelli" userId="ecf726b1934da71b" providerId="LiveId" clId="{36BA3B40-9C92-4199-B51E-8345BE1890EB}" dt="2021-09-11T16:33:01.959" v="1191" actId="14100"/>
          <ac:cxnSpMkLst>
            <pc:docMk/>
            <pc:sldMk cId="1255295533" sldId="348"/>
            <ac:cxnSpMk id="67" creationId="{721B0E44-2CA5-44A9-AC96-DEDBDD1F6220}"/>
          </ac:cxnSpMkLst>
        </pc:cxnChg>
        <pc:cxnChg chg="add mod">
          <ac:chgData name="Syphax Ait oubelli" userId="ecf726b1934da71b" providerId="LiveId" clId="{36BA3B40-9C92-4199-B51E-8345BE1890EB}" dt="2021-09-11T16:33:03.999" v="1192" actId="571"/>
          <ac:cxnSpMkLst>
            <pc:docMk/>
            <pc:sldMk cId="1255295533" sldId="348"/>
            <ac:cxnSpMk id="70" creationId="{C55D669D-31D3-4ECB-8D2E-F4A710262139}"/>
          </ac:cxnSpMkLst>
        </pc:cxnChg>
        <pc:cxnChg chg="add mod">
          <ac:chgData name="Syphax Ait oubelli" userId="ecf726b1934da71b" providerId="LiveId" clId="{36BA3B40-9C92-4199-B51E-8345BE1890EB}" dt="2021-09-11T16:33:05.297" v="1193" actId="571"/>
          <ac:cxnSpMkLst>
            <pc:docMk/>
            <pc:sldMk cId="1255295533" sldId="348"/>
            <ac:cxnSpMk id="71" creationId="{CEB77227-D23C-4BFB-8D02-A3411A013C52}"/>
          </ac:cxnSpMkLst>
        </pc:cxnChg>
        <pc:cxnChg chg="add mod">
          <ac:chgData name="Syphax Ait oubelli" userId="ecf726b1934da71b" providerId="LiveId" clId="{36BA3B40-9C92-4199-B51E-8345BE1890EB}" dt="2021-09-11T16:34:32.536" v="1219" actId="1037"/>
          <ac:cxnSpMkLst>
            <pc:docMk/>
            <pc:sldMk cId="1255295533" sldId="348"/>
            <ac:cxnSpMk id="72" creationId="{19D2512C-A824-4123-9425-42B0D139CFC4}"/>
          </ac:cxnSpMkLst>
        </pc:cxnChg>
        <pc:cxnChg chg="add mod">
          <ac:chgData name="Syphax Ait oubelli" userId="ecf726b1934da71b" providerId="LiveId" clId="{36BA3B40-9C92-4199-B51E-8345BE1890EB}" dt="2021-09-11T16:34:32.536" v="1219" actId="1037"/>
          <ac:cxnSpMkLst>
            <pc:docMk/>
            <pc:sldMk cId="1255295533" sldId="348"/>
            <ac:cxnSpMk id="73" creationId="{5878DEE2-47F9-48A4-987E-CA96E345CE63}"/>
          </ac:cxnSpMkLst>
        </pc:cxnChg>
        <pc:cxnChg chg="add mod">
          <ac:chgData name="Syphax Ait oubelli" userId="ecf726b1934da71b" providerId="LiveId" clId="{36BA3B40-9C92-4199-B51E-8345BE1890EB}" dt="2021-09-11T16:34:32.536" v="1219" actId="1037"/>
          <ac:cxnSpMkLst>
            <pc:docMk/>
            <pc:sldMk cId="1255295533" sldId="348"/>
            <ac:cxnSpMk id="74" creationId="{E844208F-30DF-4E4E-8436-55696E79B7CB}"/>
          </ac:cxnSpMkLst>
        </pc:cxnChg>
        <pc:cxnChg chg="add mod">
          <ac:chgData name="Syphax Ait oubelli" userId="ecf726b1934da71b" providerId="LiveId" clId="{36BA3B40-9C92-4199-B51E-8345BE1890EB}" dt="2021-09-11T16:34:32.536" v="1219" actId="1037"/>
          <ac:cxnSpMkLst>
            <pc:docMk/>
            <pc:sldMk cId="1255295533" sldId="348"/>
            <ac:cxnSpMk id="75" creationId="{BB1285F4-D305-4023-9BA7-8D23C2D33C5C}"/>
          </ac:cxnSpMkLst>
        </pc:cxnChg>
        <pc:cxnChg chg="add mod">
          <ac:chgData name="Syphax Ait oubelli" userId="ecf726b1934da71b" providerId="LiveId" clId="{36BA3B40-9C92-4199-B51E-8345BE1890EB}" dt="2021-09-11T16:33:22.759" v="1197" actId="1037"/>
          <ac:cxnSpMkLst>
            <pc:docMk/>
            <pc:sldMk cId="1255295533" sldId="348"/>
            <ac:cxnSpMk id="76" creationId="{C9AF9EFC-8086-4073-B99D-D4142A6788FD}"/>
          </ac:cxnSpMkLst>
        </pc:cxnChg>
        <pc:cxnChg chg="add mod">
          <ac:chgData name="Syphax Ait oubelli" userId="ecf726b1934da71b" providerId="LiveId" clId="{36BA3B40-9C92-4199-B51E-8345BE1890EB}" dt="2021-09-11T16:33:22.759" v="1197" actId="1037"/>
          <ac:cxnSpMkLst>
            <pc:docMk/>
            <pc:sldMk cId="1255295533" sldId="348"/>
            <ac:cxnSpMk id="77" creationId="{FEBC649D-9973-42AD-94BE-536699E8C32B}"/>
          </ac:cxnSpMkLst>
        </pc:cxnChg>
        <pc:cxnChg chg="add mod">
          <ac:chgData name="Syphax Ait oubelli" userId="ecf726b1934da71b" providerId="LiveId" clId="{36BA3B40-9C92-4199-B51E-8345BE1890EB}" dt="2021-09-11T16:33:22.759" v="1197" actId="1037"/>
          <ac:cxnSpMkLst>
            <pc:docMk/>
            <pc:sldMk cId="1255295533" sldId="348"/>
            <ac:cxnSpMk id="78" creationId="{F2D9A48B-9DCB-436E-8A99-F479A77F706D}"/>
          </ac:cxnSpMkLst>
        </pc:cxnChg>
        <pc:cxnChg chg="add mod">
          <ac:chgData name="Syphax Ait oubelli" userId="ecf726b1934da71b" providerId="LiveId" clId="{36BA3B40-9C92-4199-B51E-8345BE1890EB}" dt="2021-09-11T16:33:32.462" v="1200" actId="1037"/>
          <ac:cxnSpMkLst>
            <pc:docMk/>
            <pc:sldMk cId="1255295533" sldId="348"/>
            <ac:cxnSpMk id="79" creationId="{05130846-438D-4992-AF72-73D302736A94}"/>
          </ac:cxnSpMkLst>
        </pc:cxnChg>
        <pc:cxnChg chg="add mod">
          <ac:chgData name="Syphax Ait oubelli" userId="ecf726b1934da71b" providerId="LiveId" clId="{36BA3B40-9C92-4199-B51E-8345BE1890EB}" dt="2021-09-11T16:33:32.462" v="1200" actId="1037"/>
          <ac:cxnSpMkLst>
            <pc:docMk/>
            <pc:sldMk cId="1255295533" sldId="348"/>
            <ac:cxnSpMk id="80" creationId="{BF6CF20F-6BB6-4941-A5A8-F2BC3665369E}"/>
          </ac:cxnSpMkLst>
        </pc:cxnChg>
        <pc:cxnChg chg="add mod">
          <ac:chgData name="Syphax Ait oubelli" userId="ecf726b1934da71b" providerId="LiveId" clId="{36BA3B40-9C92-4199-B51E-8345BE1890EB}" dt="2021-09-11T16:33:32.462" v="1200" actId="1037"/>
          <ac:cxnSpMkLst>
            <pc:docMk/>
            <pc:sldMk cId="1255295533" sldId="348"/>
            <ac:cxnSpMk id="81" creationId="{5020D409-C059-449D-A1D6-5D2B596F2D7A}"/>
          </ac:cxnSpMkLst>
        </pc:cxnChg>
        <pc:cxnChg chg="add mod">
          <ac:chgData name="Syphax Ait oubelli" userId="ecf726b1934da71b" providerId="LiveId" clId="{36BA3B40-9C92-4199-B51E-8345BE1890EB}" dt="2021-09-11T16:33:37.838" v="1201" actId="571"/>
          <ac:cxnSpMkLst>
            <pc:docMk/>
            <pc:sldMk cId="1255295533" sldId="348"/>
            <ac:cxnSpMk id="82" creationId="{1C562A66-8189-4C8F-9D25-3A7D8FF40C1F}"/>
          </ac:cxnSpMkLst>
        </pc:cxnChg>
        <pc:cxnChg chg="add mod">
          <ac:chgData name="Syphax Ait oubelli" userId="ecf726b1934da71b" providerId="LiveId" clId="{36BA3B40-9C92-4199-B51E-8345BE1890EB}" dt="2021-09-11T16:33:37.838" v="1201" actId="571"/>
          <ac:cxnSpMkLst>
            <pc:docMk/>
            <pc:sldMk cId="1255295533" sldId="348"/>
            <ac:cxnSpMk id="83" creationId="{6A05DA9E-0C3B-4A69-A6D0-5AD545F45FE2}"/>
          </ac:cxnSpMkLst>
        </pc:cxnChg>
        <pc:cxnChg chg="add mod">
          <ac:chgData name="Syphax Ait oubelli" userId="ecf726b1934da71b" providerId="LiveId" clId="{36BA3B40-9C92-4199-B51E-8345BE1890EB}" dt="2021-09-11T16:33:41.919" v="1202" actId="571"/>
          <ac:cxnSpMkLst>
            <pc:docMk/>
            <pc:sldMk cId="1255295533" sldId="348"/>
            <ac:cxnSpMk id="84" creationId="{2858139F-A418-4375-B96D-E5A024916C4A}"/>
          </ac:cxnSpMkLst>
        </pc:cxnChg>
        <pc:cxnChg chg="add mod">
          <ac:chgData name="Syphax Ait oubelli" userId="ecf726b1934da71b" providerId="LiveId" clId="{36BA3B40-9C92-4199-B51E-8345BE1890EB}" dt="2021-09-11T16:33:41.919" v="1202" actId="571"/>
          <ac:cxnSpMkLst>
            <pc:docMk/>
            <pc:sldMk cId="1255295533" sldId="348"/>
            <ac:cxnSpMk id="85" creationId="{B060242E-12CF-4326-88CD-8D9F387351B8}"/>
          </ac:cxnSpMkLst>
        </pc:cxnChg>
        <pc:cxnChg chg="add del mod">
          <ac:chgData name="Syphax Ait oubelli" userId="ecf726b1934da71b" providerId="LiveId" clId="{36BA3B40-9C92-4199-B51E-8345BE1890EB}" dt="2021-09-11T16:39:44.283" v="1282" actId="478"/>
          <ac:cxnSpMkLst>
            <pc:docMk/>
            <pc:sldMk cId="1255295533" sldId="348"/>
            <ac:cxnSpMk id="86" creationId="{7746AB88-CC69-4BBE-BBD9-049C46C82800}"/>
          </ac:cxnSpMkLst>
        </pc:cxnChg>
        <pc:cxnChg chg="add del mod">
          <ac:chgData name="Syphax Ait oubelli" userId="ecf726b1934da71b" providerId="LiveId" clId="{36BA3B40-9C92-4199-B51E-8345BE1890EB}" dt="2021-09-11T16:39:51.140" v="1283" actId="478"/>
          <ac:cxnSpMkLst>
            <pc:docMk/>
            <pc:sldMk cId="1255295533" sldId="348"/>
            <ac:cxnSpMk id="87" creationId="{43D37563-DE38-4E69-BBD0-C89DFEB40E07}"/>
          </ac:cxnSpMkLst>
        </pc:cxnChg>
        <pc:cxnChg chg="add del mod">
          <ac:chgData name="Syphax Ait oubelli" userId="ecf726b1934da71b" providerId="LiveId" clId="{36BA3B40-9C92-4199-B51E-8345BE1890EB}" dt="2021-09-11T16:33:52.084" v="1205" actId="478"/>
          <ac:cxnSpMkLst>
            <pc:docMk/>
            <pc:sldMk cId="1255295533" sldId="348"/>
            <ac:cxnSpMk id="88" creationId="{B26DBB1E-9B47-4FEA-B319-9A8973FD46FF}"/>
          </ac:cxnSpMkLst>
        </pc:cxnChg>
        <pc:cxnChg chg="add mod">
          <ac:chgData name="Syphax Ait oubelli" userId="ecf726b1934da71b" providerId="LiveId" clId="{36BA3B40-9C92-4199-B51E-8345BE1890EB}" dt="2021-09-11T16:34:09.210" v="1210" actId="692"/>
          <ac:cxnSpMkLst>
            <pc:docMk/>
            <pc:sldMk cId="1255295533" sldId="348"/>
            <ac:cxnSpMk id="90" creationId="{73DD3988-1168-40A0-85A5-E9F2DBC3A2EA}"/>
          </ac:cxnSpMkLst>
        </pc:cxnChg>
        <pc:cxnChg chg="add mod">
          <ac:chgData name="Syphax Ait oubelli" userId="ecf726b1934da71b" providerId="LiveId" clId="{36BA3B40-9C92-4199-B51E-8345BE1890EB}" dt="2021-09-11T16:34:16.774" v="1213" actId="14100"/>
          <ac:cxnSpMkLst>
            <pc:docMk/>
            <pc:sldMk cId="1255295533" sldId="348"/>
            <ac:cxnSpMk id="91" creationId="{F9F0719B-E12B-4BF6-9C7B-5AB670CE94F8}"/>
          </ac:cxnSpMkLst>
        </pc:cxnChg>
        <pc:cxnChg chg="add mod">
          <ac:chgData name="Syphax Ait oubelli" userId="ecf726b1934da71b" providerId="LiveId" clId="{36BA3B40-9C92-4199-B51E-8345BE1890EB}" dt="2021-09-11T16:34:23.393" v="1217" actId="14100"/>
          <ac:cxnSpMkLst>
            <pc:docMk/>
            <pc:sldMk cId="1255295533" sldId="348"/>
            <ac:cxnSpMk id="94" creationId="{5D01EE38-EFC6-4D42-B1F4-908FFDB46559}"/>
          </ac:cxnSpMkLst>
        </pc:cxnChg>
        <pc:cxnChg chg="add mod">
          <ac:chgData name="Syphax Ait oubelli" userId="ecf726b1934da71b" providerId="LiveId" clId="{36BA3B40-9C92-4199-B51E-8345BE1890EB}" dt="2021-09-11T16:37:09.975" v="1239" actId="14100"/>
          <ac:cxnSpMkLst>
            <pc:docMk/>
            <pc:sldMk cId="1255295533" sldId="348"/>
            <ac:cxnSpMk id="98" creationId="{0FC6DCEC-3E32-424E-8094-BD4289D0809A}"/>
          </ac:cxnSpMkLst>
        </pc:cxnChg>
        <pc:cxnChg chg="add mod">
          <ac:chgData name="Syphax Ait oubelli" userId="ecf726b1934da71b" providerId="LiveId" clId="{36BA3B40-9C92-4199-B51E-8345BE1890EB}" dt="2021-09-11T16:37:12.607" v="1240" actId="14100"/>
          <ac:cxnSpMkLst>
            <pc:docMk/>
            <pc:sldMk cId="1255295533" sldId="348"/>
            <ac:cxnSpMk id="103" creationId="{22E12339-A2A0-40A6-A125-4F504684780A}"/>
          </ac:cxnSpMkLst>
        </pc:cxnChg>
        <pc:cxnChg chg="add mod">
          <ac:chgData name="Syphax Ait oubelli" userId="ecf726b1934da71b" providerId="LiveId" clId="{36BA3B40-9C92-4199-B51E-8345BE1890EB}" dt="2021-09-11T16:37:15.087" v="1241" actId="14100"/>
          <ac:cxnSpMkLst>
            <pc:docMk/>
            <pc:sldMk cId="1255295533" sldId="348"/>
            <ac:cxnSpMk id="107" creationId="{7B2AE796-4DD2-47C9-B94F-E9352A96BCCA}"/>
          </ac:cxnSpMkLst>
        </pc:cxnChg>
        <pc:cxnChg chg="add mod">
          <ac:chgData name="Syphax Ait oubelli" userId="ecf726b1934da71b" providerId="LiveId" clId="{36BA3B40-9C92-4199-B51E-8345BE1890EB}" dt="2021-09-11T16:37:21.811" v="1245" actId="14100"/>
          <ac:cxnSpMkLst>
            <pc:docMk/>
            <pc:sldMk cId="1255295533" sldId="348"/>
            <ac:cxnSpMk id="114" creationId="{0F6E5A98-ABFE-4D64-9FF2-EE0185BF837E}"/>
          </ac:cxnSpMkLst>
        </pc:cxnChg>
        <pc:cxnChg chg="add mod">
          <ac:chgData name="Syphax Ait oubelli" userId="ecf726b1934da71b" providerId="LiveId" clId="{36BA3B40-9C92-4199-B51E-8345BE1890EB}" dt="2021-09-11T16:38:51.183" v="1256" actId="14100"/>
          <ac:cxnSpMkLst>
            <pc:docMk/>
            <pc:sldMk cId="1255295533" sldId="348"/>
            <ac:cxnSpMk id="118" creationId="{40C2DA50-CE88-4D39-BE05-0E780251B8A2}"/>
          </ac:cxnSpMkLst>
        </pc:cxnChg>
        <pc:cxnChg chg="add mod">
          <ac:chgData name="Syphax Ait oubelli" userId="ecf726b1934da71b" providerId="LiveId" clId="{36BA3B40-9C92-4199-B51E-8345BE1890EB}" dt="2021-09-11T16:38:53.139" v="1257" actId="14100"/>
          <ac:cxnSpMkLst>
            <pc:docMk/>
            <pc:sldMk cId="1255295533" sldId="348"/>
            <ac:cxnSpMk id="122" creationId="{E272153B-A6B3-40C4-992C-0AD804365C58}"/>
          </ac:cxnSpMkLst>
        </pc:cxnChg>
        <pc:cxnChg chg="add mod">
          <ac:chgData name="Syphax Ait oubelli" userId="ecf726b1934da71b" providerId="LiveId" clId="{36BA3B40-9C92-4199-B51E-8345BE1890EB}" dt="2021-09-11T16:39:00.152" v="1261" actId="14100"/>
          <ac:cxnSpMkLst>
            <pc:docMk/>
            <pc:sldMk cId="1255295533" sldId="348"/>
            <ac:cxnSpMk id="129" creationId="{967191DC-8C58-49CD-8BD4-B273B5524761}"/>
          </ac:cxnSpMkLst>
        </pc:cxnChg>
        <pc:cxnChg chg="add mod">
          <ac:chgData name="Syphax Ait oubelli" userId="ecf726b1934da71b" providerId="LiveId" clId="{36BA3B40-9C92-4199-B51E-8345BE1890EB}" dt="2021-09-11T16:39:06.205" v="1265" actId="14100"/>
          <ac:cxnSpMkLst>
            <pc:docMk/>
            <pc:sldMk cId="1255295533" sldId="348"/>
            <ac:cxnSpMk id="133" creationId="{F77BBD93-24BC-4BD2-AD5E-D9B842C0C748}"/>
          </ac:cxnSpMkLst>
        </pc:cxnChg>
        <pc:cxnChg chg="add mod">
          <ac:chgData name="Syphax Ait oubelli" userId="ecf726b1934da71b" providerId="LiveId" clId="{36BA3B40-9C92-4199-B51E-8345BE1890EB}" dt="2021-09-11T16:39:16.522" v="1269" actId="14100"/>
          <ac:cxnSpMkLst>
            <pc:docMk/>
            <pc:sldMk cId="1255295533" sldId="348"/>
            <ac:cxnSpMk id="137" creationId="{2DBA6686-E233-4AEA-96C4-334B9A8C1A68}"/>
          </ac:cxnSpMkLst>
        </pc:cxnChg>
        <pc:cxnChg chg="add del mod">
          <ac:chgData name="Syphax Ait oubelli" userId="ecf726b1934da71b" providerId="LiveId" clId="{36BA3B40-9C92-4199-B51E-8345BE1890EB}" dt="2021-09-11T16:39:42.438" v="1281" actId="478"/>
          <ac:cxnSpMkLst>
            <pc:docMk/>
            <pc:sldMk cId="1255295533" sldId="348"/>
            <ac:cxnSpMk id="141" creationId="{1E16A6E2-B159-415E-9648-C0A321151419}"/>
          </ac:cxnSpMkLst>
        </pc:cxnChg>
        <pc:cxnChg chg="add mod">
          <ac:chgData name="Syphax Ait oubelli" userId="ecf726b1934da71b" providerId="LiveId" clId="{36BA3B40-9C92-4199-B51E-8345BE1890EB}" dt="2021-09-11T16:41:11.729" v="1287" actId="14100"/>
          <ac:cxnSpMkLst>
            <pc:docMk/>
            <pc:sldMk cId="1255295533" sldId="348"/>
            <ac:cxnSpMk id="145" creationId="{4D5BE206-526D-4F45-8E0E-823FDAECAF63}"/>
          </ac:cxnSpMkLst>
        </pc:cxnChg>
        <pc:cxnChg chg="add mod">
          <ac:chgData name="Syphax Ait oubelli" userId="ecf726b1934da71b" providerId="LiveId" clId="{36BA3B40-9C92-4199-B51E-8345BE1890EB}" dt="2021-09-11T16:41:47.387" v="1299" actId="14100"/>
          <ac:cxnSpMkLst>
            <pc:docMk/>
            <pc:sldMk cId="1255295533" sldId="348"/>
            <ac:cxnSpMk id="149" creationId="{B32CCA03-C8E8-47BA-83A3-A960636CBEE8}"/>
          </ac:cxnSpMkLst>
        </pc:cxnChg>
        <pc:cxnChg chg="add mod">
          <ac:chgData name="Syphax Ait oubelli" userId="ecf726b1934da71b" providerId="LiveId" clId="{36BA3B40-9C92-4199-B51E-8345BE1890EB}" dt="2021-09-11T16:41:49.946" v="1300" actId="14100"/>
          <ac:cxnSpMkLst>
            <pc:docMk/>
            <pc:sldMk cId="1255295533" sldId="348"/>
            <ac:cxnSpMk id="152" creationId="{FEE603AA-0462-48B9-AB48-073F300AFB7B}"/>
          </ac:cxnSpMkLst>
        </pc:cxnChg>
        <pc:cxnChg chg="add mod">
          <ac:chgData name="Syphax Ait oubelli" userId="ecf726b1934da71b" providerId="LiveId" clId="{36BA3B40-9C92-4199-B51E-8345BE1890EB}" dt="2021-09-11T16:41:53.527" v="1301" actId="14100"/>
          <ac:cxnSpMkLst>
            <pc:docMk/>
            <pc:sldMk cId="1255295533" sldId="348"/>
            <ac:cxnSpMk id="156" creationId="{0EF62C3B-109E-48B2-97DA-AE2BDDB42D55}"/>
          </ac:cxnSpMkLst>
        </pc:cxnChg>
        <pc:cxnChg chg="add mod">
          <ac:chgData name="Syphax Ait oubelli" userId="ecf726b1934da71b" providerId="LiveId" clId="{36BA3B40-9C92-4199-B51E-8345BE1890EB}" dt="2021-09-11T16:42:02.211" v="1305" actId="14100"/>
          <ac:cxnSpMkLst>
            <pc:docMk/>
            <pc:sldMk cId="1255295533" sldId="348"/>
            <ac:cxnSpMk id="163" creationId="{F607E9D2-08E1-4296-9EDB-B29CA9CA1D2F}"/>
          </ac:cxnSpMkLst>
        </pc:cxnChg>
        <pc:cxnChg chg="add mod">
          <ac:chgData name="Syphax Ait oubelli" userId="ecf726b1934da71b" providerId="LiveId" clId="{36BA3B40-9C92-4199-B51E-8345BE1890EB}" dt="2021-09-11T16:42:10.896" v="1309" actId="14100"/>
          <ac:cxnSpMkLst>
            <pc:docMk/>
            <pc:sldMk cId="1255295533" sldId="348"/>
            <ac:cxnSpMk id="167" creationId="{99FD0A6D-06BE-47EE-BE0F-5ADDBDA13F84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644755392" sldId="349"/>
        </pc:sldMkLst>
      </pc:sldChg>
      <pc:sldChg chg="modSp add mod">
        <pc:chgData name="Syphax Ait oubelli" userId="ecf726b1934da71b" providerId="LiveId" clId="{36BA3B40-9C92-4199-B51E-8345BE1890EB}" dt="2021-09-11T16:43:39.023" v="1326" actId="1037"/>
        <pc:sldMkLst>
          <pc:docMk/>
          <pc:sldMk cId="3665830940" sldId="349"/>
        </pc:sldMkLst>
        <pc:spChg chg="mod">
          <ac:chgData name="Syphax Ait oubelli" userId="ecf726b1934da71b" providerId="LiveId" clId="{36BA3B40-9C92-4199-B51E-8345BE1890EB}" dt="2021-09-11T16:43:29.485" v="1320" actId="207"/>
          <ac:spMkLst>
            <pc:docMk/>
            <pc:sldMk cId="3665830940" sldId="349"/>
            <ac:spMk id="34" creationId="{439D0FE1-12B0-4355-AC3F-C40FDAAE48B4}"/>
          </ac:spMkLst>
        </pc:spChg>
        <pc:spChg chg="mod">
          <ac:chgData name="Syphax Ait oubelli" userId="ecf726b1934da71b" providerId="LiveId" clId="{36BA3B40-9C92-4199-B51E-8345BE1890EB}" dt="2021-09-11T16:42:50.510" v="1314" actId="207"/>
          <ac:spMkLst>
            <pc:docMk/>
            <pc:sldMk cId="3665830940" sldId="349"/>
            <ac:spMk id="39" creationId="{7961617B-B224-44E7-8EC5-55DDDEF44D5B}"/>
          </ac:spMkLst>
        </pc:spChg>
        <pc:spChg chg="mod">
          <ac:chgData name="Syphax Ait oubelli" userId="ecf726b1934da71b" providerId="LiveId" clId="{36BA3B40-9C92-4199-B51E-8345BE1890EB}" dt="2021-09-11T16:43:29.485" v="1320" actId="207"/>
          <ac:spMkLst>
            <pc:docMk/>
            <pc:sldMk cId="3665830940" sldId="349"/>
            <ac:spMk id="47" creationId="{EE9CE624-F308-4114-B0AB-44818FE5DA22}"/>
          </ac:spMkLst>
        </pc:spChg>
        <pc:spChg chg="mod">
          <ac:chgData name="Syphax Ait oubelli" userId="ecf726b1934da71b" providerId="LiveId" clId="{36BA3B40-9C92-4199-B51E-8345BE1890EB}" dt="2021-09-11T16:43:22.417" v="1318" actId="207"/>
          <ac:spMkLst>
            <pc:docMk/>
            <pc:sldMk cId="3665830940" sldId="349"/>
            <ac:spMk id="48" creationId="{D7A69AD5-206A-48DF-8D14-AF962B9FE467}"/>
          </ac:spMkLst>
        </pc:spChg>
        <pc:cxnChg chg="mod ord">
          <ac:chgData name="Syphax Ait oubelli" userId="ecf726b1934da71b" providerId="LiveId" clId="{36BA3B40-9C92-4199-B51E-8345BE1890EB}" dt="2021-09-11T16:43:39.023" v="1326" actId="1037"/>
          <ac:cxnSpMkLst>
            <pc:docMk/>
            <pc:sldMk cId="3665830940" sldId="349"/>
            <ac:cxnSpMk id="79" creationId="{05130846-438D-4992-AF72-73D302736A94}"/>
          </ac:cxnSpMkLst>
        </pc:cxnChg>
        <pc:cxnChg chg="mod">
          <ac:chgData name="Syphax Ait oubelli" userId="ecf726b1934da71b" providerId="LiveId" clId="{36BA3B40-9C92-4199-B51E-8345BE1890EB}" dt="2021-09-11T16:43:19.082" v="1316" actId="1582"/>
          <ac:cxnSpMkLst>
            <pc:docMk/>
            <pc:sldMk cId="3665830940" sldId="349"/>
            <ac:cxnSpMk id="98" creationId="{0FC6DCEC-3E32-424E-8094-BD4289D0809A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36BA3B40-9C92-4199-B51E-8345BE1890EB}" dt="2021-09-11T16:49:27.068" v="1398" actId="1038"/>
        <pc:sldMkLst>
          <pc:docMk/>
          <pc:sldMk cId="4114199943" sldId="350"/>
        </pc:sldMkLst>
        <pc:spChg chg="add mod">
          <ac:chgData name="Syphax Ait oubelli" userId="ecf726b1934da71b" providerId="LiveId" clId="{36BA3B40-9C92-4199-B51E-8345BE1890EB}" dt="2021-09-11T16:48:33.765" v="1377" actId="20577"/>
          <ac:spMkLst>
            <pc:docMk/>
            <pc:sldMk cId="4114199943" sldId="350"/>
            <ac:spMk id="2" creationId="{03C28E19-EE22-4B76-A1E2-5FE8C51CCDAD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" creationId="{C1D696E5-4450-4870-AC6A-D892EEDA9A92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29" creationId="{0C0B4F0E-9059-44C6-A6D0-6EF2CDB8AB8B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34" creationId="{439D0FE1-12B0-4355-AC3F-C40FDAAE48B4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35" creationId="{3068A877-0286-4BB9-9586-F160B815869F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36" creationId="{04D79A86-7A9C-4BC1-A7BD-6982F82D78B4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37" creationId="{A9A0FFFC-5098-42D8-86DB-78B2CA8D22B4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38" creationId="{35480DC2-CE3F-41C4-B16A-CA88893DE535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39" creationId="{7961617B-B224-44E7-8EC5-55DDDEF44D5B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0" creationId="{84A6A8A7-163D-4762-B83B-47429F9F1ECA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1" creationId="{B345B2E2-ECA8-444D-890F-45D8B9692C79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2" creationId="{C46339A5-E3E1-4876-BBA7-B98F7DD3855C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3" creationId="{94F4D390-0561-4A3A-B18B-877813A5057C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4" creationId="{88AC1334-D642-4D34-9484-825EBA522140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5" creationId="{DBA37030-B807-4FB5-93B3-5AD71F674900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6" creationId="{0D683EB6-842E-436E-B0CC-8354E7931F34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7" creationId="{EE9CE624-F308-4114-B0AB-44818FE5DA22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8" creationId="{D7A69AD5-206A-48DF-8D14-AF962B9FE467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49" creationId="{0D09A7C0-5B55-4665-AAEA-9212E5E27852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0" creationId="{B492FBCB-83F7-452E-A8E5-945010001153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1" creationId="{2E269F6F-8773-400A-B9E8-CC979C3CFB12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2" creationId="{564C8910-2785-484D-BAA4-A06F2FA5D8DB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3" creationId="{C2D3F6A1-A38F-4564-A3ED-BD4B4192CDE0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4" creationId="{48A7E297-17C0-4B39-A7A7-A9558B859BEA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5" creationId="{4345B475-68E3-4181-8023-ACEB1C27EECE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6" creationId="{7CC41BF5-68F3-4565-BCB2-9D92855C2A9F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7" creationId="{C254A4FD-8C2F-4B2A-881E-A145F0EDF402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8" creationId="{A83D8132-F775-4B49-98F0-0D5A6104203E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59" creationId="{10BBD123-940B-4B2D-A9D6-5341E64F29E1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60" creationId="{7328F46A-8FE0-4578-9BBA-AF79502959AE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61" creationId="{0BD557B9-813E-4618-8A3C-2AA44249FC7F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62" creationId="{8524C13A-378D-41CB-B718-C3979DD115CD}"/>
          </ac:spMkLst>
        </pc:spChg>
        <pc:spChg chg="add mod">
          <ac:chgData name="Syphax Ait oubelli" userId="ecf726b1934da71b" providerId="LiveId" clId="{36BA3B40-9C92-4199-B51E-8345BE1890EB}" dt="2021-09-11T16:48:17.164" v="1370" actId="14100"/>
          <ac:spMkLst>
            <pc:docMk/>
            <pc:sldMk cId="4114199943" sldId="350"/>
            <ac:spMk id="86" creationId="{3EF0216B-2947-435D-B9D1-FC425D1C92F7}"/>
          </ac:spMkLst>
        </pc:spChg>
        <pc:spChg chg="add mod">
          <ac:chgData name="Syphax Ait oubelli" userId="ecf726b1934da71b" providerId="LiveId" clId="{36BA3B40-9C92-4199-B51E-8345BE1890EB}" dt="2021-09-11T16:48:26.379" v="1373" actId="14100"/>
          <ac:spMkLst>
            <pc:docMk/>
            <pc:sldMk cId="4114199943" sldId="350"/>
            <ac:spMk id="87" creationId="{95444A37-3C1E-4A5C-AC49-6DD77B7DA8C1}"/>
          </ac:spMkLst>
        </pc:spChg>
        <pc:spChg chg="add mod">
          <ac:chgData name="Syphax Ait oubelli" userId="ecf726b1934da71b" providerId="LiveId" clId="{36BA3B40-9C92-4199-B51E-8345BE1890EB}" dt="2021-09-11T16:48:38.939" v="1378" actId="14100"/>
          <ac:spMkLst>
            <pc:docMk/>
            <pc:sldMk cId="4114199943" sldId="350"/>
            <ac:spMk id="88" creationId="{DFDA2C17-5D37-4119-B7D0-ABBD0605C53E}"/>
          </ac:spMkLst>
        </pc:spChg>
        <pc:spChg chg="add mod">
          <ac:chgData name="Syphax Ait oubelli" userId="ecf726b1934da71b" providerId="LiveId" clId="{36BA3B40-9C92-4199-B51E-8345BE1890EB}" dt="2021-09-11T16:49:00.301" v="1385" actId="206"/>
          <ac:spMkLst>
            <pc:docMk/>
            <pc:sldMk cId="4114199943" sldId="350"/>
            <ac:spMk id="89" creationId="{E894A4E5-2822-4CA0-803D-4812D78F24DE}"/>
          </ac:spMkLst>
        </pc:spChg>
        <pc:spChg chg="add mod">
          <ac:chgData name="Syphax Ait oubelli" userId="ecf726b1934da71b" providerId="LiveId" clId="{36BA3B40-9C92-4199-B51E-8345BE1890EB}" dt="2021-09-11T16:48:19.968" v="1371" actId="1076"/>
          <ac:spMkLst>
            <pc:docMk/>
            <pc:sldMk cId="4114199943" sldId="350"/>
            <ac:spMk id="92" creationId="{64BF3D95-365E-430E-B6A3-45AC62EBE5B7}"/>
          </ac:spMkLst>
        </pc:spChg>
        <pc:spChg chg="add mod">
          <ac:chgData name="Syphax Ait oubelli" userId="ecf726b1934da71b" providerId="LiveId" clId="{36BA3B40-9C92-4199-B51E-8345BE1890EB}" dt="2021-09-11T16:48:29.320" v="1374" actId="1076"/>
          <ac:spMkLst>
            <pc:docMk/>
            <pc:sldMk cId="4114199943" sldId="350"/>
            <ac:spMk id="93" creationId="{36429529-04B7-4F32-BE5E-3AA0AEBF9DBB}"/>
          </ac:spMkLst>
        </pc:spChg>
        <pc:spChg chg="add mod">
          <ac:chgData name="Syphax Ait oubelli" userId="ecf726b1934da71b" providerId="LiveId" clId="{36BA3B40-9C92-4199-B51E-8345BE1890EB}" dt="2021-09-11T16:48:42.179" v="1379" actId="1076"/>
          <ac:spMkLst>
            <pc:docMk/>
            <pc:sldMk cId="4114199943" sldId="350"/>
            <ac:spMk id="95" creationId="{773930EA-BF4F-40B9-BA04-62E62D69E2A9}"/>
          </ac:spMkLst>
        </pc:spChg>
        <pc:spChg chg="add mod">
          <ac:chgData name="Syphax Ait oubelli" userId="ecf726b1934da71b" providerId="LiveId" clId="{36BA3B40-9C92-4199-B51E-8345BE1890EB}" dt="2021-09-11T16:49:06.479" v="1386" actId="1076"/>
          <ac:spMkLst>
            <pc:docMk/>
            <pc:sldMk cId="4114199943" sldId="350"/>
            <ac:spMk id="96" creationId="{FFC92422-B674-4C9C-A0F3-15D507788315}"/>
          </ac:spMkLst>
        </pc:spChg>
        <pc:spChg chg="add mod">
          <ac:chgData name="Syphax Ait oubelli" userId="ecf726b1934da71b" providerId="LiveId" clId="{36BA3B40-9C92-4199-B51E-8345BE1890EB}" dt="2021-09-11T16:49:20.401" v="1391" actId="14100"/>
          <ac:spMkLst>
            <pc:docMk/>
            <pc:sldMk cId="4114199943" sldId="350"/>
            <ac:spMk id="97" creationId="{BB1A19E4-86A3-4774-B792-C6CBFF123A18}"/>
          </ac:spMkLst>
        </pc:spChg>
        <pc:spChg chg="add mod">
          <ac:chgData name="Syphax Ait oubelli" userId="ecf726b1934da71b" providerId="LiveId" clId="{36BA3B40-9C92-4199-B51E-8345BE1890EB}" dt="2021-09-11T16:49:27.068" v="1398" actId="1038"/>
          <ac:spMkLst>
            <pc:docMk/>
            <pc:sldMk cId="4114199943" sldId="350"/>
            <ac:spMk id="99" creationId="{C2EF8D56-AFDB-407A-A38A-A9AADC89C3E6}"/>
          </ac:spMkLst>
        </pc:spChg>
        <pc:spChg chg="del">
          <ac:chgData name="Syphax Ait oubelli" userId="ecf726b1934da71b" providerId="LiveId" clId="{36BA3B40-9C92-4199-B51E-8345BE1890EB}" dt="2021-09-11T16:44:29.291" v="1328" actId="478"/>
          <ac:spMkLst>
            <pc:docMk/>
            <pc:sldMk cId="4114199943" sldId="350"/>
            <ac:spMk id="100" creationId="{DB2276A1-E7DD-4864-B9EA-FEEE4401589E}"/>
          </ac:spMkLst>
        </pc:sp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9" creationId="{7D5CC3DB-A4D8-4143-9595-ED06C571658F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63" creationId="{F43DDF5A-E104-4A6E-9520-88FBF6D0246C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67" creationId="{721B0E44-2CA5-44A9-AC96-DEDBDD1F6220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0" creationId="{C55D669D-31D3-4ECB-8D2E-F4A710262139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1" creationId="{CEB77227-D23C-4BFB-8D02-A3411A013C52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2" creationId="{19D2512C-A824-4123-9425-42B0D139CFC4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3" creationId="{5878DEE2-47F9-48A4-987E-CA96E345CE63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4" creationId="{E844208F-30DF-4E4E-8436-55696E79B7CB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5" creationId="{BB1285F4-D305-4023-9BA7-8D23C2D33C5C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6" creationId="{C9AF9EFC-8086-4073-B99D-D4142A6788FD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7" creationId="{FEBC649D-9973-42AD-94BE-536699E8C32B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8" creationId="{F2D9A48B-9DCB-436E-8A99-F479A77F706D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79" creationId="{05130846-438D-4992-AF72-73D302736A94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80" creationId="{BF6CF20F-6BB6-4941-A5A8-F2BC3665369E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81" creationId="{5020D409-C059-449D-A1D6-5D2B596F2D7A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82" creationId="{1C562A66-8189-4C8F-9D25-3A7D8FF40C1F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83" creationId="{6A05DA9E-0C3B-4A69-A6D0-5AD545F45FE2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84" creationId="{2858139F-A418-4375-B96D-E5A024916C4A}"/>
          </ac:cxnSpMkLst>
        </pc:cxnChg>
        <pc:cxnChg chg="del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85" creationId="{B060242E-12CF-4326-88CD-8D9F387351B8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90" creationId="{73DD3988-1168-40A0-85A5-E9F2DBC3A2EA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91" creationId="{F9F0719B-E12B-4BF6-9C7B-5AB670CE94F8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94" creationId="{5D01EE38-EFC6-4D42-B1F4-908FFDB46559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98" creationId="{0FC6DCEC-3E32-424E-8094-BD4289D0809A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03" creationId="{22E12339-A2A0-40A6-A125-4F504684780A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07" creationId="{7B2AE796-4DD2-47C9-B94F-E9352A96BCCA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14" creationId="{0F6E5A98-ABFE-4D64-9FF2-EE0185BF837E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18" creationId="{40C2DA50-CE88-4D39-BE05-0E780251B8A2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22" creationId="{E272153B-A6B3-40C4-992C-0AD804365C58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29" creationId="{967191DC-8C58-49CD-8BD4-B273B5524761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33" creationId="{F77BBD93-24BC-4BD2-AD5E-D9B842C0C748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37" creationId="{2DBA6686-E233-4AEA-96C4-334B9A8C1A68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41" creationId="{1E16A6E2-B159-415E-9648-C0A321151419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45" creationId="{4D5BE206-526D-4F45-8E0E-823FDAECAF63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49" creationId="{B32CCA03-C8E8-47BA-83A3-A960636CBEE8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52" creationId="{FEE603AA-0462-48B9-AB48-073F300AFB7B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56" creationId="{0EF62C3B-109E-48B2-97DA-AE2BDDB42D55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63" creationId="{F607E9D2-08E1-4296-9EDB-B29CA9CA1D2F}"/>
          </ac:cxnSpMkLst>
        </pc:cxnChg>
        <pc:cxnChg chg="del mod">
          <ac:chgData name="Syphax Ait oubelli" userId="ecf726b1934da71b" providerId="LiveId" clId="{36BA3B40-9C92-4199-B51E-8345BE1890EB}" dt="2021-09-11T16:44:29.291" v="1328" actId="478"/>
          <ac:cxnSpMkLst>
            <pc:docMk/>
            <pc:sldMk cId="4114199943" sldId="350"/>
            <ac:cxnSpMk id="167" creationId="{99FD0A6D-06BE-47EE-BE0F-5ADDBDA13F84}"/>
          </ac:cxnSpMkLst>
        </pc:cxn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2316753016" sldId="351"/>
        </pc:sldMkLst>
      </pc:sldChg>
      <pc:sldChg chg="addSp delSp modSp add mod">
        <pc:chgData name="Syphax Ait oubelli" userId="ecf726b1934da71b" providerId="LiveId" clId="{36BA3B40-9C92-4199-B51E-8345BE1890EB}" dt="2021-09-11T16:59:05.743" v="1470" actId="1076"/>
        <pc:sldMkLst>
          <pc:docMk/>
          <pc:sldMk cId="2504752945" sldId="351"/>
        </pc:sldMkLst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2" creationId="{03C28E19-EE22-4B76-A1E2-5FE8C51CCDAD}"/>
          </ac:spMkLst>
        </pc:spChg>
        <pc:spChg chg="add mod">
          <ac:chgData name="Syphax Ait oubelli" userId="ecf726b1934da71b" providerId="LiveId" clId="{36BA3B40-9C92-4199-B51E-8345BE1890EB}" dt="2021-09-11T16:52:45.403" v="1422" actId="948"/>
          <ac:spMkLst>
            <pc:docMk/>
            <pc:sldMk cId="2504752945" sldId="351"/>
            <ac:spMk id="3" creationId="{2BE77EB7-5A0A-41B5-95C4-E79FE7133F96}"/>
          </ac:spMkLst>
        </pc:spChg>
        <pc:spChg chg="add mod">
          <ac:chgData name="Syphax Ait oubelli" userId="ecf726b1934da71b" providerId="LiveId" clId="{36BA3B40-9C92-4199-B51E-8345BE1890EB}" dt="2021-09-11T16:56:19.930" v="1445" actId="1076"/>
          <ac:spMkLst>
            <pc:docMk/>
            <pc:sldMk cId="2504752945" sldId="351"/>
            <ac:spMk id="14" creationId="{8DC18679-96E6-435F-B3E3-5F20E900C75D}"/>
          </ac:spMkLst>
        </pc:spChg>
        <pc:spChg chg="add mod">
          <ac:chgData name="Syphax Ait oubelli" userId="ecf726b1934da71b" providerId="LiveId" clId="{36BA3B40-9C92-4199-B51E-8345BE1890EB}" dt="2021-09-11T16:59:05.743" v="1470" actId="1076"/>
          <ac:spMkLst>
            <pc:docMk/>
            <pc:sldMk cId="2504752945" sldId="351"/>
            <ac:spMk id="15" creationId="{CB5CA3E5-93B3-4F48-962F-C306A80C8C66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86" creationId="{3EF0216B-2947-435D-B9D1-FC425D1C92F7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87" creationId="{95444A37-3C1E-4A5C-AC49-6DD77B7DA8C1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88" creationId="{DFDA2C17-5D37-4119-B7D0-ABBD0605C53E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89" creationId="{E894A4E5-2822-4CA0-803D-4812D78F24DE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92" creationId="{64BF3D95-365E-430E-B6A3-45AC62EBE5B7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93" creationId="{36429529-04B7-4F32-BE5E-3AA0AEBF9DBB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95" creationId="{773930EA-BF4F-40B9-BA04-62E62D69E2A9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96" creationId="{FFC92422-B674-4C9C-A0F3-15D507788315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97" creationId="{BB1A19E4-86A3-4774-B792-C6CBFF123A18}"/>
          </ac:spMkLst>
        </pc:spChg>
        <pc:spChg chg="del">
          <ac:chgData name="Syphax Ait oubelli" userId="ecf726b1934da71b" providerId="LiveId" clId="{36BA3B40-9C92-4199-B51E-8345BE1890EB}" dt="2021-09-11T16:52:09.409" v="1400" actId="478"/>
          <ac:spMkLst>
            <pc:docMk/>
            <pc:sldMk cId="2504752945" sldId="351"/>
            <ac:spMk id="99" creationId="{C2EF8D56-AFDB-407A-A38A-A9AADC89C3E6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89554395" sldId="352"/>
        </pc:sldMkLst>
      </pc:sldChg>
      <pc:sldChg chg="addSp modSp add mod">
        <pc:chgData name="Syphax Ait oubelli" userId="ecf726b1934da71b" providerId="LiveId" clId="{36BA3B40-9C92-4199-B51E-8345BE1890EB}" dt="2021-09-11T16:59:43.660" v="1504" actId="1076"/>
        <pc:sldMkLst>
          <pc:docMk/>
          <pc:sldMk cId="3920967374" sldId="352"/>
        </pc:sldMkLst>
        <pc:spChg chg="add mod">
          <ac:chgData name="Syphax Ait oubelli" userId="ecf726b1934da71b" providerId="LiveId" clId="{36BA3B40-9C92-4199-B51E-8345BE1890EB}" dt="2021-09-11T16:59:43.660" v="1504" actId="1076"/>
          <ac:spMkLst>
            <pc:docMk/>
            <pc:sldMk cId="3920967374" sldId="352"/>
            <ac:spMk id="5" creationId="{1AD5D7FB-E883-49E3-BBA2-04ACBAB7C569}"/>
          </ac:spMkLst>
        </pc:spChg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3383307321" sldId="354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185282971" sldId="356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2730379573" sldId="358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531841675" sldId="360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377282333" sldId="362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3040924474" sldId="364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515482038" sldId="366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662587493" sldId="367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90038105" sldId="368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3463129231" sldId="369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4250519515" sldId="370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823556173" sldId="371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2674189952" sldId="372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193559171" sldId="373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4021862682" sldId="374"/>
        </pc:sldMkLst>
      </pc:sldChg>
      <pc:sldChg chg="del">
        <pc:chgData name="Syphax Ait oubelli" userId="ecf726b1934da71b" providerId="LiveId" clId="{36BA3B40-9C92-4199-B51E-8345BE1890EB}" dt="2021-09-11T15:03:38.383" v="20" actId="47"/>
        <pc:sldMkLst>
          <pc:docMk/>
          <pc:sldMk cId="4025930557" sldId="375"/>
        </pc:sldMkLst>
      </pc:sldChg>
      <pc:sldChg chg="modSp add mod">
        <pc:chgData name="Syphax Ait oubelli" userId="ecf726b1934da71b" providerId="LiveId" clId="{36BA3B40-9C92-4199-B51E-8345BE1890EB}" dt="2021-09-11T17:00:06.229" v="1513" actId="1076"/>
        <pc:sldMkLst>
          <pc:docMk/>
          <pc:sldMk cId="726586084" sldId="380"/>
        </pc:sldMkLst>
        <pc:spChg chg="mod">
          <ac:chgData name="Syphax Ait oubelli" userId="ecf726b1934da71b" providerId="LiveId" clId="{36BA3B40-9C92-4199-B51E-8345BE1890EB}" dt="2021-09-11T17:00:02.621" v="1511" actId="20577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36BA3B40-9C92-4199-B51E-8345BE1890EB}" dt="2021-09-11T17:00:06.229" v="1513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36BA3B40-9C92-4199-B51E-8345BE1890EB}" dt="2021-09-11T17:00:04.653" v="1512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addSp delSp modSp add mod">
        <pc:chgData name="Syphax Ait oubelli" userId="ecf726b1934da71b" providerId="LiveId" clId="{36BA3B40-9C92-4199-B51E-8345BE1890EB}" dt="2021-09-11T18:06:14.221" v="1830" actId="1076"/>
        <pc:sldMkLst>
          <pc:docMk/>
          <pc:sldMk cId="3175028998" sldId="381"/>
        </pc:sldMkLst>
        <pc:spChg chg="del">
          <ac:chgData name="Syphax Ait oubelli" userId="ecf726b1934da71b" providerId="LiveId" clId="{36BA3B40-9C92-4199-B51E-8345BE1890EB}" dt="2021-09-11T17:49:22.108" v="1515" actId="478"/>
          <ac:spMkLst>
            <pc:docMk/>
            <pc:sldMk cId="3175028998" sldId="381"/>
            <ac:spMk id="2" creationId="{1D8C653D-C082-4CE2-AC2C-67E608E75A4F}"/>
          </ac:spMkLst>
        </pc:spChg>
        <pc:spChg chg="add mod">
          <ac:chgData name="Syphax Ait oubelli" userId="ecf726b1934da71b" providerId="LiveId" clId="{36BA3B40-9C92-4199-B51E-8345BE1890EB}" dt="2021-09-11T17:50:41.308" v="1532" actId="208"/>
          <ac:spMkLst>
            <pc:docMk/>
            <pc:sldMk cId="3175028998" sldId="381"/>
            <ac:spMk id="3" creationId="{E5519157-7887-42CC-92A9-21A21CD54A6A}"/>
          </ac:spMkLst>
        </pc:spChg>
        <pc:spChg chg="add mod">
          <ac:chgData name="Syphax Ait oubelli" userId="ecf726b1934da71b" providerId="LiveId" clId="{36BA3B40-9C92-4199-B51E-8345BE1890EB}" dt="2021-09-11T17:50:47.998" v="1536" actId="1076"/>
          <ac:spMkLst>
            <pc:docMk/>
            <pc:sldMk cId="3175028998" sldId="381"/>
            <ac:spMk id="4" creationId="{D84A78FD-5358-4F04-A659-DCA3A28756FD}"/>
          </ac:spMkLst>
        </pc:spChg>
        <pc:spChg chg="add mod">
          <ac:chgData name="Syphax Ait oubelli" userId="ecf726b1934da71b" providerId="LiveId" clId="{36BA3B40-9C92-4199-B51E-8345BE1890EB}" dt="2021-09-11T17:50:11.907" v="1521" actId="1076"/>
          <ac:spMkLst>
            <pc:docMk/>
            <pc:sldMk cId="3175028998" sldId="381"/>
            <ac:spMk id="5" creationId="{38BE44A2-BC0D-4958-9143-F5AC6397F6F8}"/>
          </ac:spMkLst>
        </pc:spChg>
        <pc:spChg chg="add mod">
          <ac:chgData name="Syphax Ait oubelli" userId="ecf726b1934da71b" providerId="LiveId" clId="{36BA3B40-9C92-4199-B51E-8345BE1890EB}" dt="2021-09-11T17:50:11.907" v="1521" actId="1076"/>
          <ac:spMkLst>
            <pc:docMk/>
            <pc:sldMk cId="3175028998" sldId="381"/>
            <ac:spMk id="6" creationId="{ED023224-0BD1-4504-B0C8-6E364E4EA989}"/>
          </ac:spMkLst>
        </pc:spChg>
        <pc:spChg chg="add del mod">
          <ac:chgData name="Syphax Ait oubelli" userId="ecf726b1934da71b" providerId="LiveId" clId="{36BA3B40-9C92-4199-B51E-8345BE1890EB}" dt="2021-09-11T17:59:28.574" v="1549"/>
          <ac:spMkLst>
            <pc:docMk/>
            <pc:sldMk cId="3175028998" sldId="381"/>
            <ac:spMk id="7" creationId="{CA8D2435-C9A4-46A4-B873-9967E37E1129}"/>
          </ac:spMkLst>
        </pc:spChg>
        <pc:spChg chg="add mod">
          <ac:chgData name="Syphax Ait oubelli" userId="ecf726b1934da71b" providerId="LiveId" clId="{36BA3B40-9C92-4199-B51E-8345BE1890EB}" dt="2021-09-11T17:50:41.308" v="1532" actId="208"/>
          <ac:spMkLst>
            <pc:docMk/>
            <pc:sldMk cId="3175028998" sldId="381"/>
            <ac:spMk id="8" creationId="{758B27E7-DF15-42D4-BC62-DCFCFC74F7BE}"/>
          </ac:spMkLst>
        </pc:spChg>
        <pc:spChg chg="add del">
          <ac:chgData name="Syphax Ait oubelli" userId="ecf726b1934da71b" providerId="LiveId" clId="{36BA3B40-9C92-4199-B51E-8345BE1890EB}" dt="2021-09-11T17:59:28.596" v="1560"/>
          <ac:spMkLst>
            <pc:docMk/>
            <pc:sldMk cId="3175028998" sldId="381"/>
            <ac:spMk id="9" creationId="{46C740D5-705F-4249-A0D3-8D91139E5D20}"/>
          </ac:spMkLst>
        </pc:spChg>
        <pc:spChg chg="add mod">
          <ac:chgData name="Syphax Ait oubelli" userId="ecf726b1934da71b" providerId="LiveId" clId="{36BA3B40-9C92-4199-B51E-8345BE1890EB}" dt="2021-09-11T17:50:58.182" v="1542" actId="1076"/>
          <ac:spMkLst>
            <pc:docMk/>
            <pc:sldMk cId="3175028998" sldId="381"/>
            <ac:spMk id="10" creationId="{AB98C6FB-966C-4AB1-BB2B-782669E90AB3}"/>
          </ac:spMkLst>
        </pc:spChg>
        <pc:spChg chg="add del">
          <ac:chgData name="Syphax Ait oubelli" userId="ecf726b1934da71b" providerId="LiveId" clId="{36BA3B40-9C92-4199-B51E-8345BE1890EB}" dt="2021-09-11T17:59:28.611" v="1571"/>
          <ac:spMkLst>
            <pc:docMk/>
            <pc:sldMk cId="3175028998" sldId="381"/>
            <ac:spMk id="11" creationId="{24B8813F-E222-4F1A-B555-2236913BA60E}"/>
          </ac:spMkLst>
        </pc:spChg>
        <pc:spChg chg="del">
          <ac:chgData name="Syphax Ait oubelli" userId="ecf726b1934da71b" providerId="LiveId" clId="{36BA3B40-9C92-4199-B51E-8345BE1890EB}" dt="2021-09-11T17:49:22.108" v="1515" actId="478"/>
          <ac:spMkLst>
            <pc:docMk/>
            <pc:sldMk cId="3175028998" sldId="381"/>
            <ac:spMk id="12" creationId="{57A67FBC-6CD6-41DD-B3E7-D9CA3025395A}"/>
          </ac:spMkLst>
        </pc:spChg>
        <pc:spChg chg="del">
          <ac:chgData name="Syphax Ait oubelli" userId="ecf726b1934da71b" providerId="LiveId" clId="{36BA3B40-9C92-4199-B51E-8345BE1890EB}" dt="2021-09-11T17:49:22.108" v="1515" actId="478"/>
          <ac:spMkLst>
            <pc:docMk/>
            <pc:sldMk cId="3175028998" sldId="381"/>
            <ac:spMk id="13" creationId="{64C1D654-17A1-4874-8F5C-A5F455EE6982}"/>
          </ac:spMkLst>
        </pc:spChg>
        <pc:spChg chg="add del mod">
          <ac:chgData name="Syphax Ait oubelli" userId="ecf726b1934da71b" providerId="LiveId" clId="{36BA3B40-9C92-4199-B51E-8345BE1890EB}" dt="2021-09-11T17:59:28.596" v="1560"/>
          <ac:spMkLst>
            <pc:docMk/>
            <pc:sldMk cId="3175028998" sldId="381"/>
            <ac:spMk id="14" creationId="{B6C3BDD7-578D-4EAC-B13F-7F1363C09573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15" creationId="{E7EF3E33-1120-496F-A240-2DA6827234AF}"/>
          </ac:spMkLst>
        </pc:spChg>
        <pc:spChg chg="add del mod">
          <ac:chgData name="Syphax Ait oubelli" userId="ecf726b1934da71b" providerId="LiveId" clId="{36BA3B40-9C92-4199-B51E-8345BE1890EB}" dt="2021-09-11T17:59:28.611" v="1571"/>
          <ac:spMkLst>
            <pc:docMk/>
            <pc:sldMk cId="3175028998" sldId="381"/>
            <ac:spMk id="16" creationId="{746B63B2-AB1B-438F-8B96-4B89B5A45C24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17" creationId="{EC720894-96AC-4382-8F8D-5EE595C1BF07}"/>
          </ac:spMkLst>
        </pc:spChg>
        <pc:spChg chg="add del mod">
          <ac:chgData name="Syphax Ait oubelli" userId="ecf726b1934da71b" providerId="LiveId" clId="{36BA3B40-9C92-4199-B51E-8345BE1890EB}" dt="2021-09-11T17:59:28.627" v="1582"/>
          <ac:spMkLst>
            <pc:docMk/>
            <pc:sldMk cId="3175028998" sldId="381"/>
            <ac:spMk id="18" creationId="{A6BCBBC7-4213-4192-8E71-75A23A3D46C6}"/>
          </ac:spMkLst>
        </pc:spChg>
        <pc:spChg chg="add del">
          <ac:chgData name="Syphax Ait oubelli" userId="ecf726b1934da71b" providerId="LiveId" clId="{36BA3B40-9C92-4199-B51E-8345BE1890EB}" dt="2021-09-11T17:59:28.627" v="1582"/>
          <ac:spMkLst>
            <pc:docMk/>
            <pc:sldMk cId="3175028998" sldId="381"/>
            <ac:spMk id="19" creationId="{FA0F5A79-1EAC-413D-8E5B-601318CF589B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20" creationId="{6493D8D7-5FD0-4711-9074-AE1AC81553F8}"/>
          </ac:spMkLst>
        </pc:spChg>
        <pc:spChg chg="add del mod">
          <ac:chgData name="Syphax Ait oubelli" userId="ecf726b1934da71b" providerId="LiveId" clId="{36BA3B40-9C92-4199-B51E-8345BE1890EB}" dt="2021-09-11T17:59:28.645" v="1593"/>
          <ac:spMkLst>
            <pc:docMk/>
            <pc:sldMk cId="3175028998" sldId="381"/>
            <ac:spMk id="21" creationId="{797296A0-A757-4786-9E1D-666EE277E623}"/>
          </ac:spMkLst>
        </pc:spChg>
        <pc:spChg chg="add del">
          <ac:chgData name="Syphax Ait oubelli" userId="ecf726b1934da71b" providerId="LiveId" clId="{36BA3B40-9C92-4199-B51E-8345BE1890EB}" dt="2021-09-11T17:59:28.645" v="1593"/>
          <ac:spMkLst>
            <pc:docMk/>
            <pc:sldMk cId="3175028998" sldId="381"/>
            <ac:spMk id="22" creationId="{0EFC8EC7-EF83-4B36-8887-698593166157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23" creationId="{F0FEA175-A7D7-4570-A5A4-989D59CE9471}"/>
          </ac:spMkLst>
        </pc:spChg>
        <pc:spChg chg="add del mod">
          <ac:chgData name="Syphax Ait oubelli" userId="ecf726b1934da71b" providerId="LiveId" clId="{36BA3B40-9C92-4199-B51E-8345BE1890EB}" dt="2021-09-11T17:59:28.659" v="1604"/>
          <ac:spMkLst>
            <pc:docMk/>
            <pc:sldMk cId="3175028998" sldId="381"/>
            <ac:spMk id="24" creationId="{F3D56BAE-6220-4CC4-8180-0340690133CF}"/>
          </ac:spMkLst>
        </pc:spChg>
        <pc:spChg chg="add del">
          <ac:chgData name="Syphax Ait oubelli" userId="ecf726b1934da71b" providerId="LiveId" clId="{36BA3B40-9C92-4199-B51E-8345BE1890EB}" dt="2021-09-11T17:59:28.659" v="1604"/>
          <ac:spMkLst>
            <pc:docMk/>
            <pc:sldMk cId="3175028998" sldId="381"/>
            <ac:spMk id="25" creationId="{DBDB35E0-E86D-4C89-87BF-A89B24C92966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26" creationId="{4A2D05F8-39B8-463B-A351-EC06934F3B48}"/>
          </ac:spMkLst>
        </pc:spChg>
        <pc:spChg chg="add del mod">
          <ac:chgData name="Syphax Ait oubelli" userId="ecf726b1934da71b" providerId="LiveId" clId="{36BA3B40-9C92-4199-B51E-8345BE1890EB}" dt="2021-09-11T17:59:28.672" v="1615"/>
          <ac:spMkLst>
            <pc:docMk/>
            <pc:sldMk cId="3175028998" sldId="381"/>
            <ac:spMk id="27" creationId="{A3F8EFE1-AE46-4965-AB83-061A9210242F}"/>
          </ac:spMkLst>
        </pc:spChg>
        <pc:spChg chg="add del">
          <ac:chgData name="Syphax Ait oubelli" userId="ecf726b1934da71b" providerId="LiveId" clId="{36BA3B40-9C92-4199-B51E-8345BE1890EB}" dt="2021-09-11T17:59:28.672" v="1615"/>
          <ac:spMkLst>
            <pc:docMk/>
            <pc:sldMk cId="3175028998" sldId="381"/>
            <ac:spMk id="28" creationId="{5946D131-670D-4AF3-A55E-500FA870F3D3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29" creationId="{CF306C01-5C38-4EB5-B5F1-CAEEB339CDDC}"/>
          </ac:spMkLst>
        </pc:spChg>
        <pc:spChg chg="add del mod">
          <ac:chgData name="Syphax Ait oubelli" userId="ecf726b1934da71b" providerId="LiveId" clId="{36BA3B40-9C92-4199-B51E-8345BE1890EB}" dt="2021-09-11T17:59:28.692" v="1626"/>
          <ac:spMkLst>
            <pc:docMk/>
            <pc:sldMk cId="3175028998" sldId="381"/>
            <ac:spMk id="30" creationId="{269C8A5A-AB41-4128-8A37-F68AEB7CACD6}"/>
          </ac:spMkLst>
        </pc:spChg>
        <pc:spChg chg="add del">
          <ac:chgData name="Syphax Ait oubelli" userId="ecf726b1934da71b" providerId="LiveId" clId="{36BA3B40-9C92-4199-B51E-8345BE1890EB}" dt="2021-09-11T17:59:28.692" v="1626"/>
          <ac:spMkLst>
            <pc:docMk/>
            <pc:sldMk cId="3175028998" sldId="381"/>
            <ac:spMk id="31" creationId="{222564CB-621A-4D83-81FB-124334E85752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32" creationId="{5F1A6471-AC52-4FDE-8487-13E78B2A8EEF}"/>
          </ac:spMkLst>
        </pc:spChg>
        <pc:spChg chg="add del mod">
          <ac:chgData name="Syphax Ait oubelli" userId="ecf726b1934da71b" providerId="LiveId" clId="{36BA3B40-9C92-4199-B51E-8345BE1890EB}" dt="2021-09-11T17:59:28.710" v="1637"/>
          <ac:spMkLst>
            <pc:docMk/>
            <pc:sldMk cId="3175028998" sldId="381"/>
            <ac:spMk id="33" creationId="{F8B8606C-C7EC-4EE3-8967-2ED8DD4E0F75}"/>
          </ac:spMkLst>
        </pc:spChg>
        <pc:spChg chg="add del">
          <ac:chgData name="Syphax Ait oubelli" userId="ecf726b1934da71b" providerId="LiveId" clId="{36BA3B40-9C92-4199-B51E-8345BE1890EB}" dt="2021-09-11T17:59:28.710" v="1637"/>
          <ac:spMkLst>
            <pc:docMk/>
            <pc:sldMk cId="3175028998" sldId="381"/>
            <ac:spMk id="34" creationId="{73F91076-B03F-456F-9D87-CE8F5F611D81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35" creationId="{19A4F077-3711-48B9-BA25-CAB86CAEA6A9}"/>
          </ac:spMkLst>
        </pc:spChg>
        <pc:spChg chg="add del mod">
          <ac:chgData name="Syphax Ait oubelli" userId="ecf726b1934da71b" providerId="LiveId" clId="{36BA3B40-9C92-4199-B51E-8345BE1890EB}" dt="2021-09-11T17:59:28.721" v="1648"/>
          <ac:spMkLst>
            <pc:docMk/>
            <pc:sldMk cId="3175028998" sldId="381"/>
            <ac:spMk id="36" creationId="{85552F00-0C72-48BA-AA00-5FE93C7035CF}"/>
          </ac:spMkLst>
        </pc:spChg>
        <pc:spChg chg="add del">
          <ac:chgData name="Syphax Ait oubelli" userId="ecf726b1934da71b" providerId="LiveId" clId="{36BA3B40-9C92-4199-B51E-8345BE1890EB}" dt="2021-09-11T17:59:28.721" v="1648"/>
          <ac:spMkLst>
            <pc:docMk/>
            <pc:sldMk cId="3175028998" sldId="381"/>
            <ac:spMk id="37" creationId="{15532CE4-8120-4BD5-A329-A7AF9542AAA1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38" creationId="{7CF36AFF-7DDD-4313-9A96-8E953C1F0074}"/>
          </ac:spMkLst>
        </pc:spChg>
        <pc:spChg chg="add del mod">
          <ac:chgData name="Syphax Ait oubelli" userId="ecf726b1934da71b" providerId="LiveId" clId="{36BA3B40-9C92-4199-B51E-8345BE1890EB}" dt="2021-09-11T17:59:28.736" v="1659"/>
          <ac:spMkLst>
            <pc:docMk/>
            <pc:sldMk cId="3175028998" sldId="381"/>
            <ac:spMk id="39" creationId="{98881474-6DAB-4840-9AD2-07AAC05D3A31}"/>
          </ac:spMkLst>
        </pc:spChg>
        <pc:spChg chg="add del">
          <ac:chgData name="Syphax Ait oubelli" userId="ecf726b1934da71b" providerId="LiveId" clId="{36BA3B40-9C92-4199-B51E-8345BE1890EB}" dt="2021-09-11T17:59:28.736" v="1659"/>
          <ac:spMkLst>
            <pc:docMk/>
            <pc:sldMk cId="3175028998" sldId="381"/>
            <ac:spMk id="40" creationId="{A39A9CEB-C760-4468-B5B4-0E4D062EFFF3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41" creationId="{C6536C7A-86E6-4CCB-ACF9-DC18F5F620CB}"/>
          </ac:spMkLst>
        </pc:spChg>
        <pc:spChg chg="add del mod">
          <ac:chgData name="Syphax Ait oubelli" userId="ecf726b1934da71b" providerId="LiveId" clId="{36BA3B40-9C92-4199-B51E-8345BE1890EB}" dt="2021-09-11T17:59:28.751" v="1670"/>
          <ac:spMkLst>
            <pc:docMk/>
            <pc:sldMk cId="3175028998" sldId="381"/>
            <ac:spMk id="42" creationId="{F1ABDABC-E1DD-4792-9558-4F689C1B45A0}"/>
          </ac:spMkLst>
        </pc:spChg>
        <pc:spChg chg="add del">
          <ac:chgData name="Syphax Ait oubelli" userId="ecf726b1934da71b" providerId="LiveId" clId="{36BA3B40-9C92-4199-B51E-8345BE1890EB}" dt="2021-09-11T17:59:28.751" v="1670"/>
          <ac:spMkLst>
            <pc:docMk/>
            <pc:sldMk cId="3175028998" sldId="381"/>
            <ac:spMk id="43" creationId="{28419614-1A46-4D4F-9B77-BE63B85CF68B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44" creationId="{68E4E067-6584-474D-A04E-8EBCF5A9E5A6}"/>
          </ac:spMkLst>
        </pc:spChg>
        <pc:spChg chg="add del mod">
          <ac:chgData name="Syphax Ait oubelli" userId="ecf726b1934da71b" providerId="LiveId" clId="{36BA3B40-9C92-4199-B51E-8345BE1890EB}" dt="2021-09-11T17:59:28.767" v="1681"/>
          <ac:spMkLst>
            <pc:docMk/>
            <pc:sldMk cId="3175028998" sldId="381"/>
            <ac:spMk id="45" creationId="{A3B08FD4-8638-49DC-9455-DDB52689DAB4}"/>
          </ac:spMkLst>
        </pc:spChg>
        <pc:spChg chg="add del">
          <ac:chgData name="Syphax Ait oubelli" userId="ecf726b1934da71b" providerId="LiveId" clId="{36BA3B40-9C92-4199-B51E-8345BE1890EB}" dt="2021-09-11T17:59:28.767" v="1681"/>
          <ac:spMkLst>
            <pc:docMk/>
            <pc:sldMk cId="3175028998" sldId="381"/>
            <ac:spMk id="46" creationId="{DFB910D7-C74B-4024-BA02-0F5ED5D739B5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47" creationId="{014F02CE-C0C2-4BB1-8843-76ABCBEF751E}"/>
          </ac:spMkLst>
        </pc:spChg>
        <pc:spChg chg="add del mod">
          <ac:chgData name="Syphax Ait oubelli" userId="ecf726b1934da71b" providerId="LiveId" clId="{36BA3B40-9C92-4199-B51E-8345BE1890EB}" dt="2021-09-11T17:59:28.783" v="1692"/>
          <ac:spMkLst>
            <pc:docMk/>
            <pc:sldMk cId="3175028998" sldId="381"/>
            <ac:spMk id="48" creationId="{95A17709-231D-4A31-B135-21EC24F4BD37}"/>
          </ac:spMkLst>
        </pc:spChg>
        <pc:spChg chg="add del">
          <ac:chgData name="Syphax Ait oubelli" userId="ecf726b1934da71b" providerId="LiveId" clId="{36BA3B40-9C92-4199-B51E-8345BE1890EB}" dt="2021-09-11T17:59:28.783" v="1692"/>
          <ac:spMkLst>
            <pc:docMk/>
            <pc:sldMk cId="3175028998" sldId="381"/>
            <ac:spMk id="49" creationId="{9AD7E57A-7075-4FB4-A465-EBC33FDB141C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50" creationId="{C8D34599-332B-425C-A99C-D4A92174EB87}"/>
          </ac:spMkLst>
        </pc:spChg>
        <pc:spChg chg="add del mod">
          <ac:chgData name="Syphax Ait oubelli" userId="ecf726b1934da71b" providerId="LiveId" clId="{36BA3B40-9C92-4199-B51E-8345BE1890EB}" dt="2021-09-11T17:59:28.801" v="1703"/>
          <ac:spMkLst>
            <pc:docMk/>
            <pc:sldMk cId="3175028998" sldId="381"/>
            <ac:spMk id="51" creationId="{6CA2BE92-63A1-4B2E-B748-0FEA9CBE80BC}"/>
          </ac:spMkLst>
        </pc:spChg>
        <pc:spChg chg="add del">
          <ac:chgData name="Syphax Ait oubelli" userId="ecf726b1934da71b" providerId="LiveId" clId="{36BA3B40-9C92-4199-B51E-8345BE1890EB}" dt="2021-09-11T17:59:28.801" v="1703"/>
          <ac:spMkLst>
            <pc:docMk/>
            <pc:sldMk cId="3175028998" sldId="381"/>
            <ac:spMk id="52" creationId="{45997EF2-B097-4C4A-ACFB-5DB7175F8F6C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53" creationId="{CC9C786E-2D1C-4BD2-A968-F7E453219C79}"/>
          </ac:spMkLst>
        </pc:spChg>
        <pc:spChg chg="add del mod">
          <ac:chgData name="Syphax Ait oubelli" userId="ecf726b1934da71b" providerId="LiveId" clId="{36BA3B40-9C92-4199-B51E-8345BE1890EB}" dt="2021-09-11T17:59:28.813" v="1714"/>
          <ac:spMkLst>
            <pc:docMk/>
            <pc:sldMk cId="3175028998" sldId="381"/>
            <ac:spMk id="54" creationId="{8627A1D2-E449-4E9D-A69F-D7FE97747F71}"/>
          </ac:spMkLst>
        </pc:spChg>
        <pc:spChg chg="add del">
          <ac:chgData name="Syphax Ait oubelli" userId="ecf726b1934da71b" providerId="LiveId" clId="{36BA3B40-9C92-4199-B51E-8345BE1890EB}" dt="2021-09-11T17:59:28.813" v="1714"/>
          <ac:spMkLst>
            <pc:docMk/>
            <pc:sldMk cId="3175028998" sldId="381"/>
            <ac:spMk id="55" creationId="{E84DF97D-338F-41FF-A87E-9FFD6D3E8849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56" creationId="{D1F35ABE-33D6-44AB-AE2A-70BB5A72E867}"/>
          </ac:spMkLst>
        </pc:spChg>
        <pc:spChg chg="add del mod">
          <ac:chgData name="Syphax Ait oubelli" userId="ecf726b1934da71b" providerId="LiveId" clId="{36BA3B40-9C92-4199-B51E-8345BE1890EB}" dt="2021-09-11T17:59:28.830" v="1725"/>
          <ac:spMkLst>
            <pc:docMk/>
            <pc:sldMk cId="3175028998" sldId="381"/>
            <ac:spMk id="57" creationId="{BCE13080-43F8-4B90-BB72-DDC7D2FC20AD}"/>
          </ac:spMkLst>
        </pc:spChg>
        <pc:spChg chg="add del">
          <ac:chgData name="Syphax Ait oubelli" userId="ecf726b1934da71b" providerId="LiveId" clId="{36BA3B40-9C92-4199-B51E-8345BE1890EB}" dt="2021-09-11T17:59:28.830" v="1725"/>
          <ac:spMkLst>
            <pc:docMk/>
            <pc:sldMk cId="3175028998" sldId="381"/>
            <ac:spMk id="58" creationId="{7E181B54-4DA5-4B0F-9B02-BDAD3365B424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59" creationId="{176588BA-9945-4FF3-841E-EF2076C5ED9E}"/>
          </ac:spMkLst>
        </pc:spChg>
        <pc:spChg chg="add del mod">
          <ac:chgData name="Syphax Ait oubelli" userId="ecf726b1934da71b" providerId="LiveId" clId="{36BA3B40-9C92-4199-B51E-8345BE1890EB}" dt="2021-09-11T17:59:28.846" v="1736"/>
          <ac:spMkLst>
            <pc:docMk/>
            <pc:sldMk cId="3175028998" sldId="381"/>
            <ac:spMk id="60" creationId="{D08BE142-6E2B-4A7D-839D-1802565C6572}"/>
          </ac:spMkLst>
        </pc:spChg>
        <pc:spChg chg="add del">
          <ac:chgData name="Syphax Ait oubelli" userId="ecf726b1934da71b" providerId="LiveId" clId="{36BA3B40-9C92-4199-B51E-8345BE1890EB}" dt="2021-09-11T17:59:28.846" v="1736"/>
          <ac:spMkLst>
            <pc:docMk/>
            <pc:sldMk cId="3175028998" sldId="381"/>
            <ac:spMk id="61" creationId="{51946D9A-70EE-4E83-A5D8-B7EA9C68D54F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62" creationId="{6D5CAD74-D4A0-4121-8D57-E8D782F931C3}"/>
          </ac:spMkLst>
        </pc:spChg>
        <pc:spChg chg="add del mod">
          <ac:chgData name="Syphax Ait oubelli" userId="ecf726b1934da71b" providerId="LiveId" clId="{36BA3B40-9C92-4199-B51E-8345BE1890EB}" dt="2021-09-11T17:59:28.860" v="1747"/>
          <ac:spMkLst>
            <pc:docMk/>
            <pc:sldMk cId="3175028998" sldId="381"/>
            <ac:spMk id="63" creationId="{D0646B45-47F1-463C-83A8-1C784F278EB0}"/>
          </ac:spMkLst>
        </pc:spChg>
        <pc:spChg chg="add del">
          <ac:chgData name="Syphax Ait oubelli" userId="ecf726b1934da71b" providerId="LiveId" clId="{36BA3B40-9C92-4199-B51E-8345BE1890EB}" dt="2021-09-11T17:59:28.860" v="1747"/>
          <ac:spMkLst>
            <pc:docMk/>
            <pc:sldMk cId="3175028998" sldId="381"/>
            <ac:spMk id="64" creationId="{6F539E67-3B62-401F-94F9-6AA9C2EF2BBE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65" creationId="{38249859-EF7D-424C-9E60-A3EBFA2DA0E4}"/>
          </ac:spMkLst>
        </pc:spChg>
        <pc:spChg chg="add del mod">
          <ac:chgData name="Syphax Ait oubelli" userId="ecf726b1934da71b" providerId="LiveId" clId="{36BA3B40-9C92-4199-B51E-8345BE1890EB}" dt="2021-09-11T17:59:28.876" v="1758"/>
          <ac:spMkLst>
            <pc:docMk/>
            <pc:sldMk cId="3175028998" sldId="381"/>
            <ac:spMk id="66" creationId="{60B8FFE1-F8C6-4E41-BEA2-E94AA3D490B7}"/>
          </ac:spMkLst>
        </pc:spChg>
        <pc:spChg chg="add del">
          <ac:chgData name="Syphax Ait oubelli" userId="ecf726b1934da71b" providerId="LiveId" clId="{36BA3B40-9C92-4199-B51E-8345BE1890EB}" dt="2021-09-11T17:59:28.876" v="1758"/>
          <ac:spMkLst>
            <pc:docMk/>
            <pc:sldMk cId="3175028998" sldId="381"/>
            <ac:spMk id="67" creationId="{A4962A92-EE0F-49BD-8F5E-60BC07229804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68" creationId="{DE55B3EC-D586-4BA9-8621-C4066D2A593B}"/>
          </ac:spMkLst>
        </pc:spChg>
        <pc:spChg chg="add del mod">
          <ac:chgData name="Syphax Ait oubelli" userId="ecf726b1934da71b" providerId="LiveId" clId="{36BA3B40-9C92-4199-B51E-8345BE1890EB}" dt="2021-09-11T17:59:28.892" v="1769"/>
          <ac:spMkLst>
            <pc:docMk/>
            <pc:sldMk cId="3175028998" sldId="381"/>
            <ac:spMk id="69" creationId="{9B09D5BA-973B-4A9F-9BCA-2167FE6CDC9B}"/>
          </ac:spMkLst>
        </pc:spChg>
        <pc:spChg chg="add del">
          <ac:chgData name="Syphax Ait oubelli" userId="ecf726b1934da71b" providerId="LiveId" clId="{36BA3B40-9C92-4199-B51E-8345BE1890EB}" dt="2021-09-11T17:59:28.892" v="1769"/>
          <ac:spMkLst>
            <pc:docMk/>
            <pc:sldMk cId="3175028998" sldId="381"/>
            <ac:spMk id="70" creationId="{E1051875-520D-440D-9CFF-FA97BEAC9715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71" creationId="{3F03E7E9-A3F2-437F-B465-21C47ED57DC8}"/>
          </ac:spMkLst>
        </pc:spChg>
        <pc:spChg chg="add del mod">
          <ac:chgData name="Syphax Ait oubelli" userId="ecf726b1934da71b" providerId="LiveId" clId="{36BA3B40-9C92-4199-B51E-8345BE1890EB}" dt="2021-09-11T17:59:28.912" v="1780"/>
          <ac:spMkLst>
            <pc:docMk/>
            <pc:sldMk cId="3175028998" sldId="381"/>
            <ac:spMk id="72" creationId="{DC5708EA-A606-49AC-A83B-3D6C8E79DEC7}"/>
          </ac:spMkLst>
        </pc:spChg>
        <pc:spChg chg="add del">
          <ac:chgData name="Syphax Ait oubelli" userId="ecf726b1934da71b" providerId="LiveId" clId="{36BA3B40-9C92-4199-B51E-8345BE1890EB}" dt="2021-09-11T17:59:28.912" v="1780"/>
          <ac:spMkLst>
            <pc:docMk/>
            <pc:sldMk cId="3175028998" sldId="381"/>
            <ac:spMk id="73" creationId="{9C47EE70-5294-45ED-8471-13624C841675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74" creationId="{A8E2688B-7A18-4FEC-8CF1-1D1790D1C9A2}"/>
          </ac:spMkLst>
        </pc:spChg>
        <pc:spChg chg="add del mod">
          <ac:chgData name="Syphax Ait oubelli" userId="ecf726b1934da71b" providerId="LiveId" clId="{36BA3B40-9C92-4199-B51E-8345BE1890EB}" dt="2021-09-11T17:59:28.924" v="1791"/>
          <ac:spMkLst>
            <pc:docMk/>
            <pc:sldMk cId="3175028998" sldId="381"/>
            <ac:spMk id="75" creationId="{34EC1222-93B1-4AB2-B297-A269E330852C}"/>
          </ac:spMkLst>
        </pc:spChg>
        <pc:spChg chg="add del">
          <ac:chgData name="Syphax Ait oubelli" userId="ecf726b1934da71b" providerId="LiveId" clId="{36BA3B40-9C92-4199-B51E-8345BE1890EB}" dt="2021-09-11T17:59:28.924" v="1791"/>
          <ac:spMkLst>
            <pc:docMk/>
            <pc:sldMk cId="3175028998" sldId="381"/>
            <ac:spMk id="76" creationId="{4BEA295B-4BCD-439E-8D2A-1E9F3A202CA5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77" creationId="{DE7B2380-457A-46FD-A163-E918899F871E}"/>
          </ac:spMkLst>
        </pc:spChg>
        <pc:spChg chg="add del mod">
          <ac:chgData name="Syphax Ait oubelli" userId="ecf726b1934da71b" providerId="LiveId" clId="{36BA3B40-9C92-4199-B51E-8345BE1890EB}" dt="2021-09-11T17:59:28.938" v="1802"/>
          <ac:spMkLst>
            <pc:docMk/>
            <pc:sldMk cId="3175028998" sldId="381"/>
            <ac:spMk id="78" creationId="{2EF474DB-D1F6-41E4-AFCE-8E5286BC5CE8}"/>
          </ac:spMkLst>
        </pc:spChg>
        <pc:spChg chg="add del">
          <ac:chgData name="Syphax Ait oubelli" userId="ecf726b1934da71b" providerId="LiveId" clId="{36BA3B40-9C92-4199-B51E-8345BE1890EB}" dt="2021-09-11T17:59:28.938" v="1802"/>
          <ac:spMkLst>
            <pc:docMk/>
            <pc:sldMk cId="3175028998" sldId="381"/>
            <ac:spMk id="79" creationId="{69B89485-340B-46C9-AFFE-C937C5C0E03C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80" creationId="{79C4A9EE-974D-414D-8544-9F50C016EB0C}"/>
          </ac:spMkLst>
        </pc:spChg>
        <pc:spChg chg="add del mod">
          <ac:chgData name="Syphax Ait oubelli" userId="ecf726b1934da71b" providerId="LiveId" clId="{36BA3B40-9C92-4199-B51E-8345BE1890EB}" dt="2021-09-11T17:59:28.954" v="1813"/>
          <ac:spMkLst>
            <pc:docMk/>
            <pc:sldMk cId="3175028998" sldId="381"/>
            <ac:spMk id="81" creationId="{4B6D02B5-3230-4386-9329-FF094806EA16}"/>
          </ac:spMkLst>
        </pc:spChg>
        <pc:spChg chg="add del">
          <ac:chgData name="Syphax Ait oubelli" userId="ecf726b1934da71b" providerId="LiveId" clId="{36BA3B40-9C92-4199-B51E-8345BE1890EB}" dt="2021-09-11T17:59:28.954" v="1813"/>
          <ac:spMkLst>
            <pc:docMk/>
            <pc:sldMk cId="3175028998" sldId="381"/>
            <ac:spMk id="82" creationId="{A0990517-7CEF-4BF0-95AD-2E16AB9677CF}"/>
          </ac:spMkLst>
        </pc:spChg>
        <pc:spChg chg="mod topLvl">
          <ac:chgData name="Syphax Ait oubelli" userId="ecf726b1934da71b" providerId="LiveId" clId="{36BA3B40-9C92-4199-B51E-8345BE1890EB}" dt="2021-09-11T18:05:43.759" v="1817"/>
          <ac:spMkLst>
            <pc:docMk/>
            <pc:sldMk cId="3175028998" sldId="381"/>
            <ac:spMk id="83" creationId="{AF95A56C-B38E-467F-9D65-CC6B55DED68E}"/>
          </ac:spMkLst>
        </pc:spChg>
        <pc:spChg chg="add mod">
          <ac:chgData name="Syphax Ait oubelli" userId="ecf726b1934da71b" providerId="LiveId" clId="{36BA3B40-9C92-4199-B51E-8345BE1890EB}" dt="2021-09-11T18:05:56.298" v="1822" actId="1076"/>
          <ac:spMkLst>
            <pc:docMk/>
            <pc:sldMk cId="3175028998" sldId="381"/>
            <ac:spMk id="85" creationId="{8F4BDB84-1E58-4016-9F0F-DF8CD90B3678}"/>
          </ac:spMkLst>
        </pc:spChg>
        <pc:spChg chg="add mod">
          <ac:chgData name="Syphax Ait oubelli" userId="ecf726b1934da71b" providerId="LiveId" clId="{36BA3B40-9C92-4199-B51E-8345BE1890EB}" dt="2021-09-11T18:06:06.524" v="1826" actId="14100"/>
          <ac:spMkLst>
            <pc:docMk/>
            <pc:sldMk cId="3175028998" sldId="381"/>
            <ac:spMk id="86" creationId="{E91F57CF-F8C5-4487-9069-E70CE524DA16}"/>
          </ac:spMkLst>
        </pc:spChg>
        <pc:spChg chg="add mod">
          <ac:chgData name="Syphax Ait oubelli" userId="ecf726b1934da71b" providerId="LiveId" clId="{36BA3B40-9C92-4199-B51E-8345BE1890EB}" dt="2021-09-11T18:06:10.603" v="1827" actId="571"/>
          <ac:spMkLst>
            <pc:docMk/>
            <pc:sldMk cId="3175028998" sldId="381"/>
            <ac:spMk id="87" creationId="{71AEF115-6262-4806-AF2A-AC3E2D494FF6}"/>
          </ac:spMkLst>
        </pc:spChg>
        <pc:spChg chg="add mod">
          <ac:chgData name="Syphax Ait oubelli" userId="ecf726b1934da71b" providerId="LiveId" clId="{36BA3B40-9C92-4199-B51E-8345BE1890EB}" dt="2021-09-11T18:06:14.221" v="1830" actId="1076"/>
          <ac:spMkLst>
            <pc:docMk/>
            <pc:sldMk cId="3175028998" sldId="381"/>
            <ac:spMk id="88" creationId="{24BD8DA4-20C1-49BC-9027-7C3D4C66B2D4}"/>
          </ac:spMkLst>
        </pc:spChg>
        <pc:grpChg chg="add del mod">
          <ac:chgData name="Syphax Ait oubelli" userId="ecf726b1934da71b" providerId="LiveId" clId="{36BA3B40-9C92-4199-B51E-8345BE1890EB}" dt="2021-09-11T18:05:43.759" v="1817"/>
          <ac:grpSpMkLst>
            <pc:docMk/>
            <pc:sldMk cId="3175028998" sldId="381"/>
            <ac:grpSpMk id="84" creationId="{A0383018-00AD-49FD-BC2E-D24B4E370F70}"/>
          </ac:grpSpMkLst>
        </pc:grpChg>
      </pc:sldChg>
      <pc:sldChg chg="addSp delSp modSp add mod">
        <pc:chgData name="Syphax Ait oubelli" userId="ecf726b1934da71b" providerId="LiveId" clId="{36BA3B40-9C92-4199-B51E-8345BE1890EB}" dt="2021-09-11T18:35:39.030" v="1967" actId="207"/>
        <pc:sldMkLst>
          <pc:docMk/>
          <pc:sldMk cId="1969670887" sldId="382"/>
        </pc:sldMkLst>
        <pc:spChg chg="add mod">
          <ac:chgData name="Syphax Ait oubelli" userId="ecf726b1934da71b" providerId="LiveId" clId="{36BA3B40-9C92-4199-B51E-8345BE1890EB}" dt="2021-09-11T18:35:39.030" v="1967" actId="207"/>
          <ac:spMkLst>
            <pc:docMk/>
            <pc:sldMk cId="1969670887" sldId="382"/>
            <ac:spMk id="2" creationId="{9907CE79-03B7-4529-849F-7EB465BFFC0F}"/>
          </ac:spMkLst>
        </pc:spChg>
        <pc:spChg chg="del">
          <ac:chgData name="Syphax Ait oubelli" userId="ecf726b1934da71b" providerId="LiveId" clId="{36BA3B40-9C92-4199-B51E-8345BE1890EB}" dt="2021-09-11T18:06:55.913" v="1832" actId="478"/>
          <ac:spMkLst>
            <pc:docMk/>
            <pc:sldMk cId="1969670887" sldId="382"/>
            <ac:spMk id="3" creationId="{E5519157-7887-42CC-92A9-21A21CD54A6A}"/>
          </ac:spMkLst>
        </pc:spChg>
        <pc:spChg chg="del">
          <ac:chgData name="Syphax Ait oubelli" userId="ecf726b1934da71b" providerId="LiveId" clId="{36BA3B40-9C92-4199-B51E-8345BE1890EB}" dt="2021-09-11T18:06:55.913" v="1832" actId="478"/>
          <ac:spMkLst>
            <pc:docMk/>
            <pc:sldMk cId="1969670887" sldId="382"/>
            <ac:spMk id="4" creationId="{D84A78FD-5358-4F04-A659-DCA3A28756FD}"/>
          </ac:spMkLst>
        </pc:spChg>
        <pc:spChg chg="del">
          <ac:chgData name="Syphax Ait oubelli" userId="ecf726b1934da71b" providerId="LiveId" clId="{36BA3B40-9C92-4199-B51E-8345BE1890EB}" dt="2021-09-11T18:06:55.913" v="1832" actId="478"/>
          <ac:spMkLst>
            <pc:docMk/>
            <pc:sldMk cId="1969670887" sldId="382"/>
            <ac:spMk id="5" creationId="{38BE44A2-BC0D-4958-9143-F5AC6397F6F8}"/>
          </ac:spMkLst>
        </pc:spChg>
        <pc:spChg chg="del">
          <ac:chgData name="Syphax Ait oubelli" userId="ecf726b1934da71b" providerId="LiveId" clId="{36BA3B40-9C92-4199-B51E-8345BE1890EB}" dt="2021-09-11T18:06:55.913" v="1832" actId="478"/>
          <ac:spMkLst>
            <pc:docMk/>
            <pc:sldMk cId="1969670887" sldId="382"/>
            <ac:spMk id="6" creationId="{ED023224-0BD1-4504-B0C8-6E364E4EA989}"/>
          </ac:spMkLst>
        </pc:spChg>
        <pc:spChg chg="del">
          <ac:chgData name="Syphax Ait oubelli" userId="ecf726b1934da71b" providerId="LiveId" clId="{36BA3B40-9C92-4199-B51E-8345BE1890EB}" dt="2021-09-11T18:06:55.913" v="1832" actId="478"/>
          <ac:spMkLst>
            <pc:docMk/>
            <pc:sldMk cId="1969670887" sldId="382"/>
            <ac:spMk id="8" creationId="{758B27E7-DF15-42D4-BC62-DCFCFC74F7BE}"/>
          </ac:spMkLst>
        </pc:spChg>
        <pc:spChg chg="del">
          <ac:chgData name="Syphax Ait oubelli" userId="ecf726b1934da71b" providerId="LiveId" clId="{36BA3B40-9C92-4199-B51E-8345BE1890EB}" dt="2021-09-11T18:06:55.913" v="1832" actId="478"/>
          <ac:spMkLst>
            <pc:docMk/>
            <pc:sldMk cId="1969670887" sldId="382"/>
            <ac:spMk id="10" creationId="{AB98C6FB-966C-4AB1-BB2B-782669E90AB3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15" creationId="{E7EF3E33-1120-496F-A240-2DA6827234AF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17" creationId="{EC720894-96AC-4382-8F8D-5EE595C1BF07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20" creationId="{6493D8D7-5FD0-4711-9074-AE1AC81553F8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23" creationId="{F0FEA175-A7D7-4570-A5A4-989D59CE9471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26" creationId="{4A2D05F8-39B8-463B-A351-EC06934F3B48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29" creationId="{CF306C01-5C38-4EB5-B5F1-CAEEB339CDDC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32" creationId="{5F1A6471-AC52-4FDE-8487-13E78B2A8EEF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35" creationId="{19A4F077-3711-48B9-BA25-CAB86CAEA6A9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38" creationId="{7CF36AFF-7DDD-4313-9A96-8E953C1F0074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41" creationId="{C6536C7A-86E6-4CCB-ACF9-DC18F5F620CB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44" creationId="{68E4E067-6584-474D-A04E-8EBCF5A9E5A6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47" creationId="{014F02CE-C0C2-4BB1-8843-76ABCBEF751E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50" creationId="{C8D34599-332B-425C-A99C-D4A92174EB87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53" creationId="{CC9C786E-2D1C-4BD2-A968-F7E453219C79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56" creationId="{D1F35ABE-33D6-44AB-AE2A-70BB5A72E867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59" creationId="{176588BA-9945-4FF3-841E-EF2076C5ED9E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62" creationId="{6D5CAD74-D4A0-4121-8D57-E8D782F931C3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65" creationId="{38249859-EF7D-424C-9E60-A3EBFA2DA0E4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68" creationId="{DE55B3EC-D586-4BA9-8621-C4066D2A593B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71" creationId="{3F03E7E9-A3F2-437F-B465-21C47ED57DC8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74" creationId="{A8E2688B-7A18-4FEC-8CF1-1D1790D1C9A2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77" creationId="{DE7B2380-457A-46FD-A163-E918899F871E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80" creationId="{79C4A9EE-974D-414D-8544-9F50C016EB0C}"/>
          </ac:spMkLst>
        </pc:spChg>
        <pc:spChg chg="mod">
          <ac:chgData name="Syphax Ait oubelli" userId="ecf726b1934da71b" providerId="LiveId" clId="{36BA3B40-9C92-4199-B51E-8345BE1890EB}" dt="2021-09-11T18:22:10.801" v="1960" actId="207"/>
          <ac:spMkLst>
            <pc:docMk/>
            <pc:sldMk cId="1969670887" sldId="382"/>
            <ac:spMk id="83" creationId="{AF95A56C-B38E-467F-9D65-CC6B55DED68E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85" creationId="{8F4BDB84-1E58-4016-9F0F-DF8CD90B3678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86" creationId="{E91F57CF-F8C5-4487-9069-E70CE524DA16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87" creationId="{71AEF115-6262-4806-AF2A-AC3E2D494FF6}"/>
          </ac:spMkLst>
        </pc:spChg>
        <pc:spChg chg="mod">
          <ac:chgData name="Syphax Ait oubelli" userId="ecf726b1934da71b" providerId="LiveId" clId="{36BA3B40-9C92-4199-B51E-8345BE1890EB}" dt="2021-09-11T18:07:00.430" v="1833" actId="1076"/>
          <ac:spMkLst>
            <pc:docMk/>
            <pc:sldMk cId="1969670887" sldId="382"/>
            <ac:spMk id="88" creationId="{24BD8DA4-20C1-49BC-9027-7C3D4C66B2D4}"/>
          </ac:spMkLst>
        </pc:spChg>
        <pc:cxnChg chg="add mod">
          <ac:chgData name="Syphax Ait oubelli" userId="ecf726b1934da71b" providerId="LiveId" clId="{36BA3B40-9C92-4199-B51E-8345BE1890EB}" dt="2021-09-11T18:35:12.351" v="1965" actId="692"/>
          <ac:cxnSpMkLst>
            <pc:docMk/>
            <pc:sldMk cId="1969670887" sldId="382"/>
            <ac:cxnSpMk id="9" creationId="{E24C86EE-7E85-40F0-A1B4-FDD83A6E39C6}"/>
          </ac:cxnSpMkLst>
        </pc:cxnChg>
      </pc:sldChg>
      <pc:sldChg chg="modSp add mod modTransition">
        <pc:chgData name="Syphax Ait oubelli" userId="ecf726b1934da71b" providerId="LiveId" clId="{36BA3B40-9C92-4199-B51E-8345BE1890EB}" dt="2021-09-12T05:50:55.740" v="1978"/>
        <pc:sldMkLst>
          <pc:docMk/>
          <pc:sldMk cId="4168830359" sldId="383"/>
        </pc:sldMkLst>
        <pc:spChg chg="mod">
          <ac:chgData name="Syphax Ait oubelli" userId="ecf726b1934da71b" providerId="LiveId" clId="{36BA3B40-9C92-4199-B51E-8345BE1890EB}" dt="2021-09-11T18:36:00.598" v="1975" actId="20577"/>
          <ac:spMkLst>
            <pc:docMk/>
            <pc:sldMk cId="4168830359" sldId="383"/>
            <ac:spMk id="2" creationId="{9907CE79-03B7-4529-849F-7EB465BFFC0F}"/>
          </ac:spMkLst>
        </pc:spChg>
        <pc:spChg chg="mod">
          <ac:chgData name="Syphax Ait oubelli" userId="ecf726b1934da71b" providerId="LiveId" clId="{36BA3B40-9C92-4199-B51E-8345BE1890EB}" dt="2021-09-11T18:35:50.059" v="1970" actId="207"/>
          <ac:spMkLst>
            <pc:docMk/>
            <pc:sldMk cId="4168830359" sldId="383"/>
            <ac:spMk id="59" creationId="{176588BA-9945-4FF3-841E-EF2076C5ED9E}"/>
          </ac:spMkLst>
        </pc:spChg>
        <pc:spChg chg="mod">
          <ac:chgData name="Syphax Ait oubelli" userId="ecf726b1934da71b" providerId="LiveId" clId="{36BA3B40-9C92-4199-B51E-8345BE1890EB}" dt="2021-09-11T18:35:48.119" v="1969" actId="108"/>
          <ac:spMkLst>
            <pc:docMk/>
            <pc:sldMk cId="4168830359" sldId="383"/>
            <ac:spMk id="83" creationId="{AF95A56C-B38E-467F-9D65-CC6B55DED68E}"/>
          </ac:spMkLst>
        </pc:spChg>
        <pc:cxnChg chg="mod">
          <ac:chgData name="Syphax Ait oubelli" userId="ecf726b1934da71b" providerId="LiveId" clId="{36BA3B40-9C92-4199-B51E-8345BE1890EB}" dt="2021-09-11T18:35:52.858" v="1971" actId="14100"/>
          <ac:cxnSpMkLst>
            <pc:docMk/>
            <pc:sldMk cId="4168830359" sldId="383"/>
            <ac:cxnSpMk id="9" creationId="{E24C86EE-7E85-40F0-A1B4-FDD83A6E39C6}"/>
          </ac:cxnSpMkLst>
        </pc:cxnChg>
      </pc:sldChg>
      <pc:sldChg chg="addSp delSp modSp add mod">
        <pc:chgData name="Syphax Ait oubelli" userId="ecf726b1934da71b" providerId="LiveId" clId="{36BA3B40-9C92-4199-B51E-8345BE1890EB}" dt="2021-09-12T06:05:55.095" v="2093" actId="1076"/>
        <pc:sldMkLst>
          <pc:docMk/>
          <pc:sldMk cId="1160977601" sldId="384"/>
        </pc:sldMkLst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2" creationId="{9907CE79-03B7-4529-849F-7EB465BFFC0F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3" creationId="{E7D23573-5648-44AF-88B6-C750B81537D8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" creationId="{8373A5F0-EB92-486A-A477-BA1BE2D2AF27}"/>
          </ac:spMkLst>
        </pc:spChg>
        <pc:spChg chg="add del mod">
          <ac:chgData name="Syphax Ait oubelli" userId="ecf726b1934da71b" providerId="LiveId" clId="{36BA3B40-9C92-4199-B51E-8345BE1890EB}" dt="2021-09-12T06:05:47.356" v="2086"/>
          <ac:spMkLst>
            <pc:docMk/>
            <pc:sldMk cId="1160977601" sldId="384"/>
            <ac:spMk id="7" creationId="{1F24038A-A5E9-4C60-811A-D2CAD544962C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15" creationId="{E7EF3E33-1120-496F-A240-2DA6827234AF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17" creationId="{EC720894-96AC-4382-8F8D-5EE595C1BF07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20" creationId="{6493D8D7-5FD0-4711-9074-AE1AC81553F8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23" creationId="{F0FEA175-A7D7-4570-A5A4-989D59CE9471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26" creationId="{4A2D05F8-39B8-463B-A351-EC06934F3B48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29" creationId="{CF306C01-5C38-4EB5-B5F1-CAEEB339CDDC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32" creationId="{5F1A6471-AC52-4FDE-8487-13E78B2A8EEF}"/>
          </ac:spMkLst>
        </pc:spChg>
        <pc:spChg chg="add del mod">
          <ac:chgData name="Syphax Ait oubelli" userId="ecf726b1934da71b" providerId="LiveId" clId="{36BA3B40-9C92-4199-B51E-8345BE1890EB}" dt="2021-09-12T05:51:44.051" v="1980"/>
          <ac:spMkLst>
            <pc:docMk/>
            <pc:sldMk cId="1160977601" sldId="384"/>
            <ac:spMk id="33" creationId="{0A308869-67DB-4A9D-A33D-DB4B6C161928}"/>
          </ac:spMkLst>
        </pc:spChg>
        <pc:spChg chg="add mod">
          <ac:chgData name="Syphax Ait oubelli" userId="ecf726b1934da71b" providerId="LiveId" clId="{36BA3B40-9C92-4199-B51E-8345BE1890EB}" dt="2021-09-12T05:51:52.450" v="1984" actId="14100"/>
          <ac:spMkLst>
            <pc:docMk/>
            <pc:sldMk cId="1160977601" sldId="384"/>
            <ac:spMk id="34" creationId="{944EBA9D-E277-4A78-BDDB-C2E67E9F35F3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35" creationId="{19A4F077-3711-48B9-BA25-CAB86CAEA6A9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36" creationId="{6D0CEA38-3E83-4C27-920F-5B90AC3AD338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37" creationId="{7BE70B1E-E5FB-46A0-BF8E-3869719B540D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38" creationId="{7CF36AFF-7DDD-4313-9A96-8E953C1F0074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39" creationId="{DD971AEB-4816-44C1-AFDB-BD1A51BB75BF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0" creationId="{EAA82126-7E0D-4680-B770-34CC42DACF3B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41" creationId="{C6536C7A-86E6-4CCB-ACF9-DC18F5F620CB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2" creationId="{DAF37B52-9F18-46DF-BD62-0D3F0741CD4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3" creationId="{A8384750-556E-4B19-88D6-A6E16EAEF651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44" creationId="{68E4E067-6584-474D-A04E-8EBCF5A9E5A6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5" creationId="{F8A96A81-93DB-4598-9317-66E3840DE88A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6" creationId="{9DCBBA24-DEF6-41BB-AB65-A16B2F8C7D7E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47" creationId="{014F02CE-C0C2-4BB1-8843-76ABCBEF751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8" creationId="{D6ECAAC0-4E18-453F-8147-F6BF45F97F12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49" creationId="{BBE576DB-96B9-413D-9F96-C2928340F9FA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50" creationId="{C8D34599-332B-425C-A99C-D4A92174EB87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1" creationId="{AA9D77EE-80EB-462D-BF69-A5D8C26F841C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2" creationId="{F1C1838E-1809-4C57-8FFC-C32C86050437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53" creationId="{CC9C786E-2D1C-4BD2-A968-F7E453219C79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4" creationId="{04450CD3-1543-4A61-8C28-E3BFF95E617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5" creationId="{9422C0C1-EBB1-4AB2-B3C6-8EE4849E56BB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56" creationId="{D1F35ABE-33D6-44AB-AE2A-70BB5A72E867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7" creationId="{F9772B45-3302-491E-AB8B-0E9C58B50463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58" creationId="{9F1282B6-58D1-438B-89DA-722852C4E7B8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59" creationId="{176588BA-9945-4FF3-841E-EF2076C5ED9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0" creationId="{96B26040-0AB9-47EC-99A5-CC8CD3CB26E2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1" creationId="{011995EC-0CC3-4F5C-BE24-3934E41D307D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62" creationId="{6D5CAD74-D4A0-4121-8D57-E8D782F931C3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3" creationId="{24DF30AF-5C84-4C8D-AD1D-EED16A666EBB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4" creationId="{5AEF9230-9114-41BB-95D5-DF805F46A2BA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65" creationId="{38249859-EF7D-424C-9E60-A3EBFA2DA0E4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6" creationId="{96387D36-D82A-46D2-AD51-DA4B9F59761B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7" creationId="{50CC182D-5918-42A5-9A1D-7F3080B92A3E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68" creationId="{DE55B3EC-D586-4BA9-8621-C4066D2A593B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69" creationId="{51506476-BA2C-4786-955A-B776B4AE08CB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0" creationId="{516C7538-8DE6-497C-8142-504A8D5AA634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71" creationId="{3F03E7E9-A3F2-437F-B465-21C47ED57DC8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2" creationId="{57360C9B-EF58-43FF-AF95-370A265FEFF3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3" creationId="{CADB981C-F216-4EEB-9BA5-DC5466D95943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74" creationId="{A8E2688B-7A18-4FEC-8CF1-1D1790D1C9A2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5" creationId="{8AF93013-1868-4ACD-B419-504582E08470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6" creationId="{8944B451-03DC-431F-A900-C00F8C25A00C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77" creationId="{DE7B2380-457A-46FD-A163-E918899F871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8" creationId="{6B2E736C-493F-422C-B100-C1A9FAAA667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79" creationId="{CCB4EFE6-8606-44C4-85EB-CBDB0F483210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80" creationId="{79C4A9EE-974D-414D-8544-9F50C016EB0C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81" creationId="{D31992B7-E9E6-4168-A6C4-8ACC91F9BD38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82" creationId="{5494115B-66B6-4EE4-9ACA-1A9EC3C470A1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83" creationId="{AF95A56C-B38E-467F-9D65-CC6B55DED68E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84" creationId="{446D3A5E-E14E-4FDB-847B-5ECDD588FD58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85" creationId="{8F4BDB84-1E58-4016-9F0F-DF8CD90B3678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86" creationId="{E91F57CF-F8C5-4487-9069-E70CE524DA16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87" creationId="{71AEF115-6262-4806-AF2A-AC3E2D494FF6}"/>
          </ac:spMkLst>
        </pc:spChg>
        <pc:spChg chg="del">
          <ac:chgData name="Syphax Ait oubelli" userId="ecf726b1934da71b" providerId="LiveId" clId="{36BA3B40-9C92-4199-B51E-8345BE1890EB}" dt="2021-09-12T05:51:45.987" v="1981" actId="478"/>
          <ac:spMkLst>
            <pc:docMk/>
            <pc:sldMk cId="1160977601" sldId="384"/>
            <ac:spMk id="88" creationId="{24BD8DA4-20C1-49BC-9027-7C3D4C66B2D4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89" creationId="{9682B8E6-AE32-4B0B-8E9F-449B2445C52D}"/>
          </ac:spMkLst>
        </pc:spChg>
        <pc:spChg chg="add del mod">
          <ac:chgData name="Syphax Ait oubelli" userId="ecf726b1934da71b" providerId="LiveId" clId="{36BA3B40-9C92-4199-B51E-8345BE1890EB}" dt="2021-09-12T05:55:45.617" v="2008" actId="478"/>
          <ac:spMkLst>
            <pc:docMk/>
            <pc:sldMk cId="1160977601" sldId="384"/>
            <ac:spMk id="90" creationId="{C0E0089C-9502-49A8-AEDC-896904A33E38}"/>
          </ac:spMkLst>
        </pc:spChg>
        <pc:spChg chg="add del mod">
          <ac:chgData name="Syphax Ait oubelli" userId="ecf726b1934da71b" providerId="LiveId" clId="{36BA3B40-9C92-4199-B51E-8345BE1890EB}" dt="2021-09-12T05:55:45.617" v="2008" actId="478"/>
          <ac:spMkLst>
            <pc:docMk/>
            <pc:sldMk cId="1160977601" sldId="384"/>
            <ac:spMk id="91" creationId="{26EC73DD-977F-4CB5-9F42-CED2C451C166}"/>
          </ac:spMkLst>
        </pc:spChg>
        <pc:spChg chg="add del mod">
          <ac:chgData name="Syphax Ait oubelli" userId="ecf726b1934da71b" providerId="LiveId" clId="{36BA3B40-9C92-4199-B51E-8345BE1890EB}" dt="2021-09-12T05:55:45.617" v="2008" actId="478"/>
          <ac:spMkLst>
            <pc:docMk/>
            <pc:sldMk cId="1160977601" sldId="384"/>
            <ac:spMk id="92" creationId="{9E86424C-BEB2-4B46-AC1B-8F93A7364980}"/>
          </ac:spMkLst>
        </pc:spChg>
        <pc:spChg chg="add del mod">
          <ac:chgData name="Syphax Ait oubelli" userId="ecf726b1934da71b" providerId="LiveId" clId="{36BA3B40-9C92-4199-B51E-8345BE1890EB}" dt="2021-09-12T05:55:45.617" v="2008" actId="478"/>
          <ac:spMkLst>
            <pc:docMk/>
            <pc:sldMk cId="1160977601" sldId="384"/>
            <ac:spMk id="93" creationId="{1C770C74-6B7F-422B-ABCE-A5D1265795E5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94" creationId="{5AB24623-A261-4234-87B7-EA948B8A4E6A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95" creationId="{1DA7A313-62F6-418B-B2E3-BEE491F6246A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96" creationId="{3A3E443A-11F0-49DD-8A45-A74B69A065A2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97" creationId="{9A8B7151-464F-4438-8F35-933F6475382A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98" creationId="{8ED2EBEA-CA2D-49CC-B33D-BC589D4744DD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99" creationId="{B5528529-0E2B-41AE-A940-657D270E1FA7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100" creationId="{9B1D63D5-08D9-4431-B683-8B0CA520D17F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101" creationId="{37EF3317-58B3-4EE9-B34B-CE951BE7A16A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102" creationId="{B76CA110-B12E-48D3-A2E3-C806F07A1D8D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103" creationId="{44DBCD62-D43A-4DD4-957F-98E8F15563F1}"/>
          </ac:spMkLst>
        </pc:spChg>
        <pc:spChg chg="add mod topLvl">
          <ac:chgData name="Syphax Ait oubelli" userId="ecf726b1934da71b" providerId="LiveId" clId="{36BA3B40-9C92-4199-B51E-8345BE1890EB}" dt="2021-09-12T06:05:55.095" v="2093" actId="1076"/>
          <ac:spMkLst>
            <pc:docMk/>
            <pc:sldMk cId="1160977601" sldId="384"/>
            <ac:spMk id="104" creationId="{260D5F9C-E4AD-419A-8D9A-46D493A8A122}"/>
          </ac:spMkLst>
        </pc:spChg>
        <pc:grpChg chg="add del mod">
          <ac:chgData name="Syphax Ait oubelli" userId="ecf726b1934da71b" providerId="LiveId" clId="{36BA3B40-9C92-4199-B51E-8345BE1890EB}" dt="2021-09-12T05:56:02.073" v="2016" actId="165"/>
          <ac:grpSpMkLst>
            <pc:docMk/>
            <pc:sldMk cId="1160977601" sldId="384"/>
            <ac:grpSpMk id="4" creationId="{5E9C3267-A2B4-42AC-963F-38A9C941F8DD}"/>
          </ac:grpSpMkLst>
        </pc:grpChg>
        <pc:grpChg chg="add del mod">
          <ac:chgData name="Syphax Ait oubelli" userId="ecf726b1934da71b" providerId="LiveId" clId="{36BA3B40-9C92-4199-B51E-8345BE1890EB}" dt="2021-09-12T06:05:50.023" v="2092"/>
          <ac:grpSpMkLst>
            <pc:docMk/>
            <pc:sldMk cId="1160977601" sldId="384"/>
            <ac:grpSpMk id="6" creationId="{D018506A-CB46-4816-BF6C-4BC17E8AD099}"/>
          </ac:grpSpMkLst>
        </pc:grpChg>
        <pc:cxnChg chg="del mod">
          <ac:chgData name="Syphax Ait oubelli" userId="ecf726b1934da71b" providerId="LiveId" clId="{36BA3B40-9C92-4199-B51E-8345BE1890EB}" dt="2021-09-12T05:51:45.987" v="1981" actId="478"/>
          <ac:cxnSpMkLst>
            <pc:docMk/>
            <pc:sldMk cId="1160977601" sldId="384"/>
            <ac:cxnSpMk id="9" creationId="{E24C86EE-7E85-40F0-A1B4-FDD83A6E39C6}"/>
          </ac:cxnSpMkLst>
        </pc:cxnChg>
      </pc:sldChg>
      <pc:sldChg chg="modSp add mod">
        <pc:chgData name="Syphax Ait oubelli" userId="ecf726b1934da71b" providerId="LiveId" clId="{36BA3B40-9C92-4199-B51E-8345BE1890EB}" dt="2021-09-12T06:06:28.470" v="2109" actId="404"/>
        <pc:sldMkLst>
          <pc:docMk/>
          <pc:sldMk cId="3898287416" sldId="385"/>
        </pc:sldMkLst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3" creationId="{E7D23573-5648-44AF-88B6-C750B81537D8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36" creationId="{6D0CEA38-3E83-4C27-920F-5B90AC3AD338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37" creationId="{7BE70B1E-E5FB-46A0-BF8E-3869719B540D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2" creationId="{DAF37B52-9F18-46DF-BD62-0D3F0741CD4E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3" creationId="{A8384750-556E-4B19-88D6-A6E16EAEF651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5" creationId="{F8A96A81-93DB-4598-9317-66E3840DE88A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6" creationId="{9DCBBA24-DEF6-41BB-AB65-A16B2F8C7D7E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8" creationId="{D6ECAAC0-4E18-453F-8147-F6BF45F97F12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49" creationId="{BBE576DB-96B9-413D-9F96-C2928340F9FA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51" creationId="{AA9D77EE-80EB-462D-BF69-A5D8C26F841C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52" creationId="{F1C1838E-1809-4C57-8FFC-C32C86050437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54" creationId="{04450CD3-1543-4A61-8C28-E3BFF95E617E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55" creationId="{9422C0C1-EBB1-4AB2-B3C6-8EE4849E56BB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57" creationId="{F9772B45-3302-491E-AB8B-0E9C58B50463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58" creationId="{9F1282B6-58D1-438B-89DA-722852C4E7B8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0" creationId="{96B26040-0AB9-47EC-99A5-CC8CD3CB26E2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1" creationId="{011995EC-0CC3-4F5C-BE24-3934E41D307D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3" creationId="{24DF30AF-5C84-4C8D-AD1D-EED16A666EBB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4" creationId="{5AEF9230-9114-41BB-95D5-DF805F46A2BA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6" creationId="{96387D36-D82A-46D2-AD51-DA4B9F59761B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7" creationId="{50CC182D-5918-42A5-9A1D-7F3080B92A3E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69" creationId="{51506476-BA2C-4786-955A-B776B4AE08CB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0" creationId="{516C7538-8DE6-497C-8142-504A8D5AA634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2" creationId="{57360C9B-EF58-43FF-AF95-370A265FEFF3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3" creationId="{CADB981C-F216-4EEB-9BA5-DC5466D95943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5" creationId="{8AF93013-1868-4ACD-B419-504582E08470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6" creationId="{8944B451-03DC-431F-A900-C00F8C25A00C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8" creationId="{6B2E736C-493F-422C-B100-C1A9FAAA667E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79" creationId="{CCB4EFE6-8606-44C4-85EB-CBDB0F483210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81" creationId="{D31992B7-E9E6-4168-A6C4-8ACC91F9BD38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82" creationId="{5494115B-66B6-4EE4-9ACA-1A9EC3C470A1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84" creationId="{446D3A5E-E14E-4FDB-847B-5ECDD588FD58}"/>
          </ac:spMkLst>
        </pc:spChg>
        <pc:spChg chg="mod">
          <ac:chgData name="Syphax Ait oubelli" userId="ecf726b1934da71b" providerId="LiveId" clId="{36BA3B40-9C92-4199-B51E-8345BE1890EB}" dt="2021-09-12T06:06:28.470" v="2109" actId="404"/>
          <ac:spMkLst>
            <pc:docMk/>
            <pc:sldMk cId="3898287416" sldId="385"/>
            <ac:spMk id="89" creationId="{9682B8E6-AE32-4B0B-8E9F-449B2445C52D}"/>
          </ac:spMkLst>
        </pc:spChg>
      </pc:sldChg>
      <pc:sldChg chg="addSp delSp modSp add mod">
        <pc:chgData name="Syphax Ait oubelli" userId="ecf726b1934da71b" providerId="LiveId" clId="{36BA3B40-9C92-4199-B51E-8345BE1890EB}" dt="2021-09-12T06:18:07.454" v="2381" actId="478"/>
        <pc:sldMkLst>
          <pc:docMk/>
          <pc:sldMk cId="2225734128" sldId="386"/>
        </pc:sldMkLst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3" creationId="{E7D23573-5648-44AF-88B6-C750B81537D8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" creationId="{8373A5F0-EB92-486A-A477-BA1BE2D2AF27}"/>
          </ac:spMkLst>
        </pc:spChg>
        <pc:spChg chg="add mod">
          <ac:chgData name="Syphax Ait oubelli" userId="ecf726b1934da71b" providerId="LiveId" clId="{36BA3B40-9C92-4199-B51E-8345BE1890EB}" dt="2021-09-12T06:09:50.713" v="2184" actId="1076"/>
          <ac:spMkLst>
            <pc:docMk/>
            <pc:sldMk cId="2225734128" sldId="386"/>
            <ac:spMk id="10" creationId="{F9CD0ADB-4181-406B-98D3-2BB10D3DFEE5}"/>
          </ac:spMkLst>
        </pc:spChg>
        <pc:spChg chg="mod">
          <ac:chgData name="Syphax Ait oubelli" userId="ecf726b1934da71b" providerId="LiveId" clId="{36BA3B40-9C92-4199-B51E-8345BE1890EB}" dt="2021-09-12T06:09:50.713" v="2184" actId="1076"/>
          <ac:spMkLst>
            <pc:docMk/>
            <pc:sldMk cId="2225734128" sldId="386"/>
            <ac:spMk id="34" creationId="{944EBA9D-E277-4A78-BDDB-C2E67E9F35F3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36" creationId="{6D0CEA38-3E83-4C27-920F-5B90AC3AD338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37" creationId="{7BE70B1E-E5FB-46A0-BF8E-3869719B540D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39" creationId="{DD971AEB-4816-44C1-AFDB-BD1A51BB75BF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0" creationId="{EAA82126-7E0D-4680-B770-34CC42DACF3B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2" creationId="{DAF37B52-9F18-46DF-BD62-0D3F0741CD4E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3" creationId="{A8384750-556E-4B19-88D6-A6E16EAEF651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5" creationId="{F8A96A81-93DB-4598-9317-66E3840DE88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6" creationId="{9DCBBA24-DEF6-41BB-AB65-A16B2F8C7D7E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8" creationId="{D6ECAAC0-4E18-453F-8147-F6BF45F97F12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49" creationId="{BBE576DB-96B9-413D-9F96-C2928340F9FA}"/>
          </ac:spMkLst>
        </pc:spChg>
        <pc:spChg chg="add mod">
          <ac:chgData name="Syphax Ait oubelli" userId="ecf726b1934da71b" providerId="LiveId" clId="{36BA3B40-9C92-4199-B51E-8345BE1890EB}" dt="2021-09-12T06:09:50.713" v="2184" actId="1076"/>
          <ac:spMkLst>
            <pc:docMk/>
            <pc:sldMk cId="2225734128" sldId="386"/>
            <ac:spMk id="50" creationId="{969AA767-2472-4CFB-ACC6-8A0F4696EDF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1" creationId="{AA9D77EE-80EB-462D-BF69-A5D8C26F841C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2" creationId="{F1C1838E-1809-4C57-8FFC-C32C86050437}"/>
          </ac:spMkLst>
        </pc:spChg>
        <pc:spChg chg="add del mod">
          <ac:chgData name="Syphax Ait oubelli" userId="ecf726b1934da71b" providerId="LiveId" clId="{36BA3B40-9C92-4199-B51E-8345BE1890EB}" dt="2021-09-12T06:18:07.454" v="2381" actId="478"/>
          <ac:spMkLst>
            <pc:docMk/>
            <pc:sldMk cId="2225734128" sldId="386"/>
            <ac:spMk id="53" creationId="{8E8C4B63-DAE9-490A-BFFF-83773EE77833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4" creationId="{04450CD3-1543-4A61-8C28-E3BFF95E617E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5" creationId="{9422C0C1-EBB1-4AB2-B3C6-8EE4849E56BB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7" creationId="{F9772B45-3302-491E-AB8B-0E9C58B50463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58" creationId="{9F1282B6-58D1-438B-89DA-722852C4E7B8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0" creationId="{96B26040-0AB9-47EC-99A5-CC8CD3CB26E2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1" creationId="{011995EC-0CC3-4F5C-BE24-3934E41D307D}"/>
          </ac:spMkLst>
        </pc:spChg>
        <pc:spChg chg="add del mod">
          <ac:chgData name="Syphax Ait oubelli" userId="ecf726b1934da71b" providerId="LiveId" clId="{36BA3B40-9C92-4199-B51E-8345BE1890EB}" dt="2021-09-12T06:18:07.454" v="2381" actId="478"/>
          <ac:spMkLst>
            <pc:docMk/>
            <pc:sldMk cId="2225734128" sldId="386"/>
            <ac:spMk id="62" creationId="{109CF9B5-D044-4546-9AB5-6A6CBACBE50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3" creationId="{24DF30AF-5C84-4C8D-AD1D-EED16A666EBB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4" creationId="{5AEF9230-9114-41BB-95D5-DF805F46A2BA}"/>
          </ac:spMkLst>
        </pc:spChg>
        <pc:spChg chg="add mod">
          <ac:chgData name="Syphax Ait oubelli" userId="ecf726b1934da71b" providerId="LiveId" clId="{36BA3B40-9C92-4199-B51E-8345BE1890EB}" dt="2021-09-12T06:15:43.553" v="2280" actId="1076"/>
          <ac:spMkLst>
            <pc:docMk/>
            <pc:sldMk cId="2225734128" sldId="386"/>
            <ac:spMk id="65" creationId="{371627B2-7B0F-48E3-A8E1-9E1391A2147C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6" creationId="{96387D36-D82A-46D2-AD51-DA4B9F59761B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7" creationId="{50CC182D-5918-42A5-9A1D-7F3080B92A3E}"/>
          </ac:spMkLst>
        </pc:spChg>
        <pc:spChg chg="add del mod">
          <ac:chgData name="Syphax Ait oubelli" userId="ecf726b1934da71b" providerId="LiveId" clId="{36BA3B40-9C92-4199-B51E-8345BE1890EB}" dt="2021-09-12T06:18:07.454" v="2381" actId="478"/>
          <ac:spMkLst>
            <pc:docMk/>
            <pc:sldMk cId="2225734128" sldId="386"/>
            <ac:spMk id="68" creationId="{03303829-6902-4430-92ED-7BE3CBB7B426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69" creationId="{51506476-BA2C-4786-955A-B776B4AE08CB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0" creationId="{516C7538-8DE6-497C-8142-504A8D5AA634}"/>
          </ac:spMkLst>
        </pc:spChg>
        <pc:spChg chg="add mod">
          <ac:chgData name="Syphax Ait oubelli" userId="ecf726b1934da71b" providerId="LiveId" clId="{36BA3B40-9C92-4199-B51E-8345BE1890EB}" dt="2021-09-12T06:13:18.826" v="2267" actId="1076"/>
          <ac:spMkLst>
            <pc:docMk/>
            <pc:sldMk cId="2225734128" sldId="386"/>
            <ac:spMk id="71" creationId="{8FAD1513-8708-432A-BB1B-2E66E3B363F6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2" creationId="{57360C9B-EF58-43FF-AF95-370A265FEFF3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3" creationId="{CADB981C-F216-4EEB-9BA5-DC5466D95943}"/>
          </ac:spMkLst>
        </pc:spChg>
        <pc:spChg chg="add del mod">
          <ac:chgData name="Syphax Ait oubelli" userId="ecf726b1934da71b" providerId="LiveId" clId="{36BA3B40-9C92-4199-B51E-8345BE1890EB}" dt="2021-09-12T06:18:07.454" v="2381" actId="478"/>
          <ac:spMkLst>
            <pc:docMk/>
            <pc:sldMk cId="2225734128" sldId="386"/>
            <ac:spMk id="74" creationId="{9A419E4C-9389-4DB3-808D-72EE3E0F14AE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5" creationId="{8AF93013-1868-4ACD-B419-504582E08470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6" creationId="{8944B451-03DC-431F-A900-C00F8C25A00C}"/>
          </ac:spMkLst>
        </pc:spChg>
        <pc:spChg chg="add del mod">
          <ac:chgData name="Syphax Ait oubelli" userId="ecf726b1934da71b" providerId="LiveId" clId="{36BA3B40-9C92-4199-B51E-8345BE1890EB}" dt="2021-09-12T06:18:07.454" v="2381" actId="478"/>
          <ac:spMkLst>
            <pc:docMk/>
            <pc:sldMk cId="2225734128" sldId="386"/>
            <ac:spMk id="77" creationId="{AB7F452C-7719-406A-8898-E8E949E14711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8" creationId="{6B2E736C-493F-422C-B100-C1A9FAAA667E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79" creationId="{CCB4EFE6-8606-44C4-85EB-CBDB0F483210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81" creationId="{D31992B7-E9E6-4168-A6C4-8ACC91F9BD38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82" creationId="{5494115B-66B6-4EE4-9ACA-1A9EC3C470A1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84" creationId="{446D3A5E-E14E-4FDB-847B-5ECDD588FD58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89" creationId="{9682B8E6-AE32-4B0B-8E9F-449B2445C52D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94" creationId="{5AB24623-A261-4234-87B7-EA948B8A4E6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95" creationId="{1DA7A313-62F6-418B-B2E3-BEE491F6246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96" creationId="{3A3E443A-11F0-49DD-8A45-A74B69A065A2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97" creationId="{9A8B7151-464F-4438-8F35-933F6475382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98" creationId="{8ED2EBEA-CA2D-49CC-B33D-BC589D4744DD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99" creationId="{B5528529-0E2B-41AE-A940-657D270E1FA7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100" creationId="{9B1D63D5-08D9-4431-B683-8B0CA520D17F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101" creationId="{37EF3317-58B3-4EE9-B34B-CE951BE7A16A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102" creationId="{B76CA110-B12E-48D3-A2E3-C806F07A1D8D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103" creationId="{44DBCD62-D43A-4DD4-957F-98E8F15563F1}"/>
          </ac:spMkLst>
        </pc:spChg>
        <pc:spChg chg="del">
          <ac:chgData name="Syphax Ait oubelli" userId="ecf726b1934da71b" providerId="LiveId" clId="{36BA3B40-9C92-4199-B51E-8345BE1890EB}" dt="2021-09-12T06:07:07.034" v="2111" actId="478"/>
          <ac:spMkLst>
            <pc:docMk/>
            <pc:sldMk cId="2225734128" sldId="386"/>
            <ac:spMk id="104" creationId="{260D5F9C-E4AD-419A-8D9A-46D493A8A122}"/>
          </ac:spMkLst>
        </pc:spChg>
        <pc:cxnChg chg="add del mod">
          <ac:chgData name="Syphax Ait oubelli" userId="ecf726b1934da71b" providerId="LiveId" clId="{36BA3B40-9C92-4199-B51E-8345BE1890EB}" dt="2021-09-12T06:18:07.454" v="2381" actId="478"/>
          <ac:cxnSpMkLst>
            <pc:docMk/>
            <pc:sldMk cId="2225734128" sldId="386"/>
            <ac:cxnSpMk id="4" creationId="{E1DA56DD-7DC9-4E86-989D-AB332AE958A6}"/>
          </ac:cxnSpMkLst>
        </pc:cxnChg>
        <pc:cxnChg chg="add mod">
          <ac:chgData name="Syphax Ait oubelli" userId="ecf726b1934da71b" providerId="LiveId" clId="{36BA3B40-9C92-4199-B51E-8345BE1890EB}" dt="2021-09-12T06:09:50.713" v="2184" actId="1076"/>
          <ac:cxnSpMkLst>
            <pc:docMk/>
            <pc:sldMk cId="2225734128" sldId="386"/>
            <ac:cxnSpMk id="56" creationId="{71A07EFB-A07E-44D7-986E-070E0BB01646}"/>
          </ac:cxnSpMkLst>
        </pc:cxnChg>
      </pc:sldChg>
      <pc:sldChg chg="delSp add mod">
        <pc:chgData name="Syphax Ait oubelli" userId="ecf726b1934da71b" providerId="LiveId" clId="{36BA3B40-9C92-4199-B51E-8345BE1890EB}" dt="2021-09-12T06:18:14.566" v="2382" actId="478"/>
        <pc:sldMkLst>
          <pc:docMk/>
          <pc:sldMk cId="1049340429" sldId="387"/>
        </pc:sldMkLst>
        <pc:spChg chg="del">
          <ac:chgData name="Syphax Ait oubelli" userId="ecf726b1934da71b" providerId="LiveId" clId="{36BA3B40-9C92-4199-B51E-8345BE1890EB}" dt="2021-09-12T06:18:14.566" v="2382" actId="478"/>
          <ac:spMkLst>
            <pc:docMk/>
            <pc:sldMk cId="1049340429" sldId="387"/>
            <ac:spMk id="77" creationId="{AB7F452C-7719-406A-8898-E8E949E14711}"/>
          </ac:spMkLst>
        </pc:spChg>
      </pc:sldChg>
      <pc:sldChg chg="add">
        <pc:chgData name="Syphax Ait oubelli" userId="ecf726b1934da71b" providerId="LiveId" clId="{36BA3B40-9C92-4199-B51E-8345BE1890EB}" dt="2021-09-12T06:18:02.750" v="2380" actId="2890"/>
        <pc:sldMkLst>
          <pc:docMk/>
          <pc:sldMk cId="1165114651" sldId="388"/>
        </pc:sldMkLst>
      </pc:sldChg>
      <pc:sldChg chg="addSp delSp modSp add mod ord">
        <pc:chgData name="Syphax Ait oubelli" userId="ecf726b1934da71b" providerId="LiveId" clId="{36BA3B40-9C92-4199-B51E-8345BE1890EB}" dt="2021-09-12T06:27:57.365" v="2520" actId="20577"/>
        <pc:sldMkLst>
          <pc:docMk/>
          <pc:sldMk cId="1236036844" sldId="389"/>
        </pc:sldMkLst>
        <pc:spChg chg="add del mod">
          <ac:chgData name="Syphax Ait oubelli" userId="ecf726b1934da71b" providerId="LiveId" clId="{36BA3B40-9C92-4199-B51E-8345BE1890EB}" dt="2021-09-12T06:19:33.327" v="2397" actId="478"/>
          <ac:spMkLst>
            <pc:docMk/>
            <pc:sldMk cId="1236036844" sldId="389"/>
            <ac:spMk id="2" creationId="{0EAD5B77-347C-47E9-AB6F-56EFF219B4E9}"/>
          </ac:spMkLst>
        </pc:spChg>
        <pc:spChg chg="mod">
          <ac:chgData name="Syphax Ait oubelli" userId="ecf726b1934da71b" providerId="LiveId" clId="{36BA3B40-9C92-4199-B51E-8345BE1890EB}" dt="2021-09-12T06:27:54.869" v="2516" actId="20577"/>
          <ac:spMkLst>
            <pc:docMk/>
            <pc:sldMk cId="1236036844" sldId="389"/>
            <ac:spMk id="37" creationId="{7BE70B1E-E5FB-46A0-BF8E-3869719B540D}"/>
          </ac:spMkLst>
        </pc:spChg>
        <pc:spChg chg="mod">
          <ac:chgData name="Syphax Ait oubelli" userId="ecf726b1934da71b" providerId="LiveId" clId="{36BA3B40-9C92-4199-B51E-8345BE1890EB}" dt="2021-09-12T06:27:55.350" v="2517" actId="20577"/>
          <ac:spMkLst>
            <pc:docMk/>
            <pc:sldMk cId="1236036844" sldId="389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6:27:56.957" v="2519" actId="20577"/>
          <ac:spMkLst>
            <pc:docMk/>
            <pc:sldMk cId="1236036844" sldId="389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6:27:56.534" v="2518" actId="20577"/>
          <ac:spMkLst>
            <pc:docMk/>
            <pc:sldMk cId="1236036844" sldId="389"/>
            <ac:spMk id="42" creationId="{DAF37B52-9F18-46DF-BD62-0D3F0741CD4E}"/>
          </ac:spMkLst>
        </pc:spChg>
        <pc:spChg chg="mod">
          <ac:chgData name="Syphax Ait oubelli" userId="ecf726b1934da71b" providerId="LiveId" clId="{36BA3B40-9C92-4199-B51E-8345BE1890EB}" dt="2021-09-12T06:27:57.365" v="2520" actId="20577"/>
          <ac:spMkLst>
            <pc:docMk/>
            <pc:sldMk cId="1236036844" sldId="389"/>
            <ac:spMk id="43" creationId="{A8384750-556E-4B19-88D6-A6E16EAEF651}"/>
          </ac:spMkLst>
        </pc:spChg>
        <pc:spChg chg="add mod">
          <ac:chgData name="Syphax Ait oubelli" userId="ecf726b1934da71b" providerId="LiveId" clId="{36BA3B40-9C92-4199-B51E-8345BE1890EB}" dt="2021-09-12T06:24:45.176" v="2467" actId="6549"/>
          <ac:spMkLst>
            <pc:docMk/>
            <pc:sldMk cId="1236036844" sldId="389"/>
            <ac:spMk id="53" creationId="{F0D037F2-FA19-4E60-8A18-8A5D32C3A03B}"/>
          </ac:spMkLst>
        </pc:spChg>
      </pc:sldChg>
      <pc:sldChg chg="addSp modSp add del mod">
        <pc:chgData name="Syphax Ait oubelli" userId="ecf726b1934da71b" providerId="LiveId" clId="{36BA3B40-9C92-4199-B51E-8345BE1890EB}" dt="2021-09-12T06:27:21.328" v="2499" actId="47"/>
        <pc:sldMkLst>
          <pc:docMk/>
          <pc:sldMk cId="3573384740" sldId="390"/>
        </pc:sldMkLst>
        <pc:spChg chg="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2" creationId="{0EAD5B77-347C-47E9-AB6F-56EFF219B4E9}"/>
          </ac:spMkLst>
        </pc:spChg>
        <pc:spChg chg="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5" creationId="{8373A5F0-EB92-486A-A477-BA1BE2D2AF27}"/>
          </ac:spMkLst>
        </pc:spChg>
        <pc:spChg chg="add mod">
          <ac:chgData name="Syphax Ait oubelli" userId="ecf726b1934da71b" providerId="LiveId" clId="{36BA3B40-9C92-4199-B51E-8345BE1890EB}" dt="2021-09-12T06:26:00.280" v="2485" actId="1076"/>
          <ac:spMkLst>
            <pc:docMk/>
            <pc:sldMk cId="3573384740" sldId="390"/>
            <ac:spMk id="12" creationId="{76C988DE-43BE-4462-AF9C-1339B11D8909}"/>
          </ac:spMkLst>
        </pc:spChg>
        <pc:spChg chg="add mod ord modVis">
          <ac:chgData name="Syphax Ait oubelli" userId="ecf726b1934da71b" providerId="LiveId" clId="{36BA3B40-9C92-4199-B51E-8345BE1890EB}" dt="2021-09-12T06:25:47.210" v="2481" actId="14429"/>
          <ac:spMkLst>
            <pc:docMk/>
            <pc:sldMk cId="3573384740" sldId="390"/>
            <ac:spMk id="13" creationId="{07E5117A-A47B-45E5-B7F5-7AAB22996EAE}"/>
          </ac:spMkLst>
        </pc:spChg>
        <pc:spChg chg="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34" creationId="{944EBA9D-E277-4A78-BDDB-C2E67E9F35F3}"/>
          </ac:spMkLst>
        </pc:spChg>
        <pc:spChg chg="mod">
          <ac:chgData name="Syphax Ait oubelli" userId="ecf726b1934da71b" providerId="LiveId" clId="{36BA3B40-9C92-4199-B51E-8345BE1890EB}" dt="2021-09-12T06:26:03.986" v="2486" actId="6549"/>
          <ac:spMkLst>
            <pc:docMk/>
            <pc:sldMk cId="3573384740" sldId="390"/>
            <ac:spMk id="48" creationId="{D6ECAAC0-4E18-453F-8147-F6BF45F97F12}"/>
          </ac:spMkLst>
        </pc:spChg>
        <pc:spChg chg="add mod">
          <ac:chgData name="Syphax Ait oubelli" userId="ecf726b1934da71b" providerId="LiveId" clId="{36BA3B40-9C92-4199-B51E-8345BE1890EB}" dt="2021-09-12T06:26:00.280" v="2485" actId="1076"/>
          <ac:spMkLst>
            <pc:docMk/>
            <pc:sldMk cId="3573384740" sldId="390"/>
            <ac:spMk id="62" creationId="{BDE20DBE-EFA5-4743-B8F3-0F234D2119E1}"/>
          </ac:spMkLst>
        </pc:spChg>
        <pc:spChg chg="add mod 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65" creationId="{4AE1BFE6-966D-4BB3-86E5-7864378B6BE0}"/>
          </ac:spMkLst>
        </pc:spChg>
        <pc:spChg chg="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94" creationId="{5AB24623-A261-4234-87B7-EA948B8A4E6A}"/>
          </ac:spMkLst>
        </pc:spChg>
        <pc:spChg chg="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95" creationId="{1DA7A313-62F6-418B-B2E3-BEE491F6246A}"/>
          </ac:spMkLst>
        </pc:spChg>
        <pc:spChg chg="ord">
          <ac:chgData name="Syphax Ait oubelli" userId="ecf726b1934da71b" providerId="LiveId" clId="{36BA3B40-9C92-4199-B51E-8345BE1890EB}" dt="2021-09-12T06:25:32.643" v="2477" actId="166"/>
          <ac:spMkLst>
            <pc:docMk/>
            <pc:sldMk cId="3573384740" sldId="390"/>
            <ac:spMk id="96" creationId="{3A3E443A-11F0-49DD-8A45-A74B69A065A2}"/>
          </ac:spMkLst>
        </pc:spChg>
        <pc:spChg chg="mod ord modVis">
          <ac:chgData name="Syphax Ait oubelli" userId="ecf726b1934da71b" providerId="LiveId" clId="{36BA3B40-9C92-4199-B51E-8345BE1890EB}" dt="2021-09-12T06:25:46.003" v="2480" actId="14430"/>
          <ac:spMkLst>
            <pc:docMk/>
            <pc:sldMk cId="3573384740" sldId="390"/>
            <ac:spMk id="97" creationId="{9A8B7151-464F-4438-8F35-933F6475382A}"/>
          </ac:spMkLst>
        </pc:spChg>
        <pc:cxnChg chg="add mod ord">
          <ac:chgData name="Syphax Ait oubelli" userId="ecf726b1934da71b" providerId="LiveId" clId="{36BA3B40-9C92-4199-B51E-8345BE1890EB}" dt="2021-09-12T06:25:55.702" v="2484" actId="1076"/>
          <ac:cxnSpMkLst>
            <pc:docMk/>
            <pc:sldMk cId="3573384740" sldId="390"/>
            <ac:cxnSpMk id="6" creationId="{096AF63B-561F-4228-B95E-5D0A66277900}"/>
          </ac:cxnSpMkLst>
        </pc:cxnChg>
        <pc:cxnChg chg="add mod ord">
          <ac:chgData name="Syphax Ait oubelli" userId="ecf726b1934da71b" providerId="LiveId" clId="{36BA3B40-9C92-4199-B51E-8345BE1890EB}" dt="2021-09-12T06:25:55.702" v="2484" actId="1076"/>
          <ac:cxnSpMkLst>
            <pc:docMk/>
            <pc:sldMk cId="3573384740" sldId="390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1073062238" sldId="391"/>
        </pc:sldMkLst>
        <pc:spChg chg="mod">
          <ac:chgData name="Syphax Ait oubelli" userId="ecf726b1934da71b" providerId="LiveId" clId="{36BA3B40-9C92-4199-B51E-8345BE1890EB}" dt="2021-09-12T07:28:40.602" v="2830" actId="207"/>
          <ac:spMkLst>
            <pc:docMk/>
            <pc:sldMk cId="1073062238" sldId="391"/>
            <ac:spMk id="3" creationId="{E7D23573-5648-44AF-88B6-C750B81537D8}"/>
          </ac:spMkLst>
        </pc:spChg>
        <pc:spChg chg="mod">
          <ac:chgData name="Syphax Ait oubelli" userId="ecf726b1934da71b" providerId="LiveId" clId="{36BA3B40-9C92-4199-B51E-8345BE1890EB}" dt="2021-09-12T06:27:51.718" v="2511" actId="20577"/>
          <ac:spMkLst>
            <pc:docMk/>
            <pc:sldMk cId="1073062238" sldId="391"/>
            <ac:spMk id="37" creationId="{7BE70B1E-E5FB-46A0-BF8E-3869719B540D}"/>
          </ac:spMkLst>
        </pc:spChg>
        <pc:spChg chg="mod">
          <ac:chgData name="Syphax Ait oubelli" userId="ecf726b1934da71b" providerId="LiveId" clId="{36BA3B40-9C92-4199-B51E-8345BE1890EB}" dt="2021-09-12T06:27:52.198" v="2512" actId="20577"/>
          <ac:spMkLst>
            <pc:docMk/>
            <pc:sldMk cId="1073062238" sldId="391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6:27:52.606" v="2513" actId="20577"/>
          <ac:spMkLst>
            <pc:docMk/>
            <pc:sldMk cId="1073062238" sldId="391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6:27:53.085" v="2514" actId="20577"/>
          <ac:spMkLst>
            <pc:docMk/>
            <pc:sldMk cId="1073062238" sldId="391"/>
            <ac:spMk id="42" creationId="{DAF37B52-9F18-46DF-BD62-0D3F0741CD4E}"/>
          </ac:spMkLst>
        </pc:spChg>
        <pc:spChg chg="mod">
          <ac:chgData name="Syphax Ait oubelli" userId="ecf726b1934da71b" providerId="LiveId" clId="{36BA3B40-9C92-4199-B51E-8345BE1890EB}" dt="2021-09-12T06:27:53.510" v="2515" actId="20577"/>
          <ac:spMkLst>
            <pc:docMk/>
            <pc:sldMk cId="1073062238" sldId="391"/>
            <ac:spMk id="43" creationId="{A8384750-556E-4B19-88D6-A6E16EAEF651}"/>
          </ac:spMkLst>
        </pc:spChg>
        <pc:spChg chg="mod">
          <ac:chgData name="Syphax Ait oubelli" userId="ecf726b1934da71b" providerId="LiveId" clId="{36BA3B40-9C92-4199-B51E-8345BE1890EB}" dt="2021-09-12T07:23:54.505" v="2709" actId="207"/>
          <ac:spMkLst>
            <pc:docMk/>
            <pc:sldMk cId="1073062238" sldId="391"/>
            <ac:spMk id="45" creationId="{F8A96A81-93DB-4598-9317-66E3840DE88A}"/>
          </ac:spMkLst>
        </pc:sp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1409273177" sldId="392"/>
        </pc:sldMkLst>
        <pc:spChg chg="mod">
          <ac:chgData name="Syphax Ait oubelli" userId="ecf726b1934da71b" providerId="LiveId" clId="{36BA3B40-9C92-4199-B51E-8345BE1890EB}" dt="2021-09-12T06:27:05.812" v="2497" actId="1076"/>
          <ac:spMkLst>
            <pc:docMk/>
            <pc:sldMk cId="1409273177" sldId="392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3:57.060" v="2710" actId="14429"/>
          <ac:spMkLst>
            <pc:docMk/>
            <pc:sldMk cId="1409273177" sldId="392"/>
            <ac:spMk id="13" creationId="{07E5117A-A47B-45E5-B7F5-7AAB22996EAE}"/>
          </ac:spMkLst>
        </pc:spChg>
        <pc:spChg chg="mod">
          <ac:chgData name="Syphax Ait oubelli" userId="ecf726b1934da71b" providerId="LiveId" clId="{36BA3B40-9C92-4199-B51E-8345BE1890EB}" dt="2021-09-12T07:28:37.448" v="2828" actId="207"/>
          <ac:spMkLst>
            <pc:docMk/>
            <pc:sldMk cId="1409273177" sldId="392"/>
            <ac:spMk id="36" creationId="{6D0CEA38-3E83-4C27-920F-5B90AC3AD338}"/>
          </ac:spMkLst>
        </pc:spChg>
        <pc:spChg chg="mod">
          <ac:chgData name="Syphax Ait oubelli" userId="ecf726b1934da71b" providerId="LiveId" clId="{36BA3B40-9C92-4199-B51E-8345BE1890EB}" dt="2021-09-12T06:27:48.616" v="2506" actId="20577"/>
          <ac:spMkLst>
            <pc:docMk/>
            <pc:sldMk cId="1409273177" sldId="392"/>
            <ac:spMk id="37" creationId="{7BE70B1E-E5FB-46A0-BF8E-3869719B540D}"/>
          </ac:spMkLst>
        </pc:spChg>
        <pc:spChg chg="mod">
          <ac:chgData name="Syphax Ait oubelli" userId="ecf726b1934da71b" providerId="LiveId" clId="{36BA3B40-9C92-4199-B51E-8345BE1890EB}" dt="2021-09-12T06:27:49.006" v="2507" actId="20577"/>
          <ac:spMkLst>
            <pc:docMk/>
            <pc:sldMk cId="1409273177" sldId="392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6:27:49.374" v="2508" actId="20577"/>
          <ac:spMkLst>
            <pc:docMk/>
            <pc:sldMk cId="1409273177" sldId="392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6:27:49.789" v="2509" actId="20577"/>
          <ac:spMkLst>
            <pc:docMk/>
            <pc:sldMk cId="1409273177" sldId="392"/>
            <ac:spMk id="42" creationId="{DAF37B52-9F18-46DF-BD62-0D3F0741CD4E}"/>
          </ac:spMkLst>
        </pc:spChg>
        <pc:spChg chg="mod">
          <ac:chgData name="Syphax Ait oubelli" userId="ecf726b1934da71b" providerId="LiveId" clId="{36BA3B40-9C92-4199-B51E-8345BE1890EB}" dt="2021-09-12T06:27:50.478" v="2510" actId="20577"/>
          <ac:spMkLst>
            <pc:docMk/>
            <pc:sldMk cId="1409273177" sldId="392"/>
            <ac:spMk id="43" creationId="{A8384750-556E-4B19-88D6-A6E16EAEF651}"/>
          </ac:spMkLst>
        </pc:spChg>
        <pc:spChg chg="mod">
          <ac:chgData name="Syphax Ait oubelli" userId="ecf726b1934da71b" providerId="LiveId" clId="{36BA3B40-9C92-4199-B51E-8345BE1890EB}" dt="2021-09-12T07:23:59.929" v="2712" actId="207"/>
          <ac:spMkLst>
            <pc:docMk/>
            <pc:sldMk cId="1409273177" sldId="392"/>
            <ac:spMk id="46" creationId="{9DCBBA24-DEF6-41BB-AB65-A16B2F8C7D7E}"/>
          </ac:spMkLst>
        </pc:spChg>
        <pc:spChg chg="mod">
          <ac:chgData name="Syphax Ait oubelli" userId="ecf726b1934da71b" providerId="LiveId" clId="{36BA3B40-9C92-4199-B51E-8345BE1890EB}" dt="2021-09-12T06:27:05.812" v="2497" actId="1076"/>
          <ac:spMkLst>
            <pc:docMk/>
            <pc:sldMk cId="1409273177" sldId="392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27:05.812" v="2497" actId="1076"/>
          <ac:cxnSpMkLst>
            <pc:docMk/>
            <pc:sldMk cId="1409273177" sldId="392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27:05.812" v="2497" actId="1076"/>
          <ac:cxnSpMkLst>
            <pc:docMk/>
            <pc:sldMk cId="1409273177" sldId="392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2549722335" sldId="393"/>
        </pc:sldMkLst>
        <pc:spChg chg="mod">
          <ac:chgData name="Syphax Ait oubelli" userId="ecf726b1934da71b" providerId="LiveId" clId="{36BA3B40-9C92-4199-B51E-8345BE1890EB}" dt="2021-09-12T07:28:34.441" v="2826" actId="207"/>
          <ac:spMkLst>
            <pc:docMk/>
            <pc:sldMk cId="2549722335" sldId="393"/>
            <ac:spMk id="3" creationId="{E7D23573-5648-44AF-88B6-C750B81537D8}"/>
          </ac:spMkLst>
        </pc:spChg>
        <pc:spChg chg="mod">
          <ac:chgData name="Syphax Ait oubelli" userId="ecf726b1934da71b" providerId="LiveId" clId="{36BA3B40-9C92-4199-B51E-8345BE1890EB}" dt="2021-09-12T06:28:19.245" v="2522" actId="1076"/>
          <ac:spMkLst>
            <pc:docMk/>
            <pc:sldMk cId="2549722335" sldId="393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8:34.441" v="2826" actId="207"/>
          <ac:spMkLst>
            <pc:docMk/>
            <pc:sldMk cId="2549722335" sldId="393"/>
            <ac:spMk id="37" creationId="{7BE70B1E-E5FB-46A0-BF8E-3869719B540D}"/>
          </ac:spMkLst>
        </pc:spChg>
        <pc:spChg chg="mod">
          <ac:chgData name="Syphax Ait oubelli" userId="ecf726b1934da71b" providerId="LiveId" clId="{36BA3B40-9C92-4199-B51E-8345BE1890EB}" dt="2021-09-12T06:27:46.013" v="2502" actId="20577"/>
          <ac:spMkLst>
            <pc:docMk/>
            <pc:sldMk cId="2549722335" sldId="393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6:27:46.477" v="2503" actId="20577"/>
          <ac:spMkLst>
            <pc:docMk/>
            <pc:sldMk cId="2549722335" sldId="393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6:27:46.901" v="2504" actId="20577"/>
          <ac:spMkLst>
            <pc:docMk/>
            <pc:sldMk cId="2549722335" sldId="393"/>
            <ac:spMk id="42" creationId="{DAF37B52-9F18-46DF-BD62-0D3F0741CD4E}"/>
          </ac:spMkLst>
        </pc:spChg>
        <pc:spChg chg="mod">
          <ac:chgData name="Syphax Ait oubelli" userId="ecf726b1934da71b" providerId="LiveId" clId="{36BA3B40-9C92-4199-B51E-8345BE1890EB}" dt="2021-09-12T06:27:47.247" v="2505" actId="20577"/>
          <ac:spMkLst>
            <pc:docMk/>
            <pc:sldMk cId="2549722335" sldId="393"/>
            <ac:spMk id="43" creationId="{A8384750-556E-4B19-88D6-A6E16EAEF651}"/>
          </ac:spMkLst>
        </pc:spChg>
        <pc:spChg chg="mod">
          <ac:chgData name="Syphax Ait oubelli" userId="ecf726b1934da71b" providerId="LiveId" clId="{36BA3B40-9C92-4199-B51E-8345BE1890EB}" dt="2021-09-12T07:24:05.983" v="2714" actId="207"/>
          <ac:spMkLst>
            <pc:docMk/>
            <pc:sldMk cId="2549722335" sldId="393"/>
            <ac:spMk id="48" creationId="{D6ECAAC0-4E18-453F-8147-F6BF45F97F12}"/>
          </ac:spMkLst>
        </pc:spChg>
        <pc:spChg chg="mod">
          <ac:chgData name="Syphax Ait oubelli" userId="ecf726b1934da71b" providerId="LiveId" clId="{36BA3B40-9C92-4199-B51E-8345BE1890EB}" dt="2021-09-12T06:28:19.245" v="2522" actId="1076"/>
          <ac:spMkLst>
            <pc:docMk/>
            <pc:sldMk cId="2549722335" sldId="393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28:19.245" v="2522" actId="1076"/>
          <ac:cxnSpMkLst>
            <pc:docMk/>
            <pc:sldMk cId="2549722335" sldId="393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28:23.722" v="2523" actId="1076"/>
          <ac:cxnSpMkLst>
            <pc:docMk/>
            <pc:sldMk cId="2549722335" sldId="393"/>
            <ac:cxnSpMk id="53" creationId="{9A7D78C0-A1BB-448A-A840-6BC7C209439B}"/>
          </ac:cxnSpMkLst>
        </pc:cxnChg>
      </pc:sldChg>
      <pc:sldChg chg="modSp add del mod">
        <pc:chgData name="Syphax Ait oubelli" userId="ecf726b1934da71b" providerId="LiveId" clId="{36BA3B40-9C92-4199-B51E-8345BE1890EB}" dt="2021-09-12T06:27:00.592" v="2495" actId="2890"/>
        <pc:sldMkLst>
          <pc:docMk/>
          <pc:sldMk cId="2583149297" sldId="393"/>
        </pc:sldMkLst>
        <pc:spChg chg="mod">
          <ac:chgData name="Syphax Ait oubelli" userId="ecf726b1934da71b" providerId="LiveId" clId="{36BA3B40-9C92-4199-B51E-8345BE1890EB}" dt="2021-09-12T06:26:59.835" v="2494" actId="20577"/>
          <ac:spMkLst>
            <pc:docMk/>
            <pc:sldMk cId="2583149297" sldId="393"/>
            <ac:spMk id="46" creationId="{9DCBBA24-DEF6-41BB-AB65-A16B2F8C7D7E}"/>
          </ac:spMkLst>
        </pc:sp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1688587014" sldId="394"/>
        </pc:sldMkLst>
        <pc:spChg chg="mod">
          <ac:chgData name="Syphax Ait oubelli" userId="ecf726b1934da71b" providerId="LiveId" clId="{36BA3B40-9C92-4199-B51E-8345BE1890EB}" dt="2021-09-12T06:28:40.275" v="2525" actId="1076"/>
          <ac:spMkLst>
            <pc:docMk/>
            <pc:sldMk cId="1688587014" sldId="394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8:29.798" v="2824" actId="207"/>
          <ac:spMkLst>
            <pc:docMk/>
            <pc:sldMk cId="1688587014" sldId="394"/>
            <ac:spMk id="36" creationId="{6D0CEA38-3E83-4C27-920F-5B90AC3AD338}"/>
          </ac:spMkLst>
        </pc:spChg>
        <pc:spChg chg="mod">
          <ac:chgData name="Syphax Ait oubelli" userId="ecf726b1934da71b" providerId="LiveId" clId="{36BA3B40-9C92-4199-B51E-8345BE1890EB}" dt="2021-09-12T07:28:29.798" v="2824" actId="207"/>
          <ac:spMkLst>
            <pc:docMk/>
            <pc:sldMk cId="1688587014" sldId="394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7:24:25.363" v="2716" actId="207"/>
          <ac:spMkLst>
            <pc:docMk/>
            <pc:sldMk cId="1688587014" sldId="394"/>
            <ac:spMk id="49" creationId="{BBE576DB-96B9-413D-9F96-C2928340F9FA}"/>
          </ac:spMkLst>
        </pc:spChg>
        <pc:spChg chg="mod">
          <ac:chgData name="Syphax Ait oubelli" userId="ecf726b1934da71b" providerId="LiveId" clId="{36BA3B40-9C92-4199-B51E-8345BE1890EB}" dt="2021-09-12T06:28:40.275" v="2525" actId="1076"/>
          <ac:spMkLst>
            <pc:docMk/>
            <pc:sldMk cId="1688587014" sldId="394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28:40.275" v="2525" actId="1076"/>
          <ac:cxnSpMkLst>
            <pc:docMk/>
            <pc:sldMk cId="1688587014" sldId="394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28:40.275" v="2525" actId="1076"/>
          <ac:cxnSpMkLst>
            <pc:docMk/>
            <pc:sldMk cId="1688587014" sldId="394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3501788750" sldId="395"/>
        </pc:sldMkLst>
        <pc:spChg chg="mod">
          <ac:chgData name="Syphax Ait oubelli" userId="ecf726b1934da71b" providerId="LiveId" clId="{36BA3B40-9C92-4199-B51E-8345BE1890EB}" dt="2021-09-12T06:28:57.423" v="2531" actId="1038"/>
          <ac:spMkLst>
            <pc:docMk/>
            <pc:sldMk cId="3501788750" sldId="395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8:26.803" v="2822" actId="207"/>
          <ac:spMkLst>
            <pc:docMk/>
            <pc:sldMk cId="3501788750" sldId="395"/>
            <ac:spMk id="37" creationId="{7BE70B1E-E5FB-46A0-BF8E-3869719B540D}"/>
          </ac:spMkLst>
        </pc:spChg>
        <pc:spChg chg="mod">
          <ac:chgData name="Syphax Ait oubelli" userId="ecf726b1934da71b" providerId="LiveId" clId="{36BA3B40-9C92-4199-B51E-8345BE1890EB}" dt="2021-09-12T07:28:26.803" v="2822" actId="207"/>
          <ac:spMkLst>
            <pc:docMk/>
            <pc:sldMk cId="3501788750" sldId="395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7:24:29.700" v="2718" actId="207"/>
          <ac:spMkLst>
            <pc:docMk/>
            <pc:sldMk cId="3501788750" sldId="395"/>
            <ac:spMk id="51" creationId="{AA9D77EE-80EB-462D-BF69-A5D8C26F841C}"/>
          </ac:spMkLst>
        </pc:spChg>
        <pc:spChg chg="mod">
          <ac:chgData name="Syphax Ait oubelli" userId="ecf726b1934da71b" providerId="LiveId" clId="{36BA3B40-9C92-4199-B51E-8345BE1890EB}" dt="2021-09-12T06:28:57.423" v="2531" actId="1038"/>
          <ac:spMkLst>
            <pc:docMk/>
            <pc:sldMk cId="3501788750" sldId="395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28:57.423" v="2531" actId="1038"/>
          <ac:cxnSpMkLst>
            <pc:docMk/>
            <pc:sldMk cId="3501788750" sldId="395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28:57.423" v="2531" actId="1038"/>
          <ac:cxnSpMkLst>
            <pc:docMk/>
            <pc:sldMk cId="3501788750" sldId="395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1688577784" sldId="396"/>
        </pc:sldMkLst>
        <pc:spChg chg="mod">
          <ac:chgData name="Syphax Ait oubelli" userId="ecf726b1934da71b" providerId="LiveId" clId="{36BA3B40-9C92-4199-B51E-8345BE1890EB}" dt="2021-09-12T06:29:08.704" v="2534" actId="1076"/>
          <ac:spMkLst>
            <pc:docMk/>
            <pc:sldMk cId="1688577784" sldId="396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8:23.134" v="2820" actId="207"/>
          <ac:spMkLst>
            <pc:docMk/>
            <pc:sldMk cId="1688577784" sldId="396"/>
            <ac:spMk id="39" creationId="{DD971AEB-4816-44C1-AFDB-BD1A51BB75BF}"/>
          </ac:spMkLst>
        </pc:spChg>
        <pc:spChg chg="mod">
          <ac:chgData name="Syphax Ait oubelli" userId="ecf726b1934da71b" providerId="LiveId" clId="{36BA3B40-9C92-4199-B51E-8345BE1890EB}" dt="2021-09-12T07:28:23.134" v="2820" actId="207"/>
          <ac:spMkLst>
            <pc:docMk/>
            <pc:sldMk cId="1688577784" sldId="396"/>
            <ac:spMk id="42" creationId="{DAF37B52-9F18-46DF-BD62-0D3F0741CD4E}"/>
          </ac:spMkLst>
        </pc:spChg>
        <pc:spChg chg="mod">
          <ac:chgData name="Syphax Ait oubelli" userId="ecf726b1934da71b" providerId="LiveId" clId="{36BA3B40-9C92-4199-B51E-8345BE1890EB}" dt="2021-09-12T06:30:07.559" v="2542" actId="20577"/>
          <ac:spMkLst>
            <pc:docMk/>
            <pc:sldMk cId="1688577784" sldId="396"/>
            <ac:spMk id="51" creationId="{AA9D77EE-80EB-462D-BF69-A5D8C26F841C}"/>
          </ac:spMkLst>
        </pc:spChg>
        <pc:spChg chg="mod">
          <ac:chgData name="Syphax Ait oubelli" userId="ecf726b1934da71b" providerId="LiveId" clId="{36BA3B40-9C92-4199-B51E-8345BE1890EB}" dt="2021-09-12T07:24:33.883" v="2720" actId="207"/>
          <ac:spMkLst>
            <pc:docMk/>
            <pc:sldMk cId="1688577784" sldId="396"/>
            <ac:spMk id="52" creationId="{F1C1838E-1809-4C57-8FFC-C32C86050437}"/>
          </ac:spMkLst>
        </pc:spChg>
        <pc:spChg chg="mod">
          <ac:chgData name="Syphax Ait oubelli" userId="ecf726b1934da71b" providerId="LiveId" clId="{36BA3B40-9C92-4199-B51E-8345BE1890EB}" dt="2021-09-12T06:29:08.704" v="2534" actId="1076"/>
          <ac:spMkLst>
            <pc:docMk/>
            <pc:sldMk cId="1688577784" sldId="396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29:08.704" v="2534" actId="1076"/>
          <ac:cxnSpMkLst>
            <pc:docMk/>
            <pc:sldMk cId="1688577784" sldId="396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29:08.704" v="2534" actId="1076"/>
          <ac:cxnSpMkLst>
            <pc:docMk/>
            <pc:sldMk cId="1688577784" sldId="396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3357643245" sldId="397"/>
        </pc:sldMkLst>
        <pc:spChg chg="mod">
          <ac:chgData name="Syphax Ait oubelli" userId="ecf726b1934da71b" providerId="LiveId" clId="{36BA3B40-9C92-4199-B51E-8345BE1890EB}" dt="2021-09-12T06:29:19.283" v="2537" actId="1076"/>
          <ac:spMkLst>
            <pc:docMk/>
            <pc:sldMk cId="3357643245" sldId="397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8:19.892" v="2818" actId="207"/>
          <ac:spMkLst>
            <pc:docMk/>
            <pc:sldMk cId="3357643245" sldId="397"/>
            <ac:spMk id="40" creationId="{EAA82126-7E0D-4680-B770-34CC42DACF3B}"/>
          </ac:spMkLst>
        </pc:spChg>
        <pc:spChg chg="mod">
          <ac:chgData name="Syphax Ait oubelli" userId="ecf726b1934da71b" providerId="LiveId" clId="{36BA3B40-9C92-4199-B51E-8345BE1890EB}" dt="2021-09-12T07:28:19.892" v="2818" actId="207"/>
          <ac:spMkLst>
            <pc:docMk/>
            <pc:sldMk cId="3357643245" sldId="397"/>
            <ac:spMk id="43" creationId="{A8384750-556E-4B19-88D6-A6E16EAEF651}"/>
          </ac:spMkLst>
        </pc:spChg>
        <pc:spChg chg="mod">
          <ac:chgData name="Syphax Ait oubelli" userId="ecf726b1934da71b" providerId="LiveId" clId="{36BA3B40-9C92-4199-B51E-8345BE1890EB}" dt="2021-09-12T06:30:02.712" v="2540" actId="20577"/>
          <ac:spMkLst>
            <pc:docMk/>
            <pc:sldMk cId="3357643245" sldId="397"/>
            <ac:spMk id="51" creationId="{AA9D77EE-80EB-462D-BF69-A5D8C26F841C}"/>
          </ac:spMkLst>
        </pc:spChg>
        <pc:spChg chg="mod">
          <ac:chgData name="Syphax Ait oubelli" userId="ecf726b1934da71b" providerId="LiveId" clId="{36BA3B40-9C92-4199-B51E-8345BE1890EB}" dt="2021-09-12T06:30:00.766" v="2539" actId="20577"/>
          <ac:spMkLst>
            <pc:docMk/>
            <pc:sldMk cId="3357643245" sldId="397"/>
            <ac:spMk id="52" creationId="{F1C1838E-1809-4C57-8FFC-C32C86050437}"/>
          </ac:spMkLst>
        </pc:spChg>
        <pc:spChg chg="mod">
          <ac:chgData name="Syphax Ait oubelli" userId="ecf726b1934da71b" providerId="LiveId" clId="{36BA3B40-9C92-4199-B51E-8345BE1890EB}" dt="2021-09-12T07:24:38.222" v="2722" actId="207"/>
          <ac:spMkLst>
            <pc:docMk/>
            <pc:sldMk cId="3357643245" sldId="397"/>
            <ac:spMk id="54" creationId="{04450CD3-1543-4A61-8C28-E3BFF95E617E}"/>
          </ac:spMkLst>
        </pc:spChg>
        <pc:spChg chg="mod">
          <ac:chgData name="Syphax Ait oubelli" userId="ecf726b1934da71b" providerId="LiveId" clId="{36BA3B40-9C92-4199-B51E-8345BE1890EB}" dt="2021-09-12T06:29:19.283" v="2537" actId="1076"/>
          <ac:spMkLst>
            <pc:docMk/>
            <pc:sldMk cId="3357643245" sldId="397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29:19.283" v="2537" actId="1076"/>
          <ac:cxnSpMkLst>
            <pc:docMk/>
            <pc:sldMk cId="3357643245" sldId="397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29:19.283" v="2537" actId="1076"/>
          <ac:cxnSpMkLst>
            <pc:docMk/>
            <pc:sldMk cId="3357643245" sldId="397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937807796" sldId="398"/>
        </pc:sldMkLst>
        <pc:spChg chg="del">
          <ac:chgData name="Syphax Ait oubelli" userId="ecf726b1934da71b" providerId="LiveId" clId="{36BA3B40-9C92-4199-B51E-8345BE1890EB}" dt="2021-09-12T06:32:08.446" v="2565" actId="478"/>
          <ac:spMkLst>
            <pc:docMk/>
            <pc:sldMk cId="2937807796" sldId="398"/>
            <ac:spMk id="2" creationId="{0EAD5B77-347C-47E9-AB6F-56EFF219B4E9}"/>
          </ac:spMkLst>
        </pc:spChg>
        <pc:spChg chg="mod">
          <ac:chgData name="Syphax Ait oubelli" userId="ecf726b1934da71b" providerId="LiveId" clId="{36BA3B40-9C92-4199-B51E-8345BE1890EB}" dt="2021-09-12T06:30:32.596" v="2546" actId="1076"/>
          <ac:spMkLst>
            <pc:docMk/>
            <pc:sldMk cId="2937807796" sldId="398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4:43.801" v="2725" actId="14429"/>
          <ac:spMkLst>
            <pc:docMk/>
            <pc:sldMk cId="2937807796" sldId="398"/>
            <ac:spMk id="13" creationId="{07E5117A-A47B-45E5-B7F5-7AAB22996EAE}"/>
          </ac:spMkLst>
        </pc:spChg>
        <pc:spChg chg="mod">
          <ac:chgData name="Syphax Ait oubelli" userId="ecf726b1934da71b" providerId="LiveId" clId="{36BA3B40-9C92-4199-B51E-8345BE1890EB}" dt="2021-09-12T07:28:10.220" v="2816" actId="207"/>
          <ac:spMkLst>
            <pc:docMk/>
            <pc:sldMk cId="2937807796" sldId="398"/>
            <ac:spMk id="45" creationId="{F8A96A81-93DB-4598-9317-66E3840DE88A}"/>
          </ac:spMkLst>
        </pc:spChg>
        <pc:spChg chg="mod">
          <ac:chgData name="Syphax Ait oubelli" userId="ecf726b1934da71b" providerId="LiveId" clId="{36BA3B40-9C92-4199-B51E-8345BE1890EB}" dt="2021-09-12T07:24:42.373" v="2724" actId="207"/>
          <ac:spMkLst>
            <pc:docMk/>
            <pc:sldMk cId="2937807796" sldId="398"/>
            <ac:spMk id="55" creationId="{9422C0C1-EBB1-4AB2-B3C6-8EE4849E56BB}"/>
          </ac:spMkLst>
        </pc:spChg>
        <pc:spChg chg="mod">
          <ac:chgData name="Syphax Ait oubelli" userId="ecf726b1934da71b" providerId="LiveId" clId="{36BA3B40-9C92-4199-B51E-8345BE1890EB}" dt="2021-09-12T06:33:19.219" v="2577" actId="1076"/>
          <ac:spMkLst>
            <pc:docMk/>
            <pc:sldMk cId="2937807796" sldId="398"/>
            <ac:spMk id="62" creationId="{BDE20DBE-EFA5-4743-B8F3-0F234D2119E1}"/>
          </ac:spMkLst>
        </pc:spChg>
        <pc:spChg chg="add mod">
          <ac:chgData name="Syphax Ait oubelli" userId="ecf726b1934da71b" providerId="LiveId" clId="{36BA3B40-9C92-4199-B51E-8345BE1890EB}" dt="2021-09-12T06:32:08.772" v="2566"/>
          <ac:spMkLst>
            <pc:docMk/>
            <pc:sldMk cId="2937807796" sldId="398"/>
            <ac:spMk id="68" creationId="{2DAEDB4A-3E9B-4065-8221-8E8F8A7D7E39}"/>
          </ac:spMkLst>
        </pc:spChg>
        <pc:cxnChg chg="mod">
          <ac:chgData name="Syphax Ait oubelli" userId="ecf726b1934da71b" providerId="LiveId" clId="{36BA3B40-9C92-4199-B51E-8345BE1890EB}" dt="2021-09-12T06:33:14.629" v="2576" actId="1076"/>
          <ac:cxnSpMkLst>
            <pc:docMk/>
            <pc:sldMk cId="2937807796" sldId="398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33:14.629" v="2576" actId="1076"/>
          <ac:cxnSpMkLst>
            <pc:docMk/>
            <pc:sldMk cId="2937807796" sldId="398"/>
            <ac:cxnSpMk id="53" creationId="{9A7D78C0-A1BB-448A-A840-6BC7C209439B}"/>
          </ac:cxnSpMkLst>
        </pc:cxnChg>
      </pc:sldChg>
      <pc:sldChg chg="addSp delSp modSp add del mod">
        <pc:chgData name="Syphax Ait oubelli" userId="ecf726b1934da71b" providerId="LiveId" clId="{36BA3B40-9C92-4199-B51E-8345BE1890EB}" dt="2021-09-12T06:32:37.308" v="2572" actId="47"/>
        <pc:sldMkLst>
          <pc:docMk/>
          <pc:sldMk cId="1197479686" sldId="399"/>
        </pc:sldMkLst>
        <pc:spChg chg="del">
          <ac:chgData name="Syphax Ait oubelli" userId="ecf726b1934da71b" providerId="LiveId" clId="{36BA3B40-9C92-4199-B51E-8345BE1890EB}" dt="2021-09-12T06:32:05.773" v="2563" actId="478"/>
          <ac:spMkLst>
            <pc:docMk/>
            <pc:sldMk cId="1197479686" sldId="399"/>
            <ac:spMk id="2" creationId="{0EAD5B77-347C-47E9-AB6F-56EFF219B4E9}"/>
          </ac:spMkLst>
        </pc:spChg>
        <pc:spChg chg="mod">
          <ac:chgData name="Syphax Ait oubelli" userId="ecf726b1934da71b" providerId="LiveId" clId="{36BA3B40-9C92-4199-B51E-8345BE1890EB}" dt="2021-09-12T06:31:29.211" v="2557" actId="1076"/>
          <ac:spMkLst>
            <pc:docMk/>
            <pc:sldMk cId="1197479686" sldId="399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6:31:31.311" v="2558" actId="20577"/>
          <ac:spMkLst>
            <pc:docMk/>
            <pc:sldMk cId="1197479686" sldId="399"/>
            <ac:spMk id="57" creationId="{F9772B45-3302-491E-AB8B-0E9C58B50463}"/>
          </ac:spMkLst>
        </pc:spChg>
        <pc:spChg chg="add mod">
          <ac:chgData name="Syphax Ait oubelli" userId="ecf726b1934da71b" providerId="LiveId" clId="{36BA3B40-9C92-4199-B51E-8345BE1890EB}" dt="2021-09-12T06:32:06.073" v="2564"/>
          <ac:spMkLst>
            <pc:docMk/>
            <pc:sldMk cId="1197479686" sldId="399"/>
            <ac:spMk id="59" creationId="{68FFC06A-3DB3-484D-8435-BD67555A2845}"/>
          </ac:spMkLst>
        </pc:spChg>
        <pc:spChg chg="mod">
          <ac:chgData name="Syphax Ait oubelli" userId="ecf726b1934da71b" providerId="LiveId" clId="{36BA3B40-9C92-4199-B51E-8345BE1890EB}" dt="2021-09-12T06:31:29.211" v="2557" actId="1076"/>
          <ac:spMkLst>
            <pc:docMk/>
            <pc:sldMk cId="1197479686" sldId="399"/>
            <ac:spMk id="62" creationId="{BDE20DBE-EFA5-4743-B8F3-0F234D2119E1}"/>
          </ac:spMkLst>
        </pc:sp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2531816890" sldId="399"/>
        </pc:sldMkLst>
        <pc:spChg chg="mod">
          <ac:chgData name="Syphax Ait oubelli" userId="ecf726b1934da71b" providerId="LiveId" clId="{36BA3B40-9C92-4199-B51E-8345BE1890EB}" dt="2021-09-12T06:33:38.843" v="2582" actId="1038"/>
          <ac:spMkLst>
            <pc:docMk/>
            <pc:sldMk cId="2531816890" sldId="399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4:50.350" v="2728" actId="14429"/>
          <ac:spMkLst>
            <pc:docMk/>
            <pc:sldMk cId="2531816890" sldId="399"/>
            <ac:spMk id="13" creationId="{07E5117A-A47B-45E5-B7F5-7AAB22996EAE}"/>
          </ac:spMkLst>
        </pc:spChg>
        <pc:spChg chg="mod">
          <ac:chgData name="Syphax Ait oubelli" userId="ecf726b1934da71b" providerId="LiveId" clId="{36BA3B40-9C92-4199-B51E-8345BE1890EB}" dt="2021-09-12T07:28:06.700" v="2814" actId="207"/>
          <ac:spMkLst>
            <pc:docMk/>
            <pc:sldMk cId="2531816890" sldId="399"/>
            <ac:spMk id="46" creationId="{9DCBBA24-DEF6-41BB-AB65-A16B2F8C7D7E}"/>
          </ac:spMkLst>
        </pc:spChg>
        <pc:spChg chg="mod">
          <ac:chgData name="Syphax Ait oubelli" userId="ecf726b1934da71b" providerId="LiveId" clId="{36BA3B40-9C92-4199-B51E-8345BE1890EB}" dt="2021-09-12T07:24:48.113" v="2727" actId="207"/>
          <ac:spMkLst>
            <pc:docMk/>
            <pc:sldMk cId="2531816890" sldId="399"/>
            <ac:spMk id="57" creationId="{F9772B45-3302-491E-AB8B-0E9C58B50463}"/>
          </ac:spMkLst>
        </pc:spChg>
        <pc:spChg chg="mod">
          <ac:chgData name="Syphax Ait oubelli" userId="ecf726b1934da71b" providerId="LiveId" clId="{36BA3B40-9C92-4199-B51E-8345BE1890EB}" dt="2021-09-12T06:33:38.843" v="2582" actId="1038"/>
          <ac:spMkLst>
            <pc:docMk/>
            <pc:sldMk cId="2531816890" sldId="399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33:38.843" v="2582" actId="1038"/>
          <ac:cxnSpMkLst>
            <pc:docMk/>
            <pc:sldMk cId="2531816890" sldId="399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33:38.843" v="2582" actId="1038"/>
          <ac:cxnSpMkLst>
            <pc:docMk/>
            <pc:sldMk cId="2531816890" sldId="399"/>
            <ac:cxnSpMk id="53" creationId="{9A7D78C0-A1BB-448A-A840-6BC7C209439B}"/>
          </ac:cxnSpMkLst>
        </pc:cxnChg>
      </pc:sldChg>
      <pc:sldChg chg="modSp add del mod">
        <pc:chgData name="Syphax Ait oubelli" userId="ecf726b1934da71b" providerId="LiveId" clId="{36BA3B40-9C92-4199-B51E-8345BE1890EB}" dt="2021-09-12T06:32:37.308" v="2572" actId="47"/>
        <pc:sldMkLst>
          <pc:docMk/>
          <pc:sldMk cId="3562668984" sldId="400"/>
        </pc:sldMkLst>
        <pc:spChg chg="mod">
          <ac:chgData name="Syphax Ait oubelli" userId="ecf726b1934da71b" providerId="LiveId" clId="{36BA3B40-9C92-4199-B51E-8345BE1890EB}" dt="2021-09-12T06:31:57.003" v="2562" actId="1076"/>
          <ac:spMkLst>
            <pc:docMk/>
            <pc:sldMk cId="3562668984" sldId="400"/>
            <ac:spMk id="2" creationId="{0EAD5B77-347C-47E9-AB6F-56EFF219B4E9}"/>
          </ac:spMkLst>
        </pc:spChg>
        <pc:spChg chg="mod">
          <ac:chgData name="Syphax Ait oubelli" userId="ecf726b1934da71b" providerId="LiveId" clId="{36BA3B40-9C92-4199-B51E-8345BE1890EB}" dt="2021-09-12T06:31:51.024" v="2560" actId="1076"/>
          <ac:spMkLst>
            <pc:docMk/>
            <pc:sldMk cId="3562668984" sldId="400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6:31:52.821" v="2561" actId="20577"/>
          <ac:spMkLst>
            <pc:docMk/>
            <pc:sldMk cId="3562668984" sldId="400"/>
            <ac:spMk id="58" creationId="{9F1282B6-58D1-438B-89DA-722852C4E7B8}"/>
          </ac:spMkLst>
        </pc:spChg>
        <pc:spChg chg="mod">
          <ac:chgData name="Syphax Ait oubelli" userId="ecf726b1934da71b" providerId="LiveId" clId="{36BA3B40-9C92-4199-B51E-8345BE1890EB}" dt="2021-09-12T06:31:51.024" v="2560" actId="1076"/>
          <ac:spMkLst>
            <pc:docMk/>
            <pc:sldMk cId="3562668984" sldId="400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6:31:51.024" v="2560" actId="1076"/>
          <ac:cxnSpMkLst>
            <pc:docMk/>
            <pc:sldMk cId="3562668984" sldId="400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6:31:51.024" v="2560" actId="1076"/>
          <ac:cxnSpMkLst>
            <pc:docMk/>
            <pc:sldMk cId="3562668984" sldId="400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4276218277" sldId="400"/>
        </pc:sldMkLst>
        <pc:spChg chg="mod">
          <ac:chgData name="Syphax Ait oubelli" userId="ecf726b1934da71b" providerId="LiveId" clId="{36BA3B40-9C92-4199-B51E-8345BE1890EB}" dt="2021-09-12T07:16:37.867" v="2584" actId="1076"/>
          <ac:spMkLst>
            <pc:docMk/>
            <pc:sldMk cId="4276218277" sldId="400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4:56.552" v="2731" actId="14429"/>
          <ac:spMkLst>
            <pc:docMk/>
            <pc:sldMk cId="4276218277" sldId="400"/>
            <ac:spMk id="13" creationId="{07E5117A-A47B-45E5-B7F5-7AAB22996EAE}"/>
          </ac:spMkLst>
        </pc:spChg>
        <pc:spChg chg="mod">
          <ac:chgData name="Syphax Ait oubelli" userId="ecf726b1934da71b" providerId="LiveId" clId="{36BA3B40-9C92-4199-B51E-8345BE1890EB}" dt="2021-09-12T07:28:03.473" v="2812" actId="207"/>
          <ac:spMkLst>
            <pc:docMk/>
            <pc:sldMk cId="4276218277" sldId="400"/>
            <ac:spMk id="48" creationId="{D6ECAAC0-4E18-453F-8147-F6BF45F97F12}"/>
          </ac:spMkLst>
        </pc:spChg>
        <pc:spChg chg="mod">
          <ac:chgData name="Syphax Ait oubelli" userId="ecf726b1934da71b" providerId="LiveId" clId="{36BA3B40-9C92-4199-B51E-8345BE1890EB}" dt="2021-09-12T07:24:53.543" v="2730" actId="207"/>
          <ac:spMkLst>
            <pc:docMk/>
            <pc:sldMk cId="4276218277" sldId="400"/>
            <ac:spMk id="58" creationId="{9F1282B6-58D1-438B-89DA-722852C4E7B8}"/>
          </ac:spMkLst>
        </pc:spChg>
        <pc:spChg chg="mod">
          <ac:chgData name="Syphax Ait oubelli" userId="ecf726b1934da71b" providerId="LiveId" clId="{36BA3B40-9C92-4199-B51E-8345BE1890EB}" dt="2021-09-12T07:16:37.867" v="2584" actId="1076"/>
          <ac:spMkLst>
            <pc:docMk/>
            <pc:sldMk cId="4276218277" sldId="400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7:16:37.867" v="2584" actId="1076"/>
          <ac:cxnSpMkLst>
            <pc:docMk/>
            <pc:sldMk cId="4276218277" sldId="400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6:37.867" v="2584" actId="1076"/>
          <ac:cxnSpMkLst>
            <pc:docMk/>
            <pc:sldMk cId="4276218277" sldId="400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1107901929" sldId="401"/>
        </pc:sldMkLst>
        <pc:spChg chg="mod">
          <ac:chgData name="Syphax Ait oubelli" userId="ecf726b1934da71b" providerId="LiveId" clId="{36BA3B40-9C92-4199-B51E-8345BE1890EB}" dt="2021-09-12T07:16:51.576" v="2587" actId="1076"/>
          <ac:spMkLst>
            <pc:docMk/>
            <pc:sldMk cId="1107901929" sldId="401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8:00.425" v="2810" actId="207"/>
          <ac:spMkLst>
            <pc:docMk/>
            <pc:sldMk cId="1107901929" sldId="401"/>
            <ac:spMk id="45" creationId="{F8A96A81-93DB-4598-9317-66E3840DE88A}"/>
          </ac:spMkLst>
        </pc:spChg>
        <pc:spChg chg="mod">
          <ac:chgData name="Syphax Ait oubelli" userId="ecf726b1934da71b" providerId="LiveId" clId="{36BA3B40-9C92-4199-B51E-8345BE1890EB}" dt="2021-09-12T07:28:00.425" v="2810" actId="207"/>
          <ac:spMkLst>
            <pc:docMk/>
            <pc:sldMk cId="1107901929" sldId="401"/>
            <ac:spMk id="49" creationId="{BBE576DB-96B9-413D-9F96-C2928340F9FA}"/>
          </ac:spMkLst>
        </pc:spChg>
        <pc:spChg chg="mod">
          <ac:chgData name="Syphax Ait oubelli" userId="ecf726b1934da71b" providerId="LiveId" clId="{36BA3B40-9C92-4199-B51E-8345BE1890EB}" dt="2021-09-12T07:25:00.774" v="2733" actId="207"/>
          <ac:spMkLst>
            <pc:docMk/>
            <pc:sldMk cId="1107901929" sldId="401"/>
            <ac:spMk id="60" creationId="{96B26040-0AB9-47EC-99A5-CC8CD3CB26E2}"/>
          </ac:spMkLst>
        </pc:spChg>
        <pc:spChg chg="mod">
          <ac:chgData name="Syphax Ait oubelli" userId="ecf726b1934da71b" providerId="LiveId" clId="{36BA3B40-9C92-4199-B51E-8345BE1890EB}" dt="2021-09-12T07:16:51.576" v="2587" actId="1076"/>
          <ac:spMkLst>
            <pc:docMk/>
            <pc:sldMk cId="1107901929" sldId="401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7:16:51.576" v="2587" actId="1076"/>
          <ac:cxnSpMkLst>
            <pc:docMk/>
            <pc:sldMk cId="1107901929" sldId="401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6:51.576" v="2587" actId="1076"/>
          <ac:cxnSpMkLst>
            <pc:docMk/>
            <pc:sldMk cId="1107901929" sldId="401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2389633050" sldId="402"/>
        </pc:sldMkLst>
        <pc:spChg chg="mod">
          <ac:chgData name="Syphax Ait oubelli" userId="ecf726b1934da71b" providerId="LiveId" clId="{36BA3B40-9C92-4199-B51E-8345BE1890EB}" dt="2021-09-12T07:17:06.991" v="2591" actId="1038"/>
          <ac:spMkLst>
            <pc:docMk/>
            <pc:sldMk cId="2389633050" sldId="402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7:56.417" v="2808" actId="207"/>
          <ac:spMkLst>
            <pc:docMk/>
            <pc:sldMk cId="2389633050" sldId="402"/>
            <ac:spMk id="46" creationId="{9DCBBA24-DEF6-41BB-AB65-A16B2F8C7D7E}"/>
          </ac:spMkLst>
        </pc:spChg>
        <pc:spChg chg="mod">
          <ac:chgData name="Syphax Ait oubelli" userId="ecf726b1934da71b" providerId="LiveId" clId="{36BA3B40-9C92-4199-B51E-8345BE1890EB}" dt="2021-09-12T07:27:56.417" v="2808" actId="207"/>
          <ac:spMkLst>
            <pc:docMk/>
            <pc:sldMk cId="2389633050" sldId="402"/>
            <ac:spMk id="51" creationId="{AA9D77EE-80EB-462D-BF69-A5D8C26F841C}"/>
          </ac:spMkLst>
        </pc:spChg>
        <pc:spChg chg="mod">
          <ac:chgData name="Syphax Ait oubelli" userId="ecf726b1934da71b" providerId="LiveId" clId="{36BA3B40-9C92-4199-B51E-8345BE1890EB}" dt="2021-09-12T07:25:03.771" v="2735" actId="207"/>
          <ac:spMkLst>
            <pc:docMk/>
            <pc:sldMk cId="2389633050" sldId="402"/>
            <ac:spMk id="61" creationId="{011995EC-0CC3-4F5C-BE24-3934E41D307D}"/>
          </ac:spMkLst>
        </pc:spChg>
        <pc:spChg chg="mod">
          <ac:chgData name="Syphax Ait oubelli" userId="ecf726b1934da71b" providerId="LiveId" clId="{36BA3B40-9C92-4199-B51E-8345BE1890EB}" dt="2021-09-12T07:17:06.991" v="2591" actId="1038"/>
          <ac:spMkLst>
            <pc:docMk/>
            <pc:sldMk cId="2389633050" sldId="402"/>
            <ac:spMk id="62" creationId="{BDE20DBE-EFA5-4743-B8F3-0F234D2119E1}"/>
          </ac:spMkLst>
        </pc:spChg>
        <pc:cxnChg chg="mod">
          <ac:chgData name="Syphax Ait oubelli" userId="ecf726b1934da71b" providerId="LiveId" clId="{36BA3B40-9C92-4199-B51E-8345BE1890EB}" dt="2021-09-12T07:17:06.991" v="2591" actId="1038"/>
          <ac:cxnSpMkLst>
            <pc:docMk/>
            <pc:sldMk cId="2389633050" sldId="402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7:06.991" v="2591" actId="1038"/>
          <ac:cxnSpMkLst>
            <pc:docMk/>
            <pc:sldMk cId="2389633050" sldId="402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2276373242" sldId="403"/>
        </pc:sldMkLst>
        <pc:spChg chg="mod">
          <ac:chgData name="Syphax Ait oubelli" userId="ecf726b1934da71b" providerId="LiveId" clId="{36BA3B40-9C92-4199-B51E-8345BE1890EB}" dt="2021-09-12T07:17:17.429" v="2594" actId="1076"/>
          <ac:spMkLst>
            <pc:docMk/>
            <pc:sldMk cId="2276373242" sldId="403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7:53.052" v="2806" actId="207"/>
          <ac:spMkLst>
            <pc:docMk/>
            <pc:sldMk cId="2276373242" sldId="403"/>
            <ac:spMk id="48" creationId="{D6ECAAC0-4E18-453F-8147-F6BF45F97F12}"/>
          </ac:spMkLst>
        </pc:spChg>
        <pc:spChg chg="mod">
          <ac:chgData name="Syphax Ait oubelli" userId="ecf726b1934da71b" providerId="LiveId" clId="{36BA3B40-9C92-4199-B51E-8345BE1890EB}" dt="2021-09-12T07:27:53.052" v="2806" actId="207"/>
          <ac:spMkLst>
            <pc:docMk/>
            <pc:sldMk cId="2276373242" sldId="403"/>
            <ac:spMk id="52" creationId="{F1C1838E-1809-4C57-8FFC-C32C86050437}"/>
          </ac:spMkLst>
        </pc:spChg>
        <pc:spChg chg="mod">
          <ac:chgData name="Syphax Ait oubelli" userId="ecf726b1934da71b" providerId="LiveId" clId="{36BA3B40-9C92-4199-B51E-8345BE1890EB}" dt="2021-09-12T07:17:17.429" v="2594" actId="1076"/>
          <ac:spMkLst>
            <pc:docMk/>
            <pc:sldMk cId="2276373242" sldId="403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5:06.459" v="2737" actId="207"/>
          <ac:spMkLst>
            <pc:docMk/>
            <pc:sldMk cId="2276373242" sldId="403"/>
            <ac:spMk id="63" creationId="{24DF30AF-5C84-4C8D-AD1D-EED16A666EBB}"/>
          </ac:spMkLst>
        </pc:spChg>
        <pc:cxnChg chg="mod">
          <ac:chgData name="Syphax Ait oubelli" userId="ecf726b1934da71b" providerId="LiveId" clId="{36BA3B40-9C92-4199-B51E-8345BE1890EB}" dt="2021-09-12T07:17:17.429" v="2594" actId="1076"/>
          <ac:cxnSpMkLst>
            <pc:docMk/>
            <pc:sldMk cId="2276373242" sldId="403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7:17.429" v="2594" actId="1076"/>
          <ac:cxnSpMkLst>
            <pc:docMk/>
            <pc:sldMk cId="2276373242" sldId="403"/>
            <ac:cxnSpMk id="53" creationId="{9A7D78C0-A1BB-448A-A840-6BC7C209439B}"/>
          </ac:cxnSpMkLst>
        </pc:cxnChg>
      </pc:sldChg>
      <pc:sldChg chg="modSp add mod modTransition">
        <pc:chgData name="Syphax Ait oubelli" userId="ecf726b1934da71b" providerId="LiveId" clId="{36BA3B40-9C92-4199-B51E-8345BE1890EB}" dt="2021-09-12T07:28:51.937" v="2832"/>
        <pc:sldMkLst>
          <pc:docMk/>
          <pc:sldMk cId="1031570353" sldId="404"/>
        </pc:sldMkLst>
        <pc:spChg chg="mod">
          <ac:chgData name="Syphax Ait oubelli" userId="ecf726b1934da71b" providerId="LiveId" clId="{36BA3B40-9C92-4199-B51E-8345BE1890EB}" dt="2021-09-12T07:17:31.491" v="2604" actId="1038"/>
          <ac:spMkLst>
            <pc:docMk/>
            <pc:sldMk cId="1031570353" sldId="404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7:49.476" v="2804" actId="207"/>
          <ac:spMkLst>
            <pc:docMk/>
            <pc:sldMk cId="1031570353" sldId="404"/>
            <ac:spMk id="49" creationId="{BBE576DB-96B9-413D-9F96-C2928340F9FA}"/>
          </ac:spMkLst>
        </pc:spChg>
        <pc:spChg chg="mod">
          <ac:chgData name="Syphax Ait oubelli" userId="ecf726b1934da71b" providerId="LiveId" clId="{36BA3B40-9C92-4199-B51E-8345BE1890EB}" dt="2021-09-12T07:27:49.476" v="2804" actId="207"/>
          <ac:spMkLst>
            <pc:docMk/>
            <pc:sldMk cId="1031570353" sldId="404"/>
            <ac:spMk id="54" creationId="{04450CD3-1543-4A61-8C28-E3BFF95E617E}"/>
          </ac:spMkLst>
        </pc:spChg>
        <pc:spChg chg="mod">
          <ac:chgData name="Syphax Ait oubelli" userId="ecf726b1934da71b" providerId="LiveId" clId="{36BA3B40-9C92-4199-B51E-8345BE1890EB}" dt="2021-09-12T07:17:31.491" v="2604" actId="1038"/>
          <ac:spMkLst>
            <pc:docMk/>
            <pc:sldMk cId="1031570353" sldId="404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5:10.773" v="2739" actId="207"/>
          <ac:spMkLst>
            <pc:docMk/>
            <pc:sldMk cId="1031570353" sldId="404"/>
            <ac:spMk id="64" creationId="{5AEF9230-9114-41BB-95D5-DF805F46A2BA}"/>
          </ac:spMkLst>
        </pc:spChg>
        <pc:cxnChg chg="mod">
          <ac:chgData name="Syphax Ait oubelli" userId="ecf726b1934da71b" providerId="LiveId" clId="{36BA3B40-9C92-4199-B51E-8345BE1890EB}" dt="2021-09-12T07:17:31.491" v="2604" actId="1038"/>
          <ac:cxnSpMkLst>
            <pc:docMk/>
            <pc:sldMk cId="1031570353" sldId="404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7:31.491" v="2604" actId="1038"/>
          <ac:cxnSpMkLst>
            <pc:docMk/>
            <pc:sldMk cId="1031570353" sldId="404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257763370" sldId="405"/>
        </pc:sldMkLst>
        <pc:spChg chg="mod">
          <ac:chgData name="Syphax Ait oubelli" userId="ecf726b1934da71b" providerId="LiveId" clId="{36BA3B40-9C92-4199-B51E-8345BE1890EB}" dt="2021-09-12T07:18:17.904" v="2609" actId="1076"/>
          <ac:spMkLst>
            <pc:docMk/>
            <pc:sldMk cId="2257763370" sldId="405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5:16.907" v="2742" actId="14429"/>
          <ac:spMkLst>
            <pc:docMk/>
            <pc:sldMk cId="2257763370" sldId="405"/>
            <ac:spMk id="13" creationId="{07E5117A-A47B-45E5-B7F5-7AAB22996EAE}"/>
          </ac:spMkLst>
        </pc:spChg>
        <pc:spChg chg="mod">
          <ac:chgData name="Syphax Ait oubelli" userId="ecf726b1934da71b" providerId="LiveId" clId="{36BA3B40-9C92-4199-B51E-8345BE1890EB}" dt="2021-09-12T07:27:44.971" v="2802" actId="207"/>
          <ac:spMkLst>
            <pc:docMk/>
            <pc:sldMk cId="2257763370" sldId="405"/>
            <ac:spMk id="55" creationId="{9422C0C1-EBB1-4AB2-B3C6-8EE4849E56BB}"/>
          </ac:spMkLst>
        </pc:spChg>
        <pc:spChg chg="add mod">
          <ac:chgData name="Syphax Ait oubelli" userId="ecf726b1934da71b" providerId="LiveId" clId="{36BA3B40-9C92-4199-B51E-8345BE1890EB}" dt="2021-09-12T07:23:34.427" v="2707"/>
          <ac:spMkLst>
            <pc:docMk/>
            <pc:sldMk cId="2257763370" sldId="405"/>
            <ac:spMk id="59" creationId="{5B24B8BE-67DF-4C67-A9C4-9891A138C9FF}"/>
          </ac:spMkLst>
        </pc:spChg>
        <pc:spChg chg="mod">
          <ac:chgData name="Syphax Ait oubelli" userId="ecf726b1934da71b" providerId="LiveId" clId="{36BA3B40-9C92-4199-B51E-8345BE1890EB}" dt="2021-09-12T07:18:17.904" v="2609" actId="1076"/>
          <ac:spMkLst>
            <pc:docMk/>
            <pc:sldMk cId="2257763370" sldId="405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5:15.617" v="2741" actId="207"/>
          <ac:spMkLst>
            <pc:docMk/>
            <pc:sldMk cId="2257763370" sldId="405"/>
            <ac:spMk id="66" creationId="{96387D36-D82A-46D2-AD51-DA4B9F59761B}"/>
          </ac:spMkLst>
        </pc:spChg>
        <pc:spChg chg="del">
          <ac:chgData name="Syphax Ait oubelli" userId="ecf726b1934da71b" providerId="LiveId" clId="{36BA3B40-9C92-4199-B51E-8345BE1890EB}" dt="2021-09-12T07:23:34.104" v="2706" actId="478"/>
          <ac:spMkLst>
            <pc:docMk/>
            <pc:sldMk cId="2257763370" sldId="405"/>
            <ac:spMk id="68" creationId="{2DAEDB4A-3E9B-4065-8221-8E8F8A7D7E39}"/>
          </ac:spMkLst>
        </pc:spChg>
        <pc:cxnChg chg="mod">
          <ac:chgData name="Syphax Ait oubelli" userId="ecf726b1934da71b" providerId="LiveId" clId="{36BA3B40-9C92-4199-B51E-8345BE1890EB}" dt="2021-09-12T07:18:35.033" v="2612" actId="1035"/>
          <ac:cxnSpMkLst>
            <pc:docMk/>
            <pc:sldMk cId="2257763370" sldId="405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8:35.033" v="2612" actId="1035"/>
          <ac:cxnSpMkLst>
            <pc:docMk/>
            <pc:sldMk cId="2257763370" sldId="405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4008162999" sldId="406"/>
        </pc:sldMkLst>
        <pc:spChg chg="mod">
          <ac:chgData name="Syphax Ait oubelli" userId="ecf726b1934da71b" providerId="LiveId" clId="{36BA3B40-9C92-4199-B51E-8345BE1890EB}" dt="2021-09-12T07:18:49.968" v="2614" actId="1076"/>
          <ac:spMkLst>
            <pc:docMk/>
            <pc:sldMk cId="4008162999" sldId="406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7:41.865" v="2800" actId="207"/>
          <ac:spMkLst>
            <pc:docMk/>
            <pc:sldMk cId="4008162999" sldId="406"/>
            <ac:spMk id="55" creationId="{9422C0C1-EBB1-4AB2-B3C6-8EE4849E56BB}"/>
          </ac:spMkLst>
        </pc:spChg>
        <pc:spChg chg="mod">
          <ac:chgData name="Syphax Ait oubelli" userId="ecf726b1934da71b" providerId="LiveId" clId="{36BA3B40-9C92-4199-B51E-8345BE1890EB}" dt="2021-09-12T07:27:41.865" v="2800" actId="207"/>
          <ac:spMkLst>
            <pc:docMk/>
            <pc:sldMk cId="4008162999" sldId="406"/>
            <ac:spMk id="57" creationId="{F9772B45-3302-491E-AB8B-0E9C58B50463}"/>
          </ac:spMkLst>
        </pc:spChg>
        <pc:spChg chg="add mod">
          <ac:chgData name="Syphax Ait oubelli" userId="ecf726b1934da71b" providerId="LiveId" clId="{36BA3B40-9C92-4199-B51E-8345BE1890EB}" dt="2021-09-12T07:23:31.959" v="2705"/>
          <ac:spMkLst>
            <pc:docMk/>
            <pc:sldMk cId="4008162999" sldId="406"/>
            <ac:spMk id="59" creationId="{42DF3988-079E-4E63-810A-6CD6A38FB12E}"/>
          </ac:spMkLst>
        </pc:spChg>
        <pc:spChg chg="mod">
          <ac:chgData name="Syphax Ait oubelli" userId="ecf726b1934da71b" providerId="LiveId" clId="{36BA3B40-9C92-4199-B51E-8345BE1890EB}" dt="2021-09-12T07:18:49.968" v="2614" actId="1076"/>
          <ac:spMkLst>
            <pc:docMk/>
            <pc:sldMk cId="4008162999" sldId="406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5:20.751" v="2744" actId="207"/>
          <ac:spMkLst>
            <pc:docMk/>
            <pc:sldMk cId="4008162999" sldId="406"/>
            <ac:spMk id="67" creationId="{50CC182D-5918-42A5-9A1D-7F3080B92A3E}"/>
          </ac:spMkLst>
        </pc:spChg>
        <pc:spChg chg="del">
          <ac:chgData name="Syphax Ait oubelli" userId="ecf726b1934da71b" providerId="LiveId" clId="{36BA3B40-9C92-4199-B51E-8345BE1890EB}" dt="2021-09-12T07:23:31.710" v="2704" actId="478"/>
          <ac:spMkLst>
            <pc:docMk/>
            <pc:sldMk cId="4008162999" sldId="406"/>
            <ac:spMk id="68" creationId="{2DAEDB4A-3E9B-4065-8221-8E8F8A7D7E39}"/>
          </ac:spMkLst>
        </pc:spChg>
        <pc:cxnChg chg="mod">
          <ac:chgData name="Syphax Ait oubelli" userId="ecf726b1934da71b" providerId="LiveId" clId="{36BA3B40-9C92-4199-B51E-8345BE1890EB}" dt="2021-09-12T07:18:49.968" v="2614" actId="1076"/>
          <ac:cxnSpMkLst>
            <pc:docMk/>
            <pc:sldMk cId="4008162999" sldId="406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8:49.968" v="2614" actId="1076"/>
          <ac:cxnSpMkLst>
            <pc:docMk/>
            <pc:sldMk cId="4008162999" sldId="406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550246305" sldId="407"/>
        </pc:sldMkLst>
        <pc:spChg chg="mod">
          <ac:chgData name="Syphax Ait oubelli" userId="ecf726b1934da71b" providerId="LiveId" clId="{36BA3B40-9C92-4199-B51E-8345BE1890EB}" dt="2021-09-12T07:18:58.973" v="2617" actId="1076"/>
          <ac:spMkLst>
            <pc:docMk/>
            <pc:sldMk cId="550246305" sldId="407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7:36.636" v="2798" actId="207"/>
          <ac:spMkLst>
            <pc:docMk/>
            <pc:sldMk cId="550246305" sldId="407"/>
            <ac:spMk id="57" creationId="{F9772B45-3302-491E-AB8B-0E9C58B50463}"/>
          </ac:spMkLst>
        </pc:spChg>
        <pc:spChg chg="mod">
          <ac:chgData name="Syphax Ait oubelli" userId="ecf726b1934da71b" providerId="LiveId" clId="{36BA3B40-9C92-4199-B51E-8345BE1890EB}" dt="2021-09-12T07:27:36.636" v="2798" actId="207"/>
          <ac:spMkLst>
            <pc:docMk/>
            <pc:sldMk cId="550246305" sldId="407"/>
            <ac:spMk id="58" creationId="{9F1282B6-58D1-438B-89DA-722852C4E7B8}"/>
          </ac:spMkLst>
        </pc:spChg>
        <pc:spChg chg="add mod">
          <ac:chgData name="Syphax Ait oubelli" userId="ecf726b1934da71b" providerId="LiveId" clId="{36BA3B40-9C92-4199-B51E-8345BE1890EB}" dt="2021-09-12T07:23:29.788" v="2703"/>
          <ac:spMkLst>
            <pc:docMk/>
            <pc:sldMk cId="550246305" sldId="407"/>
            <ac:spMk id="59" creationId="{BA90D2A7-DDB8-428F-AF36-84D5CD9EE49A}"/>
          </ac:spMkLst>
        </pc:spChg>
        <pc:spChg chg="mod">
          <ac:chgData name="Syphax Ait oubelli" userId="ecf726b1934da71b" providerId="LiveId" clId="{36BA3B40-9C92-4199-B51E-8345BE1890EB}" dt="2021-09-12T07:18:58.973" v="2617" actId="1076"/>
          <ac:spMkLst>
            <pc:docMk/>
            <pc:sldMk cId="550246305" sldId="407"/>
            <ac:spMk id="62" creationId="{BDE20DBE-EFA5-4743-B8F3-0F234D2119E1}"/>
          </ac:spMkLst>
        </pc:spChg>
        <pc:spChg chg="del">
          <ac:chgData name="Syphax Ait oubelli" userId="ecf726b1934da71b" providerId="LiveId" clId="{36BA3B40-9C92-4199-B51E-8345BE1890EB}" dt="2021-09-12T07:23:29.503" v="2702" actId="478"/>
          <ac:spMkLst>
            <pc:docMk/>
            <pc:sldMk cId="550246305" sldId="407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24.459" v="2746" actId="207"/>
          <ac:spMkLst>
            <pc:docMk/>
            <pc:sldMk cId="550246305" sldId="407"/>
            <ac:spMk id="69" creationId="{51506476-BA2C-4786-955A-B776B4AE08CB}"/>
          </ac:spMkLst>
        </pc:spChg>
        <pc:cxnChg chg="mod">
          <ac:chgData name="Syphax Ait oubelli" userId="ecf726b1934da71b" providerId="LiveId" clId="{36BA3B40-9C92-4199-B51E-8345BE1890EB}" dt="2021-09-12T07:18:58.973" v="2617" actId="1076"/>
          <ac:cxnSpMkLst>
            <pc:docMk/>
            <pc:sldMk cId="550246305" sldId="407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8:58.973" v="2617" actId="1076"/>
          <ac:cxnSpMkLst>
            <pc:docMk/>
            <pc:sldMk cId="550246305" sldId="407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105720194" sldId="408"/>
        </pc:sldMkLst>
        <pc:spChg chg="mod">
          <ac:chgData name="Syphax Ait oubelli" userId="ecf726b1934da71b" providerId="LiveId" clId="{36BA3B40-9C92-4199-B51E-8345BE1890EB}" dt="2021-09-12T07:19:08.351" v="2620" actId="1076"/>
          <ac:spMkLst>
            <pc:docMk/>
            <pc:sldMk cId="2105720194" sldId="408"/>
            <ac:spMk id="12" creationId="{76C988DE-43BE-4462-AF9C-1339B11D8909}"/>
          </ac:spMkLst>
        </pc:spChg>
        <pc:spChg chg="mod">
          <ac:chgData name="Syphax Ait oubelli" userId="ecf726b1934da71b" providerId="LiveId" clId="{36BA3B40-9C92-4199-B51E-8345BE1890EB}" dt="2021-09-12T07:27:32.888" v="2796" actId="207"/>
          <ac:spMkLst>
            <pc:docMk/>
            <pc:sldMk cId="2105720194" sldId="408"/>
            <ac:spMk id="58" creationId="{9F1282B6-58D1-438B-89DA-722852C4E7B8}"/>
          </ac:spMkLst>
        </pc:spChg>
        <pc:spChg chg="add mod">
          <ac:chgData name="Syphax Ait oubelli" userId="ecf726b1934da71b" providerId="LiveId" clId="{36BA3B40-9C92-4199-B51E-8345BE1890EB}" dt="2021-09-12T07:23:26.829" v="2701"/>
          <ac:spMkLst>
            <pc:docMk/>
            <pc:sldMk cId="2105720194" sldId="408"/>
            <ac:spMk id="59" creationId="{52040720-327C-46EF-8AA8-C7E6EC9FB8C7}"/>
          </ac:spMkLst>
        </pc:spChg>
        <pc:spChg chg="mod">
          <ac:chgData name="Syphax Ait oubelli" userId="ecf726b1934da71b" providerId="LiveId" clId="{36BA3B40-9C92-4199-B51E-8345BE1890EB}" dt="2021-09-12T07:27:32.888" v="2796" actId="207"/>
          <ac:spMkLst>
            <pc:docMk/>
            <pc:sldMk cId="2105720194" sldId="408"/>
            <ac:spMk id="60" creationId="{96B26040-0AB9-47EC-99A5-CC8CD3CB26E2}"/>
          </ac:spMkLst>
        </pc:spChg>
        <pc:spChg chg="mod">
          <ac:chgData name="Syphax Ait oubelli" userId="ecf726b1934da71b" providerId="LiveId" clId="{36BA3B40-9C92-4199-B51E-8345BE1890EB}" dt="2021-09-12T07:19:08.351" v="2620" actId="1076"/>
          <ac:spMkLst>
            <pc:docMk/>
            <pc:sldMk cId="2105720194" sldId="408"/>
            <ac:spMk id="62" creationId="{BDE20DBE-EFA5-4743-B8F3-0F234D2119E1}"/>
          </ac:spMkLst>
        </pc:spChg>
        <pc:spChg chg="del">
          <ac:chgData name="Syphax Ait oubelli" userId="ecf726b1934da71b" providerId="LiveId" clId="{36BA3B40-9C92-4199-B51E-8345BE1890EB}" dt="2021-09-12T07:23:26.590" v="2700" actId="478"/>
          <ac:spMkLst>
            <pc:docMk/>
            <pc:sldMk cId="2105720194" sldId="408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28.493" v="2748" actId="207"/>
          <ac:spMkLst>
            <pc:docMk/>
            <pc:sldMk cId="2105720194" sldId="408"/>
            <ac:spMk id="70" creationId="{516C7538-8DE6-497C-8142-504A8D5AA634}"/>
          </ac:spMkLst>
        </pc:spChg>
        <pc:cxnChg chg="mod">
          <ac:chgData name="Syphax Ait oubelli" userId="ecf726b1934da71b" providerId="LiveId" clId="{36BA3B40-9C92-4199-B51E-8345BE1890EB}" dt="2021-09-12T07:19:08.351" v="2620" actId="1076"/>
          <ac:cxnSpMkLst>
            <pc:docMk/>
            <pc:sldMk cId="2105720194" sldId="408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9:08.351" v="2620" actId="1076"/>
          <ac:cxnSpMkLst>
            <pc:docMk/>
            <pc:sldMk cId="2105720194" sldId="408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3283991087" sldId="409"/>
        </pc:sldMkLst>
        <pc:spChg chg="mod">
          <ac:chgData name="Syphax Ait oubelli" userId="ecf726b1934da71b" providerId="LiveId" clId="{36BA3B40-9C92-4199-B51E-8345BE1890EB}" dt="2021-09-12T07:19:18.533" v="2623" actId="1076"/>
          <ac:spMkLst>
            <pc:docMk/>
            <pc:sldMk cId="3283991087" sldId="409"/>
            <ac:spMk id="12" creationId="{76C988DE-43BE-4462-AF9C-1339B11D8909}"/>
          </ac:spMkLst>
        </pc:spChg>
        <pc:spChg chg="add mod">
          <ac:chgData name="Syphax Ait oubelli" userId="ecf726b1934da71b" providerId="LiveId" clId="{36BA3B40-9C92-4199-B51E-8345BE1890EB}" dt="2021-09-12T07:23:24.291" v="2699"/>
          <ac:spMkLst>
            <pc:docMk/>
            <pc:sldMk cId="3283991087" sldId="409"/>
            <ac:spMk id="59" creationId="{1566B849-C2AA-4502-9CFF-34220A9BE6F5}"/>
          </ac:spMkLst>
        </pc:spChg>
        <pc:spChg chg="mod">
          <ac:chgData name="Syphax Ait oubelli" userId="ecf726b1934da71b" providerId="LiveId" clId="{36BA3B40-9C92-4199-B51E-8345BE1890EB}" dt="2021-09-12T07:27:28.961" v="2794" actId="207"/>
          <ac:spMkLst>
            <pc:docMk/>
            <pc:sldMk cId="3283991087" sldId="409"/>
            <ac:spMk id="60" creationId="{96B26040-0AB9-47EC-99A5-CC8CD3CB26E2}"/>
          </ac:spMkLst>
        </pc:spChg>
        <pc:spChg chg="mod">
          <ac:chgData name="Syphax Ait oubelli" userId="ecf726b1934da71b" providerId="LiveId" clId="{36BA3B40-9C92-4199-B51E-8345BE1890EB}" dt="2021-09-12T07:27:28.961" v="2794" actId="207"/>
          <ac:spMkLst>
            <pc:docMk/>
            <pc:sldMk cId="3283991087" sldId="409"/>
            <ac:spMk id="61" creationId="{011995EC-0CC3-4F5C-BE24-3934E41D307D}"/>
          </ac:spMkLst>
        </pc:spChg>
        <pc:spChg chg="mod">
          <ac:chgData name="Syphax Ait oubelli" userId="ecf726b1934da71b" providerId="LiveId" clId="{36BA3B40-9C92-4199-B51E-8345BE1890EB}" dt="2021-09-12T07:19:18.533" v="2623" actId="1076"/>
          <ac:spMkLst>
            <pc:docMk/>
            <pc:sldMk cId="3283991087" sldId="409"/>
            <ac:spMk id="62" creationId="{BDE20DBE-EFA5-4743-B8F3-0F234D2119E1}"/>
          </ac:spMkLst>
        </pc:spChg>
        <pc:spChg chg="del">
          <ac:chgData name="Syphax Ait oubelli" userId="ecf726b1934da71b" providerId="LiveId" clId="{36BA3B40-9C92-4199-B51E-8345BE1890EB}" dt="2021-09-12T07:23:23.983" v="2698" actId="478"/>
          <ac:spMkLst>
            <pc:docMk/>
            <pc:sldMk cId="3283991087" sldId="409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32.128" v="2750" actId="207"/>
          <ac:spMkLst>
            <pc:docMk/>
            <pc:sldMk cId="3283991087" sldId="409"/>
            <ac:spMk id="72" creationId="{57360C9B-EF58-43FF-AF95-370A265FEFF3}"/>
          </ac:spMkLst>
        </pc:spChg>
        <pc:cxnChg chg="mod">
          <ac:chgData name="Syphax Ait oubelli" userId="ecf726b1934da71b" providerId="LiveId" clId="{36BA3B40-9C92-4199-B51E-8345BE1890EB}" dt="2021-09-12T07:19:18.533" v="2623" actId="1076"/>
          <ac:cxnSpMkLst>
            <pc:docMk/>
            <pc:sldMk cId="3283991087" sldId="409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9:18.533" v="2623" actId="1076"/>
          <ac:cxnSpMkLst>
            <pc:docMk/>
            <pc:sldMk cId="3283991087" sldId="409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4054813275" sldId="410"/>
        </pc:sldMkLst>
        <pc:spChg chg="mod">
          <ac:chgData name="Syphax Ait oubelli" userId="ecf726b1934da71b" providerId="LiveId" clId="{36BA3B40-9C92-4199-B51E-8345BE1890EB}" dt="2021-09-12T07:19:27.180" v="2626" actId="1076"/>
          <ac:spMkLst>
            <pc:docMk/>
            <pc:sldMk cId="4054813275" sldId="410"/>
            <ac:spMk id="12" creationId="{76C988DE-43BE-4462-AF9C-1339B11D8909}"/>
          </ac:spMkLst>
        </pc:spChg>
        <pc:spChg chg="add mod">
          <ac:chgData name="Syphax Ait oubelli" userId="ecf726b1934da71b" providerId="LiveId" clId="{36BA3B40-9C92-4199-B51E-8345BE1890EB}" dt="2021-09-12T07:23:20.116" v="2696"/>
          <ac:spMkLst>
            <pc:docMk/>
            <pc:sldMk cId="4054813275" sldId="410"/>
            <ac:spMk id="59" creationId="{6312B50A-5508-413A-89A9-5026EB4BCAB9}"/>
          </ac:spMkLst>
        </pc:spChg>
        <pc:spChg chg="mod">
          <ac:chgData name="Syphax Ait oubelli" userId="ecf726b1934da71b" providerId="LiveId" clId="{36BA3B40-9C92-4199-B51E-8345BE1890EB}" dt="2021-09-12T07:27:25.727" v="2792" actId="207"/>
          <ac:spMkLst>
            <pc:docMk/>
            <pc:sldMk cId="4054813275" sldId="410"/>
            <ac:spMk id="61" creationId="{011995EC-0CC3-4F5C-BE24-3934E41D307D}"/>
          </ac:spMkLst>
        </pc:spChg>
        <pc:spChg chg="mod">
          <ac:chgData name="Syphax Ait oubelli" userId="ecf726b1934da71b" providerId="LiveId" clId="{36BA3B40-9C92-4199-B51E-8345BE1890EB}" dt="2021-09-12T07:19:27.180" v="2626" actId="1076"/>
          <ac:spMkLst>
            <pc:docMk/>
            <pc:sldMk cId="4054813275" sldId="410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7:25.727" v="2792" actId="207"/>
          <ac:spMkLst>
            <pc:docMk/>
            <pc:sldMk cId="4054813275" sldId="410"/>
            <ac:spMk id="63" creationId="{24DF30AF-5C84-4C8D-AD1D-EED16A666EBB}"/>
          </ac:spMkLst>
        </pc:spChg>
        <pc:spChg chg="del">
          <ac:chgData name="Syphax Ait oubelli" userId="ecf726b1934da71b" providerId="LiveId" clId="{36BA3B40-9C92-4199-B51E-8345BE1890EB}" dt="2021-09-12T07:23:21.753" v="2697" actId="478"/>
          <ac:spMkLst>
            <pc:docMk/>
            <pc:sldMk cId="4054813275" sldId="410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36.145" v="2752" actId="207"/>
          <ac:spMkLst>
            <pc:docMk/>
            <pc:sldMk cId="4054813275" sldId="410"/>
            <ac:spMk id="73" creationId="{CADB981C-F216-4EEB-9BA5-DC5466D95943}"/>
          </ac:spMkLst>
        </pc:spChg>
        <pc:cxnChg chg="mod">
          <ac:chgData name="Syphax Ait oubelli" userId="ecf726b1934da71b" providerId="LiveId" clId="{36BA3B40-9C92-4199-B51E-8345BE1890EB}" dt="2021-09-12T07:19:27.180" v="2626" actId="1076"/>
          <ac:cxnSpMkLst>
            <pc:docMk/>
            <pc:sldMk cId="4054813275" sldId="410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19:27.180" v="2626" actId="1076"/>
          <ac:cxnSpMkLst>
            <pc:docMk/>
            <pc:sldMk cId="4054813275" sldId="410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838120538" sldId="411"/>
        </pc:sldMkLst>
        <pc:spChg chg="mod">
          <ac:chgData name="Syphax Ait oubelli" userId="ecf726b1934da71b" providerId="LiveId" clId="{36BA3B40-9C92-4199-B51E-8345BE1890EB}" dt="2021-09-12T07:20:09.348" v="2636" actId="1038"/>
          <ac:spMkLst>
            <pc:docMk/>
            <pc:sldMk cId="838120538" sldId="411"/>
            <ac:spMk id="12" creationId="{76C988DE-43BE-4462-AF9C-1339B11D8909}"/>
          </ac:spMkLst>
        </pc:spChg>
        <pc:spChg chg="add mod">
          <ac:chgData name="Syphax Ait oubelli" userId="ecf726b1934da71b" providerId="LiveId" clId="{36BA3B40-9C92-4199-B51E-8345BE1890EB}" dt="2021-09-12T07:23:14.664" v="2694" actId="1076"/>
          <ac:spMkLst>
            <pc:docMk/>
            <pc:sldMk cId="838120538" sldId="411"/>
            <ac:spMk id="59" creationId="{8258CD5A-069B-4130-A457-6452C4E93C46}"/>
          </ac:spMkLst>
        </pc:spChg>
        <pc:spChg chg="mod">
          <ac:chgData name="Syphax Ait oubelli" userId="ecf726b1934da71b" providerId="LiveId" clId="{36BA3B40-9C92-4199-B51E-8345BE1890EB}" dt="2021-09-12T07:20:09.348" v="2636" actId="1038"/>
          <ac:spMkLst>
            <pc:docMk/>
            <pc:sldMk cId="838120538" sldId="411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7:21.894" v="2790" actId="207"/>
          <ac:spMkLst>
            <pc:docMk/>
            <pc:sldMk cId="838120538" sldId="411"/>
            <ac:spMk id="63" creationId="{24DF30AF-5C84-4C8D-AD1D-EED16A666EBB}"/>
          </ac:spMkLst>
        </pc:spChg>
        <pc:spChg chg="mod">
          <ac:chgData name="Syphax Ait oubelli" userId="ecf726b1934da71b" providerId="LiveId" clId="{36BA3B40-9C92-4199-B51E-8345BE1890EB}" dt="2021-09-12T07:27:21.894" v="2790" actId="207"/>
          <ac:spMkLst>
            <pc:docMk/>
            <pc:sldMk cId="838120538" sldId="411"/>
            <ac:spMk id="64" creationId="{5AEF9230-9114-41BB-95D5-DF805F46A2BA}"/>
          </ac:spMkLst>
        </pc:spChg>
        <pc:spChg chg="del">
          <ac:chgData name="Syphax Ait oubelli" userId="ecf726b1934da71b" providerId="LiveId" clId="{36BA3B40-9C92-4199-B51E-8345BE1890EB}" dt="2021-09-12T07:23:16.264" v="2695" actId="478"/>
          <ac:spMkLst>
            <pc:docMk/>
            <pc:sldMk cId="838120538" sldId="411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40.051" v="2754" actId="207"/>
          <ac:spMkLst>
            <pc:docMk/>
            <pc:sldMk cId="838120538" sldId="411"/>
            <ac:spMk id="75" creationId="{8AF93013-1868-4ACD-B419-504582E08470}"/>
          </ac:spMkLst>
        </pc:spChg>
        <pc:cxnChg chg="mod">
          <ac:chgData name="Syphax Ait oubelli" userId="ecf726b1934da71b" providerId="LiveId" clId="{36BA3B40-9C92-4199-B51E-8345BE1890EB}" dt="2021-09-12T07:20:09.348" v="2636" actId="1038"/>
          <ac:cxnSpMkLst>
            <pc:docMk/>
            <pc:sldMk cId="838120538" sldId="411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0:09.348" v="2636" actId="1038"/>
          <ac:cxnSpMkLst>
            <pc:docMk/>
            <pc:sldMk cId="838120538" sldId="411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3649683413" sldId="412"/>
        </pc:sldMkLst>
        <pc:spChg chg="mod">
          <ac:chgData name="Syphax Ait oubelli" userId="ecf726b1934da71b" providerId="LiveId" clId="{36BA3B40-9C92-4199-B51E-8345BE1890EB}" dt="2021-09-12T07:20:52.368" v="2650" actId="1076"/>
          <ac:spMkLst>
            <pc:docMk/>
            <pc:sldMk cId="3649683413" sldId="412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5:48.789" v="2757" actId="14429"/>
          <ac:spMkLst>
            <pc:docMk/>
            <pc:sldMk cId="3649683413" sldId="412"/>
            <ac:spMk id="13" creationId="{07E5117A-A47B-45E5-B7F5-7AAB22996EAE}"/>
          </ac:spMkLst>
        </pc:spChg>
        <pc:spChg chg="add mod">
          <ac:chgData name="Syphax Ait oubelli" userId="ecf726b1934da71b" providerId="LiveId" clId="{36BA3B40-9C92-4199-B51E-8345BE1890EB}" dt="2021-09-12T07:23:09.204" v="2692"/>
          <ac:spMkLst>
            <pc:docMk/>
            <pc:sldMk cId="3649683413" sldId="412"/>
            <ac:spMk id="59" creationId="{6D59986D-4843-402D-8F6B-F33E7E912C5A}"/>
          </ac:spMkLst>
        </pc:spChg>
        <pc:spChg chg="mod">
          <ac:chgData name="Syphax Ait oubelli" userId="ecf726b1934da71b" providerId="LiveId" clId="{36BA3B40-9C92-4199-B51E-8345BE1890EB}" dt="2021-09-12T07:20:52.368" v="2650" actId="1076"/>
          <ac:spMkLst>
            <pc:docMk/>
            <pc:sldMk cId="3649683413" sldId="412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6:54.624" v="2788" actId="207"/>
          <ac:spMkLst>
            <pc:docMk/>
            <pc:sldMk cId="3649683413" sldId="412"/>
            <ac:spMk id="66" creationId="{96387D36-D82A-46D2-AD51-DA4B9F59761B}"/>
          </ac:spMkLst>
        </pc:spChg>
        <pc:spChg chg="del">
          <ac:chgData name="Syphax Ait oubelli" userId="ecf726b1934da71b" providerId="LiveId" clId="{36BA3B40-9C92-4199-B51E-8345BE1890EB}" dt="2021-09-12T07:23:08.904" v="2691" actId="478"/>
          <ac:spMkLst>
            <pc:docMk/>
            <pc:sldMk cId="3649683413" sldId="412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43.581" v="2756" actId="207"/>
          <ac:spMkLst>
            <pc:docMk/>
            <pc:sldMk cId="3649683413" sldId="412"/>
            <ac:spMk id="76" creationId="{8944B451-03DC-431F-A900-C00F8C25A00C}"/>
          </ac:spMkLst>
        </pc:spChg>
        <pc:cxnChg chg="mod">
          <ac:chgData name="Syphax Ait oubelli" userId="ecf726b1934da71b" providerId="LiveId" clId="{36BA3B40-9C92-4199-B51E-8345BE1890EB}" dt="2021-09-12T07:20:52.368" v="2650" actId="1076"/>
          <ac:cxnSpMkLst>
            <pc:docMk/>
            <pc:sldMk cId="3649683413" sldId="412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0:52.368" v="2650" actId="1076"/>
          <ac:cxnSpMkLst>
            <pc:docMk/>
            <pc:sldMk cId="3649683413" sldId="412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287734558" sldId="413"/>
        </pc:sldMkLst>
        <pc:spChg chg="mod">
          <ac:chgData name="Syphax Ait oubelli" userId="ecf726b1934da71b" providerId="LiveId" clId="{36BA3B40-9C92-4199-B51E-8345BE1890EB}" dt="2021-09-12T07:21:06.422" v="2653" actId="1076"/>
          <ac:spMkLst>
            <pc:docMk/>
            <pc:sldMk cId="2287734558" sldId="413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5:54.812" v="2760" actId="14429"/>
          <ac:spMkLst>
            <pc:docMk/>
            <pc:sldMk cId="2287734558" sldId="413"/>
            <ac:spMk id="13" creationId="{07E5117A-A47B-45E5-B7F5-7AAB22996EAE}"/>
          </ac:spMkLst>
        </pc:spChg>
        <pc:spChg chg="add mod">
          <ac:chgData name="Syphax Ait oubelli" userId="ecf726b1934da71b" providerId="LiveId" clId="{36BA3B40-9C92-4199-B51E-8345BE1890EB}" dt="2021-09-12T07:23:06.595" v="2690"/>
          <ac:spMkLst>
            <pc:docMk/>
            <pc:sldMk cId="2287734558" sldId="413"/>
            <ac:spMk id="59" creationId="{006E5042-C5C3-48A5-A351-782F1843B1A8}"/>
          </ac:spMkLst>
        </pc:spChg>
        <pc:spChg chg="mod">
          <ac:chgData name="Syphax Ait oubelli" userId="ecf726b1934da71b" providerId="LiveId" clId="{36BA3B40-9C92-4199-B51E-8345BE1890EB}" dt="2021-09-12T07:21:06.422" v="2653" actId="1076"/>
          <ac:spMkLst>
            <pc:docMk/>
            <pc:sldMk cId="2287734558" sldId="413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6:51.414" v="2786" actId="207"/>
          <ac:spMkLst>
            <pc:docMk/>
            <pc:sldMk cId="2287734558" sldId="413"/>
            <ac:spMk id="67" creationId="{50CC182D-5918-42A5-9A1D-7F3080B92A3E}"/>
          </ac:spMkLst>
        </pc:spChg>
        <pc:spChg chg="del">
          <ac:chgData name="Syphax Ait oubelli" userId="ecf726b1934da71b" providerId="LiveId" clId="{36BA3B40-9C92-4199-B51E-8345BE1890EB}" dt="2021-09-12T07:23:06.336" v="2689" actId="478"/>
          <ac:spMkLst>
            <pc:docMk/>
            <pc:sldMk cId="2287734558" sldId="413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5:53.231" v="2759" actId="207"/>
          <ac:spMkLst>
            <pc:docMk/>
            <pc:sldMk cId="2287734558" sldId="413"/>
            <ac:spMk id="78" creationId="{6B2E736C-493F-422C-B100-C1A9FAAA667E}"/>
          </ac:spMkLst>
        </pc:spChg>
        <pc:cxnChg chg="mod">
          <ac:chgData name="Syphax Ait oubelli" userId="ecf726b1934da71b" providerId="LiveId" clId="{36BA3B40-9C92-4199-B51E-8345BE1890EB}" dt="2021-09-12T07:21:06.422" v="2653" actId="1076"/>
          <ac:cxnSpMkLst>
            <pc:docMk/>
            <pc:sldMk cId="2287734558" sldId="413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1:06.422" v="2653" actId="1076"/>
          <ac:cxnSpMkLst>
            <pc:docMk/>
            <pc:sldMk cId="2287734558" sldId="413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912565781" sldId="414"/>
        </pc:sldMkLst>
        <pc:spChg chg="mod">
          <ac:chgData name="Syphax Ait oubelli" userId="ecf726b1934da71b" providerId="LiveId" clId="{36BA3B40-9C92-4199-B51E-8345BE1890EB}" dt="2021-09-12T07:21:16.616" v="2656" actId="1076"/>
          <ac:spMkLst>
            <pc:docMk/>
            <pc:sldMk cId="2912565781" sldId="414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6:01.012" v="2763" actId="14429"/>
          <ac:spMkLst>
            <pc:docMk/>
            <pc:sldMk cId="2912565781" sldId="414"/>
            <ac:spMk id="13" creationId="{07E5117A-A47B-45E5-B7F5-7AAB22996EAE}"/>
          </ac:spMkLst>
        </pc:spChg>
        <pc:spChg chg="add mod">
          <ac:chgData name="Syphax Ait oubelli" userId="ecf726b1934da71b" providerId="LiveId" clId="{36BA3B40-9C92-4199-B51E-8345BE1890EB}" dt="2021-09-12T07:23:04.363" v="2688"/>
          <ac:spMkLst>
            <pc:docMk/>
            <pc:sldMk cId="2912565781" sldId="414"/>
            <ac:spMk id="59" creationId="{1C03878D-7189-45BC-AEAA-5C5692AA0408}"/>
          </ac:spMkLst>
        </pc:spChg>
        <pc:spChg chg="mod">
          <ac:chgData name="Syphax Ait oubelli" userId="ecf726b1934da71b" providerId="LiveId" clId="{36BA3B40-9C92-4199-B51E-8345BE1890EB}" dt="2021-09-12T07:21:16.616" v="2656" actId="1076"/>
          <ac:spMkLst>
            <pc:docMk/>
            <pc:sldMk cId="2912565781" sldId="414"/>
            <ac:spMk id="62" creationId="{BDE20DBE-EFA5-4743-B8F3-0F234D2119E1}"/>
          </ac:spMkLst>
        </pc:spChg>
        <pc:spChg chg="del">
          <ac:chgData name="Syphax Ait oubelli" userId="ecf726b1934da71b" providerId="LiveId" clId="{36BA3B40-9C92-4199-B51E-8345BE1890EB}" dt="2021-09-12T07:23:04.046" v="2687" actId="478"/>
          <ac:spMkLst>
            <pc:docMk/>
            <pc:sldMk cId="2912565781" sldId="414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6:47.290" v="2784" actId="207"/>
          <ac:spMkLst>
            <pc:docMk/>
            <pc:sldMk cId="2912565781" sldId="414"/>
            <ac:spMk id="69" creationId="{51506476-BA2C-4786-955A-B776B4AE08CB}"/>
          </ac:spMkLst>
        </pc:spChg>
        <pc:spChg chg="mod">
          <ac:chgData name="Syphax Ait oubelli" userId="ecf726b1934da71b" providerId="LiveId" clId="{36BA3B40-9C92-4199-B51E-8345BE1890EB}" dt="2021-09-12T07:25:58.295" v="2762" actId="207"/>
          <ac:spMkLst>
            <pc:docMk/>
            <pc:sldMk cId="2912565781" sldId="414"/>
            <ac:spMk id="79" creationId="{CCB4EFE6-8606-44C4-85EB-CBDB0F483210}"/>
          </ac:spMkLst>
        </pc:spChg>
        <pc:cxnChg chg="mod">
          <ac:chgData name="Syphax Ait oubelli" userId="ecf726b1934da71b" providerId="LiveId" clId="{36BA3B40-9C92-4199-B51E-8345BE1890EB}" dt="2021-09-12T07:21:16.616" v="2656" actId="1076"/>
          <ac:cxnSpMkLst>
            <pc:docMk/>
            <pc:sldMk cId="2912565781" sldId="414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1:16.616" v="2656" actId="1076"/>
          <ac:cxnSpMkLst>
            <pc:docMk/>
            <pc:sldMk cId="2912565781" sldId="414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1927226981" sldId="415"/>
        </pc:sldMkLst>
        <pc:spChg chg="mod">
          <ac:chgData name="Syphax Ait oubelli" userId="ecf726b1934da71b" providerId="LiveId" clId="{36BA3B40-9C92-4199-B51E-8345BE1890EB}" dt="2021-09-12T07:21:29.937" v="2659" actId="1076"/>
          <ac:spMkLst>
            <pc:docMk/>
            <pc:sldMk cId="1927226981" sldId="415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6:06.803" v="2766" actId="14429"/>
          <ac:spMkLst>
            <pc:docMk/>
            <pc:sldMk cId="1927226981" sldId="415"/>
            <ac:spMk id="13" creationId="{07E5117A-A47B-45E5-B7F5-7AAB22996EAE}"/>
          </ac:spMkLst>
        </pc:spChg>
        <pc:spChg chg="add mod">
          <ac:chgData name="Syphax Ait oubelli" userId="ecf726b1934da71b" providerId="LiveId" clId="{36BA3B40-9C92-4199-B51E-8345BE1890EB}" dt="2021-09-12T07:23:01.566" v="2686"/>
          <ac:spMkLst>
            <pc:docMk/>
            <pc:sldMk cId="1927226981" sldId="415"/>
            <ac:spMk id="59" creationId="{21E3368C-71B4-46DC-9153-622DBAE71D7E}"/>
          </ac:spMkLst>
        </pc:spChg>
        <pc:spChg chg="mod">
          <ac:chgData name="Syphax Ait oubelli" userId="ecf726b1934da71b" providerId="LiveId" clId="{36BA3B40-9C92-4199-B51E-8345BE1890EB}" dt="2021-09-12T07:21:29.937" v="2659" actId="1076"/>
          <ac:spMkLst>
            <pc:docMk/>
            <pc:sldMk cId="1927226981" sldId="415"/>
            <ac:spMk id="62" creationId="{BDE20DBE-EFA5-4743-B8F3-0F234D2119E1}"/>
          </ac:spMkLst>
        </pc:spChg>
        <pc:spChg chg="del">
          <ac:chgData name="Syphax Ait oubelli" userId="ecf726b1934da71b" providerId="LiveId" clId="{36BA3B40-9C92-4199-B51E-8345BE1890EB}" dt="2021-09-12T07:23:01.214" v="2685" actId="478"/>
          <ac:spMkLst>
            <pc:docMk/>
            <pc:sldMk cId="1927226981" sldId="415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6:40.554" v="2782" actId="207"/>
          <ac:spMkLst>
            <pc:docMk/>
            <pc:sldMk cId="1927226981" sldId="415"/>
            <ac:spMk id="70" creationId="{516C7538-8DE6-497C-8142-504A8D5AA634}"/>
          </ac:spMkLst>
        </pc:spChg>
        <pc:spChg chg="mod">
          <ac:chgData name="Syphax Ait oubelli" userId="ecf726b1934da71b" providerId="LiveId" clId="{36BA3B40-9C92-4199-B51E-8345BE1890EB}" dt="2021-09-12T07:26:04.721" v="2765" actId="207"/>
          <ac:spMkLst>
            <pc:docMk/>
            <pc:sldMk cId="1927226981" sldId="415"/>
            <ac:spMk id="81" creationId="{D31992B7-E9E6-4168-A6C4-8ACC91F9BD38}"/>
          </ac:spMkLst>
        </pc:spChg>
        <pc:cxnChg chg="mod">
          <ac:chgData name="Syphax Ait oubelli" userId="ecf726b1934da71b" providerId="LiveId" clId="{36BA3B40-9C92-4199-B51E-8345BE1890EB}" dt="2021-09-12T07:21:29.937" v="2659" actId="1076"/>
          <ac:cxnSpMkLst>
            <pc:docMk/>
            <pc:sldMk cId="1927226981" sldId="415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1:29.937" v="2659" actId="1076"/>
          <ac:cxnSpMkLst>
            <pc:docMk/>
            <pc:sldMk cId="1927226981" sldId="415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1934892460" sldId="416"/>
        </pc:sldMkLst>
        <pc:spChg chg="mod">
          <ac:chgData name="Syphax Ait oubelli" userId="ecf726b1934da71b" providerId="LiveId" clId="{36BA3B40-9C92-4199-B51E-8345BE1890EB}" dt="2021-09-12T07:21:45.817" v="2665" actId="1037"/>
          <ac:spMkLst>
            <pc:docMk/>
            <pc:sldMk cId="1934892460" sldId="416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6:12.964" v="2769" actId="14429"/>
          <ac:spMkLst>
            <pc:docMk/>
            <pc:sldMk cId="1934892460" sldId="416"/>
            <ac:spMk id="13" creationId="{07E5117A-A47B-45E5-B7F5-7AAB22996EAE}"/>
          </ac:spMkLst>
        </pc:spChg>
        <pc:spChg chg="add mod">
          <ac:chgData name="Syphax Ait oubelli" userId="ecf726b1934da71b" providerId="LiveId" clId="{36BA3B40-9C92-4199-B51E-8345BE1890EB}" dt="2021-09-12T07:22:58.411" v="2684"/>
          <ac:spMkLst>
            <pc:docMk/>
            <pc:sldMk cId="1934892460" sldId="416"/>
            <ac:spMk id="59" creationId="{E8E516BD-5EA8-480C-9EBD-A509C4F368BA}"/>
          </ac:spMkLst>
        </pc:spChg>
        <pc:spChg chg="mod">
          <ac:chgData name="Syphax Ait oubelli" userId="ecf726b1934da71b" providerId="LiveId" clId="{36BA3B40-9C92-4199-B51E-8345BE1890EB}" dt="2021-09-12T07:21:45.817" v="2665" actId="1037"/>
          <ac:spMkLst>
            <pc:docMk/>
            <pc:sldMk cId="1934892460" sldId="416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6:36.479" v="2780" actId="207"/>
          <ac:spMkLst>
            <pc:docMk/>
            <pc:sldMk cId="1934892460" sldId="416"/>
            <ac:spMk id="66" creationId="{96387D36-D82A-46D2-AD51-DA4B9F59761B}"/>
          </ac:spMkLst>
        </pc:spChg>
        <pc:spChg chg="del">
          <ac:chgData name="Syphax Ait oubelli" userId="ecf726b1934da71b" providerId="LiveId" clId="{36BA3B40-9C92-4199-B51E-8345BE1890EB}" dt="2021-09-12T07:22:58.072" v="2683" actId="478"/>
          <ac:spMkLst>
            <pc:docMk/>
            <pc:sldMk cId="1934892460" sldId="416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6:36.479" v="2780" actId="207"/>
          <ac:spMkLst>
            <pc:docMk/>
            <pc:sldMk cId="1934892460" sldId="416"/>
            <ac:spMk id="72" creationId="{57360C9B-EF58-43FF-AF95-370A265FEFF3}"/>
          </ac:spMkLst>
        </pc:spChg>
        <pc:spChg chg="mod">
          <ac:chgData name="Syphax Ait oubelli" userId="ecf726b1934da71b" providerId="LiveId" clId="{36BA3B40-9C92-4199-B51E-8345BE1890EB}" dt="2021-09-12T07:26:10.995" v="2768" actId="207"/>
          <ac:spMkLst>
            <pc:docMk/>
            <pc:sldMk cId="1934892460" sldId="416"/>
            <ac:spMk id="82" creationId="{5494115B-66B6-4EE4-9ACA-1A9EC3C470A1}"/>
          </ac:spMkLst>
        </pc:spChg>
        <pc:cxnChg chg="mod">
          <ac:chgData name="Syphax Ait oubelli" userId="ecf726b1934da71b" providerId="LiveId" clId="{36BA3B40-9C92-4199-B51E-8345BE1890EB}" dt="2021-09-12T07:21:45.817" v="2665" actId="1037"/>
          <ac:cxnSpMkLst>
            <pc:docMk/>
            <pc:sldMk cId="1934892460" sldId="416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1:45.817" v="2665" actId="1037"/>
          <ac:cxnSpMkLst>
            <pc:docMk/>
            <pc:sldMk cId="1934892460" sldId="416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130812713" sldId="417"/>
        </pc:sldMkLst>
        <pc:spChg chg="mod">
          <ac:chgData name="Syphax Ait oubelli" userId="ecf726b1934da71b" providerId="LiveId" clId="{36BA3B40-9C92-4199-B51E-8345BE1890EB}" dt="2021-09-12T07:22:07.861" v="2669" actId="1076"/>
          <ac:spMkLst>
            <pc:docMk/>
            <pc:sldMk cId="2130812713" sldId="417"/>
            <ac:spMk id="12" creationId="{76C988DE-43BE-4462-AF9C-1339B11D8909}"/>
          </ac:spMkLst>
        </pc:spChg>
        <pc:spChg chg="mod modVis">
          <ac:chgData name="Syphax Ait oubelli" userId="ecf726b1934da71b" providerId="LiveId" clId="{36BA3B40-9C92-4199-B51E-8345BE1890EB}" dt="2021-09-12T07:26:18.625" v="2772" actId="14429"/>
          <ac:spMkLst>
            <pc:docMk/>
            <pc:sldMk cId="2130812713" sldId="417"/>
            <ac:spMk id="13" creationId="{07E5117A-A47B-45E5-B7F5-7AAB22996EAE}"/>
          </ac:spMkLst>
        </pc:spChg>
        <pc:spChg chg="add mod">
          <ac:chgData name="Syphax Ait oubelli" userId="ecf726b1934da71b" providerId="LiveId" clId="{36BA3B40-9C92-4199-B51E-8345BE1890EB}" dt="2021-09-12T07:22:55.694" v="2682"/>
          <ac:spMkLst>
            <pc:docMk/>
            <pc:sldMk cId="2130812713" sldId="417"/>
            <ac:spMk id="59" creationId="{4A8E9351-14EB-4D2B-8D38-04C89FAB4A85}"/>
          </ac:spMkLst>
        </pc:spChg>
        <pc:spChg chg="mod">
          <ac:chgData name="Syphax Ait oubelli" userId="ecf726b1934da71b" providerId="LiveId" clId="{36BA3B40-9C92-4199-B51E-8345BE1890EB}" dt="2021-09-12T07:22:07.861" v="2669" actId="1076"/>
          <ac:spMkLst>
            <pc:docMk/>
            <pc:sldMk cId="2130812713" sldId="417"/>
            <ac:spMk id="62" creationId="{BDE20DBE-EFA5-4743-B8F3-0F234D2119E1}"/>
          </ac:spMkLst>
        </pc:spChg>
        <pc:spChg chg="mod">
          <ac:chgData name="Syphax Ait oubelli" userId="ecf726b1934da71b" providerId="LiveId" clId="{36BA3B40-9C92-4199-B51E-8345BE1890EB}" dt="2021-09-12T07:26:32.706" v="2778" actId="207"/>
          <ac:spMkLst>
            <pc:docMk/>
            <pc:sldMk cId="2130812713" sldId="417"/>
            <ac:spMk id="67" creationId="{50CC182D-5918-42A5-9A1D-7F3080B92A3E}"/>
          </ac:spMkLst>
        </pc:spChg>
        <pc:spChg chg="del">
          <ac:chgData name="Syphax Ait oubelli" userId="ecf726b1934da71b" providerId="LiveId" clId="{36BA3B40-9C92-4199-B51E-8345BE1890EB}" dt="2021-09-12T07:22:55.423" v="2681" actId="478"/>
          <ac:spMkLst>
            <pc:docMk/>
            <pc:sldMk cId="2130812713" sldId="417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6:32.706" v="2778" actId="207"/>
          <ac:spMkLst>
            <pc:docMk/>
            <pc:sldMk cId="2130812713" sldId="417"/>
            <ac:spMk id="73" creationId="{CADB981C-F216-4EEB-9BA5-DC5466D95943}"/>
          </ac:spMkLst>
        </pc:spChg>
        <pc:spChg chg="mod">
          <ac:chgData name="Syphax Ait oubelli" userId="ecf726b1934da71b" providerId="LiveId" clId="{36BA3B40-9C92-4199-B51E-8345BE1890EB}" dt="2021-09-12T07:26:16.291" v="2771" actId="207"/>
          <ac:spMkLst>
            <pc:docMk/>
            <pc:sldMk cId="2130812713" sldId="417"/>
            <ac:spMk id="84" creationId="{446D3A5E-E14E-4FDB-847B-5ECDD588FD58}"/>
          </ac:spMkLst>
        </pc:spChg>
        <pc:cxnChg chg="mod">
          <ac:chgData name="Syphax Ait oubelli" userId="ecf726b1934da71b" providerId="LiveId" clId="{36BA3B40-9C92-4199-B51E-8345BE1890EB}" dt="2021-09-12T07:22:07.861" v="2669" actId="1076"/>
          <ac:cxnSpMkLst>
            <pc:docMk/>
            <pc:sldMk cId="2130812713" sldId="417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2:07.861" v="2669" actId="1076"/>
          <ac:cxnSpMkLst>
            <pc:docMk/>
            <pc:sldMk cId="2130812713" sldId="417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2000073548" sldId="418"/>
        </pc:sldMkLst>
        <pc:spChg chg="mod">
          <ac:chgData name="Syphax Ait oubelli" userId="ecf726b1934da71b" providerId="LiveId" clId="{36BA3B40-9C92-4199-B51E-8345BE1890EB}" dt="2021-09-12T07:22:21.804" v="2672" actId="1076"/>
          <ac:spMkLst>
            <pc:docMk/>
            <pc:sldMk cId="2000073548" sldId="418"/>
            <ac:spMk id="12" creationId="{76C988DE-43BE-4462-AF9C-1339B11D8909}"/>
          </ac:spMkLst>
        </pc:spChg>
        <pc:spChg chg="add mod">
          <ac:chgData name="Syphax Ait oubelli" userId="ecf726b1934da71b" providerId="LiveId" clId="{36BA3B40-9C92-4199-B51E-8345BE1890EB}" dt="2021-09-12T07:22:53.230" v="2680"/>
          <ac:spMkLst>
            <pc:docMk/>
            <pc:sldMk cId="2000073548" sldId="418"/>
            <ac:spMk id="59" creationId="{8E66AA19-F976-40D3-8CD2-1E4731F35CFF}"/>
          </ac:spMkLst>
        </pc:spChg>
        <pc:spChg chg="mod">
          <ac:chgData name="Syphax Ait oubelli" userId="ecf726b1934da71b" providerId="LiveId" clId="{36BA3B40-9C92-4199-B51E-8345BE1890EB}" dt="2021-09-12T07:22:21.804" v="2672" actId="1076"/>
          <ac:spMkLst>
            <pc:docMk/>
            <pc:sldMk cId="2000073548" sldId="418"/>
            <ac:spMk id="62" creationId="{BDE20DBE-EFA5-4743-B8F3-0F234D2119E1}"/>
          </ac:spMkLst>
        </pc:spChg>
        <pc:spChg chg="del">
          <ac:chgData name="Syphax Ait oubelli" userId="ecf726b1934da71b" providerId="LiveId" clId="{36BA3B40-9C92-4199-B51E-8345BE1890EB}" dt="2021-09-12T07:22:52.919" v="2679" actId="478"/>
          <ac:spMkLst>
            <pc:docMk/>
            <pc:sldMk cId="2000073548" sldId="418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6:29.101" v="2776" actId="207"/>
          <ac:spMkLst>
            <pc:docMk/>
            <pc:sldMk cId="2000073548" sldId="418"/>
            <ac:spMk id="69" creationId="{51506476-BA2C-4786-955A-B776B4AE08CB}"/>
          </ac:spMkLst>
        </pc:spChg>
        <pc:spChg chg="mod">
          <ac:chgData name="Syphax Ait oubelli" userId="ecf726b1934da71b" providerId="LiveId" clId="{36BA3B40-9C92-4199-B51E-8345BE1890EB}" dt="2021-09-12T07:26:29.101" v="2776" actId="207"/>
          <ac:spMkLst>
            <pc:docMk/>
            <pc:sldMk cId="2000073548" sldId="418"/>
            <ac:spMk id="75" creationId="{8AF93013-1868-4ACD-B419-504582E08470}"/>
          </ac:spMkLst>
        </pc:spChg>
        <pc:spChg chg="mod">
          <ac:chgData name="Syphax Ait oubelli" userId="ecf726b1934da71b" providerId="LiveId" clId="{36BA3B40-9C92-4199-B51E-8345BE1890EB}" dt="2021-09-12T07:26:22.561" v="2774" actId="207"/>
          <ac:spMkLst>
            <pc:docMk/>
            <pc:sldMk cId="2000073548" sldId="418"/>
            <ac:spMk id="89" creationId="{9682B8E6-AE32-4B0B-8E9F-449B2445C52D}"/>
          </ac:spMkLst>
        </pc:spChg>
        <pc:cxnChg chg="mod">
          <ac:chgData name="Syphax Ait oubelli" userId="ecf726b1934da71b" providerId="LiveId" clId="{36BA3B40-9C92-4199-B51E-8345BE1890EB}" dt="2021-09-12T07:22:21.804" v="2672" actId="1076"/>
          <ac:cxnSpMkLst>
            <pc:docMk/>
            <pc:sldMk cId="2000073548" sldId="418"/>
            <ac:cxnSpMk id="6" creationId="{096AF63B-561F-4228-B95E-5D0A66277900}"/>
          </ac:cxnSpMkLst>
        </pc:cxnChg>
        <pc:cxnChg chg="mod">
          <ac:chgData name="Syphax Ait oubelli" userId="ecf726b1934da71b" providerId="LiveId" clId="{36BA3B40-9C92-4199-B51E-8345BE1890EB}" dt="2021-09-12T07:22:21.804" v="2672" actId="1076"/>
          <ac:cxnSpMkLst>
            <pc:docMk/>
            <pc:sldMk cId="2000073548" sldId="418"/>
            <ac:cxnSpMk id="53" creationId="{9A7D78C0-A1BB-448A-A840-6BC7C209439B}"/>
          </ac:cxnSpMkLst>
        </pc:cxnChg>
      </pc:sldChg>
      <pc:sldChg chg="delSp modSp add mod modTransition">
        <pc:chgData name="Syphax Ait oubelli" userId="ecf726b1934da71b" providerId="LiveId" clId="{36BA3B40-9C92-4199-B51E-8345BE1890EB}" dt="2021-09-12T07:28:51.937" v="2832"/>
        <pc:sldMkLst>
          <pc:docMk/>
          <pc:sldMk cId="1433038660" sldId="419"/>
        </pc:sldMkLst>
        <pc:spChg chg="del">
          <ac:chgData name="Syphax Ait oubelli" userId="ecf726b1934da71b" providerId="LiveId" clId="{36BA3B40-9C92-4199-B51E-8345BE1890EB}" dt="2021-09-12T07:22:40.727" v="2674" actId="478"/>
          <ac:spMkLst>
            <pc:docMk/>
            <pc:sldMk cId="1433038660" sldId="419"/>
            <ac:spMk id="12" creationId="{76C988DE-43BE-4462-AF9C-1339B11D8909}"/>
          </ac:spMkLst>
        </pc:spChg>
        <pc:spChg chg="del">
          <ac:chgData name="Syphax Ait oubelli" userId="ecf726b1934da71b" providerId="LiveId" clId="{36BA3B40-9C92-4199-B51E-8345BE1890EB}" dt="2021-09-12T07:22:40.727" v="2674" actId="478"/>
          <ac:spMkLst>
            <pc:docMk/>
            <pc:sldMk cId="1433038660" sldId="419"/>
            <ac:spMk id="62" creationId="{BDE20DBE-EFA5-4743-B8F3-0F234D2119E1}"/>
          </ac:spMkLst>
        </pc:spChg>
        <pc:spChg chg="del mod">
          <ac:chgData name="Syphax Ait oubelli" userId="ecf726b1934da71b" providerId="LiveId" clId="{36BA3B40-9C92-4199-B51E-8345BE1890EB}" dt="2021-09-12T07:22:50.924" v="2678" actId="21"/>
          <ac:spMkLst>
            <pc:docMk/>
            <pc:sldMk cId="1433038660" sldId="419"/>
            <ac:spMk id="68" creationId="{2DAEDB4A-3E9B-4065-8221-8E8F8A7D7E39}"/>
          </ac:spMkLst>
        </pc:spChg>
        <pc:spChg chg="mod">
          <ac:chgData name="Syphax Ait oubelli" userId="ecf726b1934da71b" providerId="LiveId" clId="{36BA3B40-9C92-4199-B51E-8345BE1890EB}" dt="2021-09-12T07:22:45.239" v="2676" actId="207"/>
          <ac:spMkLst>
            <pc:docMk/>
            <pc:sldMk cId="1433038660" sldId="419"/>
            <ac:spMk id="89" creationId="{9682B8E6-AE32-4B0B-8E9F-449B2445C52D}"/>
          </ac:spMkLst>
        </pc:spChg>
        <pc:cxnChg chg="del">
          <ac:chgData name="Syphax Ait oubelli" userId="ecf726b1934da71b" providerId="LiveId" clId="{36BA3B40-9C92-4199-B51E-8345BE1890EB}" dt="2021-09-12T07:22:40.727" v="2674" actId="478"/>
          <ac:cxnSpMkLst>
            <pc:docMk/>
            <pc:sldMk cId="1433038660" sldId="419"/>
            <ac:cxnSpMk id="6" creationId="{096AF63B-561F-4228-B95E-5D0A66277900}"/>
          </ac:cxnSpMkLst>
        </pc:cxnChg>
        <pc:cxnChg chg="del">
          <ac:chgData name="Syphax Ait oubelli" userId="ecf726b1934da71b" providerId="LiveId" clId="{36BA3B40-9C92-4199-B51E-8345BE1890EB}" dt="2021-09-12T07:22:40.727" v="2674" actId="478"/>
          <ac:cxnSpMkLst>
            <pc:docMk/>
            <pc:sldMk cId="1433038660" sldId="419"/>
            <ac:cxnSpMk id="53" creationId="{9A7D78C0-A1BB-448A-A840-6BC7C209439B}"/>
          </ac:cxnSpMkLst>
        </pc:cxn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3667221618" sldId="420"/>
        </pc:sldMkLst>
        <pc:spChg chg="add del mod">
          <ac:chgData name="Syphax Ait oubelli" userId="ecf726b1934da71b" providerId="LiveId" clId="{36BA3B40-9C92-4199-B51E-8345BE1890EB}" dt="2021-09-12T07:38:08.565" v="2942" actId="478"/>
          <ac:spMkLst>
            <pc:docMk/>
            <pc:sldMk cId="3667221618" sldId="420"/>
            <ac:spMk id="2" creationId="{582CA768-ACB1-4520-9E65-72BA8CC0FA6B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3" creationId="{E7D23573-5648-44AF-88B6-C750B81537D8}"/>
          </ac:spMkLst>
        </pc:spChg>
        <pc:spChg chg="add del">
          <ac:chgData name="Syphax Ait oubelli" userId="ecf726b1934da71b" providerId="LiveId" clId="{36BA3B40-9C92-4199-B51E-8345BE1890EB}" dt="2021-09-12T07:31:33.670" v="2876" actId="478"/>
          <ac:spMkLst>
            <pc:docMk/>
            <pc:sldMk cId="3667221618" sldId="420"/>
            <ac:spMk id="4" creationId="{6966D9EC-215A-4CB9-92AD-1799C3835851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" creationId="{8373A5F0-EB92-486A-A477-BA1BE2D2AF27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34" creationId="{944EBA9D-E277-4A78-BDDB-C2E67E9F35F3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36" creationId="{6D0CEA38-3E83-4C27-920F-5B90AC3AD338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37" creationId="{7BE70B1E-E5FB-46A0-BF8E-3869719B540D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39" creationId="{DD971AEB-4816-44C1-AFDB-BD1A51BB75BF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0" creationId="{EAA82126-7E0D-4680-B770-34CC42DACF3B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2" creationId="{DAF37B52-9F18-46DF-BD62-0D3F0741CD4E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3" creationId="{A8384750-556E-4B19-88D6-A6E16EAEF651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5" creationId="{F8A96A81-93DB-4598-9317-66E3840DE88A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6" creationId="{9DCBBA24-DEF6-41BB-AB65-A16B2F8C7D7E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8" creationId="{D6ECAAC0-4E18-453F-8147-F6BF45F97F12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49" creationId="{BBE576DB-96B9-413D-9F96-C2928340F9FA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1" creationId="{AA9D77EE-80EB-462D-BF69-A5D8C26F841C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2" creationId="{F1C1838E-1809-4C57-8FFC-C32C86050437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4" creationId="{04450CD3-1543-4A61-8C28-E3BFF95E617E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5" creationId="{9422C0C1-EBB1-4AB2-B3C6-8EE4849E56BB}"/>
          </ac:spMkLst>
        </pc:spChg>
        <pc:spChg chg="add mod">
          <ac:chgData name="Syphax Ait oubelli" userId="ecf726b1934da71b" providerId="LiveId" clId="{36BA3B40-9C92-4199-B51E-8345BE1890EB}" dt="2021-09-12T07:38:12.321" v="2944" actId="207"/>
          <ac:spMkLst>
            <pc:docMk/>
            <pc:sldMk cId="3667221618" sldId="420"/>
            <ac:spMk id="56" creationId="{1EFCEB3F-ACDC-4275-8365-DE2A374701A9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7" creationId="{F9772B45-3302-491E-AB8B-0E9C58B50463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58" creationId="{9F1282B6-58D1-438B-89DA-722852C4E7B8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0" creationId="{96B26040-0AB9-47EC-99A5-CC8CD3CB26E2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1" creationId="{011995EC-0CC3-4F5C-BE24-3934E41D307D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3" creationId="{24DF30AF-5C84-4C8D-AD1D-EED16A666EBB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4" creationId="{5AEF9230-9114-41BB-95D5-DF805F46A2BA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5" creationId="{4AE1BFE6-966D-4BB3-86E5-7864378B6BE0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6" creationId="{96387D36-D82A-46D2-AD51-DA4B9F59761B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7" creationId="{50CC182D-5918-42A5-9A1D-7F3080B92A3E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69" creationId="{51506476-BA2C-4786-955A-B776B4AE08CB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0" creationId="{516C7538-8DE6-497C-8142-504A8D5AA634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2" creationId="{57360C9B-EF58-43FF-AF95-370A265FEFF3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3" creationId="{CADB981C-F216-4EEB-9BA5-DC5466D95943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5" creationId="{8AF93013-1868-4ACD-B419-504582E08470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6" creationId="{8944B451-03DC-431F-A900-C00F8C25A00C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8" creationId="{6B2E736C-493F-422C-B100-C1A9FAAA667E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79" creationId="{CCB4EFE6-8606-44C4-85EB-CBDB0F483210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81" creationId="{D31992B7-E9E6-4168-A6C4-8ACC91F9BD38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82" creationId="{5494115B-66B6-4EE4-9ACA-1A9EC3C470A1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84" creationId="{446D3A5E-E14E-4FDB-847B-5ECDD588FD58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89" creationId="{9682B8E6-AE32-4B0B-8E9F-449B2445C52D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94" creationId="{5AB24623-A261-4234-87B7-EA948B8A4E6A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95" creationId="{1DA7A313-62F6-418B-B2E3-BEE491F6246A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96" creationId="{3A3E443A-11F0-49DD-8A45-A74B69A065A2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98" creationId="{8ED2EBEA-CA2D-49CC-B33D-BC589D4744DD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99" creationId="{B5528529-0E2B-41AE-A940-657D270E1FA7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100" creationId="{9B1D63D5-08D9-4431-B683-8B0CA520D17F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101" creationId="{37EF3317-58B3-4EE9-B34B-CE951BE7A16A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102" creationId="{B76CA110-B12E-48D3-A2E3-C806F07A1D8D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103" creationId="{44DBCD62-D43A-4DD4-957F-98E8F15563F1}"/>
          </ac:spMkLst>
        </pc:spChg>
        <pc:spChg chg="del">
          <ac:chgData name="Syphax Ait oubelli" userId="ecf726b1934da71b" providerId="LiveId" clId="{36BA3B40-9C92-4199-B51E-8345BE1890EB}" dt="2021-09-12T07:30:28.967" v="2834" actId="478"/>
          <ac:spMkLst>
            <pc:docMk/>
            <pc:sldMk cId="3667221618" sldId="420"/>
            <ac:spMk id="104" creationId="{260D5F9C-E4AD-419A-8D9A-46D493A8A122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2888406006" sldId="421"/>
        </pc:sldMkLst>
        <pc:spChg chg="del mod">
          <ac:chgData name="Syphax Ait oubelli" userId="ecf726b1934da71b" providerId="LiveId" clId="{36BA3B40-9C92-4199-B51E-8345BE1890EB}" dt="2021-09-12T07:38:14.172" v="2945" actId="478"/>
          <ac:spMkLst>
            <pc:docMk/>
            <pc:sldMk cId="2888406006" sldId="421"/>
            <ac:spMk id="2" creationId="{582CA768-ACB1-4520-9E65-72BA8CC0FA6B}"/>
          </ac:spMkLst>
        </pc:spChg>
        <pc:spChg chg="add mod">
          <ac:chgData name="Syphax Ait oubelli" userId="ecf726b1934da71b" providerId="LiveId" clId="{36BA3B40-9C92-4199-B51E-8345BE1890EB}" dt="2021-09-12T07:38:16.813" v="2947" actId="207"/>
          <ac:spMkLst>
            <pc:docMk/>
            <pc:sldMk cId="2888406006" sldId="421"/>
            <ac:spMk id="5" creationId="{B130110B-7D81-4143-88EB-A04EA77DF33A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4117310566" sldId="422"/>
        </pc:sldMkLst>
        <pc:spChg chg="del mod">
          <ac:chgData name="Syphax Ait oubelli" userId="ecf726b1934da71b" providerId="LiveId" clId="{36BA3B40-9C92-4199-B51E-8345BE1890EB}" dt="2021-09-12T07:38:18.415" v="2948" actId="478"/>
          <ac:spMkLst>
            <pc:docMk/>
            <pc:sldMk cId="4117310566" sldId="422"/>
            <ac:spMk id="2" creationId="{582CA768-ACB1-4520-9E65-72BA8CC0FA6B}"/>
          </ac:spMkLst>
        </pc:spChg>
        <pc:spChg chg="add mod">
          <ac:chgData name="Syphax Ait oubelli" userId="ecf726b1934da71b" providerId="LiveId" clId="{36BA3B40-9C92-4199-B51E-8345BE1890EB}" dt="2021-09-12T07:38:21.334" v="2950" actId="207"/>
          <ac:spMkLst>
            <pc:docMk/>
            <pc:sldMk cId="4117310566" sldId="422"/>
            <ac:spMk id="5" creationId="{BB6D7FF6-3BD1-4062-8240-5E72D27F1E53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3404655224" sldId="423"/>
        </pc:sldMkLst>
        <pc:spChg chg="del mod">
          <ac:chgData name="Syphax Ait oubelli" userId="ecf726b1934da71b" providerId="LiveId" clId="{36BA3B40-9C92-4199-B51E-8345BE1890EB}" dt="2021-09-12T07:38:23.626" v="2951" actId="478"/>
          <ac:spMkLst>
            <pc:docMk/>
            <pc:sldMk cId="3404655224" sldId="423"/>
            <ac:spMk id="2" creationId="{582CA768-ACB1-4520-9E65-72BA8CC0FA6B}"/>
          </ac:spMkLst>
        </pc:spChg>
        <pc:spChg chg="add mod">
          <ac:chgData name="Syphax Ait oubelli" userId="ecf726b1934da71b" providerId="LiveId" clId="{36BA3B40-9C92-4199-B51E-8345BE1890EB}" dt="2021-09-12T07:38:27.542" v="2953" actId="207"/>
          <ac:spMkLst>
            <pc:docMk/>
            <pc:sldMk cId="3404655224" sldId="423"/>
            <ac:spMk id="5" creationId="{F7D5709A-28DB-4154-A61A-F362BF334EB7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2624676796" sldId="424"/>
        </pc:sldMkLst>
        <pc:spChg chg="del mod">
          <ac:chgData name="Syphax Ait oubelli" userId="ecf726b1934da71b" providerId="LiveId" clId="{36BA3B40-9C92-4199-B51E-8345BE1890EB}" dt="2021-09-12T07:38:29.870" v="2954" actId="478"/>
          <ac:spMkLst>
            <pc:docMk/>
            <pc:sldMk cId="2624676796" sldId="424"/>
            <ac:spMk id="2" creationId="{582CA768-ACB1-4520-9E65-72BA8CC0FA6B}"/>
          </ac:spMkLst>
        </pc:spChg>
        <pc:spChg chg="add del">
          <ac:chgData name="Syphax Ait oubelli" userId="ecf726b1934da71b" providerId="LiveId" clId="{36BA3B40-9C92-4199-B51E-8345BE1890EB}" dt="2021-09-12T07:38:00.812" v="2939" actId="478"/>
          <ac:spMkLst>
            <pc:docMk/>
            <pc:sldMk cId="2624676796" sldId="424"/>
            <ac:spMk id="3" creationId="{3A9568DC-352C-4848-8764-01180EE67771}"/>
          </ac:spMkLst>
        </pc:spChg>
        <pc:spChg chg="add mod">
          <ac:chgData name="Syphax Ait oubelli" userId="ecf726b1934da71b" providerId="LiveId" clId="{36BA3B40-9C92-4199-B51E-8345BE1890EB}" dt="2021-09-12T07:38:31.442" v="2956" actId="12789"/>
          <ac:spMkLst>
            <pc:docMk/>
            <pc:sldMk cId="2624676796" sldId="424"/>
            <ac:spMk id="6" creationId="{A153F89B-01C7-46A9-BEB6-1C38D7EAF61F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2258681265" sldId="425"/>
        </pc:sldMkLst>
        <pc:spChg chg="del mod">
          <ac:chgData name="Syphax Ait oubelli" userId="ecf726b1934da71b" providerId="LiveId" clId="{36BA3B40-9C92-4199-B51E-8345BE1890EB}" dt="2021-09-12T07:38:36.100" v="2957" actId="478"/>
          <ac:spMkLst>
            <pc:docMk/>
            <pc:sldMk cId="2258681265" sldId="425"/>
            <ac:spMk id="2" creationId="{582CA768-ACB1-4520-9E65-72BA8CC0FA6B}"/>
          </ac:spMkLst>
        </pc:spChg>
        <pc:spChg chg="add mod">
          <ac:chgData name="Syphax Ait oubelli" userId="ecf726b1934da71b" providerId="LiveId" clId="{36BA3B40-9C92-4199-B51E-8345BE1890EB}" dt="2021-09-12T07:35:25.962" v="2915" actId="207"/>
          <ac:spMkLst>
            <pc:docMk/>
            <pc:sldMk cId="2258681265" sldId="425"/>
            <ac:spMk id="3" creationId="{EEEEE468-EC50-46E9-905B-8A2DA649ED76}"/>
          </ac:spMkLst>
        </pc:spChg>
        <pc:spChg chg="add del mod">
          <ac:chgData name="Syphax Ait oubelli" userId="ecf726b1934da71b" providerId="LiveId" clId="{36BA3B40-9C92-4199-B51E-8345BE1890EB}" dt="2021-09-12T07:35:08.598" v="2890" actId="478"/>
          <ac:spMkLst>
            <pc:docMk/>
            <pc:sldMk cId="2258681265" sldId="425"/>
            <ac:spMk id="5" creationId="{0ABEA995-40DF-41E3-9BAD-870848AA957B}"/>
          </ac:spMkLst>
        </pc:spChg>
        <pc:spChg chg="add del mod">
          <ac:chgData name="Syphax Ait oubelli" userId="ecf726b1934da71b" providerId="LiveId" clId="{36BA3B40-9C92-4199-B51E-8345BE1890EB}" dt="2021-09-12T07:35:08.598" v="2890" actId="478"/>
          <ac:spMkLst>
            <pc:docMk/>
            <pc:sldMk cId="2258681265" sldId="425"/>
            <ac:spMk id="6" creationId="{099D2C52-3D7E-48D1-9818-F8D068D0629C}"/>
          </ac:spMkLst>
        </pc:spChg>
        <pc:spChg chg="add mod">
          <ac:chgData name="Syphax Ait oubelli" userId="ecf726b1934da71b" providerId="LiveId" clId="{36BA3B40-9C92-4199-B51E-8345BE1890EB}" dt="2021-09-12T07:38:41.395" v="2963" actId="1076"/>
          <ac:spMkLst>
            <pc:docMk/>
            <pc:sldMk cId="2258681265" sldId="425"/>
            <ac:spMk id="8" creationId="{B4426D48-0F00-4681-8139-A816E102BC52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3834049397" sldId="426"/>
        </pc:sldMkLst>
        <pc:spChg chg="del mod">
          <ac:chgData name="Syphax Ait oubelli" userId="ecf726b1934da71b" providerId="LiveId" clId="{36BA3B40-9C92-4199-B51E-8345BE1890EB}" dt="2021-09-12T07:38:43.328" v="2964" actId="478"/>
          <ac:spMkLst>
            <pc:docMk/>
            <pc:sldMk cId="3834049397" sldId="426"/>
            <ac:spMk id="2" creationId="{582CA768-ACB1-4520-9E65-72BA8CC0FA6B}"/>
          </ac:spMkLst>
        </pc:spChg>
        <pc:spChg chg="mod">
          <ac:chgData name="Syphax Ait oubelli" userId="ecf726b1934da71b" providerId="LiveId" clId="{36BA3B40-9C92-4199-B51E-8345BE1890EB}" dt="2021-09-12T07:35:29.098" v="2917" actId="20577"/>
          <ac:spMkLst>
            <pc:docMk/>
            <pc:sldMk cId="3834049397" sldId="426"/>
            <ac:spMk id="3" creationId="{EEEEE468-EC50-46E9-905B-8A2DA649ED76}"/>
          </ac:spMkLst>
        </pc:spChg>
        <pc:spChg chg="add mod">
          <ac:chgData name="Syphax Ait oubelli" userId="ecf726b1934da71b" providerId="LiveId" clId="{36BA3B40-9C92-4199-B51E-8345BE1890EB}" dt="2021-09-12T07:38:43.585" v="2965"/>
          <ac:spMkLst>
            <pc:docMk/>
            <pc:sldMk cId="3834049397" sldId="426"/>
            <ac:spMk id="6" creationId="{66368132-3F03-4A71-85F6-F3790CCB0F83}"/>
          </ac:spMkLst>
        </pc:spChg>
      </pc:sldChg>
      <pc:sldChg chg="addSp delSp modSp add mod modTransition">
        <pc:chgData name="Syphax Ait oubelli" userId="ecf726b1934da71b" providerId="LiveId" clId="{36BA3B40-9C92-4199-B51E-8345BE1890EB}" dt="2021-09-12T07:40:41.952" v="2980"/>
        <pc:sldMkLst>
          <pc:docMk/>
          <pc:sldMk cId="1451910714" sldId="427"/>
        </pc:sldMkLst>
        <pc:spChg chg="add mod">
          <ac:chgData name="Syphax Ait oubelli" userId="ecf726b1934da71b" providerId="LiveId" clId="{36BA3B40-9C92-4199-B51E-8345BE1890EB}" dt="2021-09-12T07:39:08.941" v="2974" actId="1076"/>
          <ac:spMkLst>
            <pc:docMk/>
            <pc:sldMk cId="1451910714" sldId="427"/>
            <ac:spMk id="2" creationId="{8C8181F9-6084-4FE8-BB41-686CC5956C41}"/>
          </ac:spMkLst>
        </pc:spChg>
        <pc:spChg chg="mod">
          <ac:chgData name="Syphax Ait oubelli" userId="ecf726b1934da71b" providerId="LiveId" clId="{36BA3B40-9C92-4199-B51E-8345BE1890EB}" dt="2021-09-12T07:39:14.110" v="2976" actId="1076"/>
          <ac:spMkLst>
            <pc:docMk/>
            <pc:sldMk cId="1451910714" sldId="427"/>
            <ac:spMk id="3" creationId="{EEEEE468-EC50-46E9-905B-8A2DA649ED76}"/>
          </ac:spMkLst>
        </pc:spChg>
        <pc:spChg chg="del">
          <ac:chgData name="Syphax Ait oubelli" userId="ecf726b1934da71b" providerId="LiveId" clId="{36BA3B40-9C92-4199-B51E-8345BE1890EB}" dt="2021-09-12T07:39:04.250" v="2967" actId="478"/>
          <ac:spMkLst>
            <pc:docMk/>
            <pc:sldMk cId="1451910714" sldId="427"/>
            <ac:spMk id="6" creationId="{66368132-3F03-4A71-85F6-F3790CCB0F83}"/>
          </ac:spMkLst>
        </pc:spChg>
      </pc:sldChg>
      <pc:sldChg chg="add">
        <pc:chgData name="Syphax Ait oubelli" userId="ecf726b1934da71b" providerId="LiveId" clId="{36BA3B40-9C92-4199-B51E-8345BE1890EB}" dt="2021-09-12T07:40:04.039" v="2977"/>
        <pc:sldMkLst>
          <pc:docMk/>
          <pc:sldMk cId="307050199" sldId="428"/>
        </pc:sldMkLst>
      </pc:sldChg>
      <pc:sldChg chg="add">
        <pc:chgData name="Syphax Ait oubelli" userId="ecf726b1934da71b" providerId="LiveId" clId="{36BA3B40-9C92-4199-B51E-8345BE1890EB}" dt="2021-09-12T07:40:30" v="2978"/>
        <pc:sldMkLst>
          <pc:docMk/>
          <pc:sldMk cId="872509961" sldId="429"/>
        </pc:sldMkLst>
      </pc:sldChg>
    </pc:docChg>
  </pc:docChgLst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/>
              <p:nvPr/>
            </p:nvSpPr>
            <p:spPr>
              <a:xfrm>
                <a:off x="4009535" y="1511469"/>
                <a:ext cx="417293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=0→1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535" y="1511469"/>
                <a:ext cx="4172937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D75ED-0F62-4902-9DED-82A260785D2D}"/>
                  </a:ext>
                </a:extLst>
              </p:cNvPr>
              <p:cNvSpPr txBox="1"/>
              <p:nvPr/>
            </p:nvSpPr>
            <p:spPr>
              <a:xfrm>
                <a:off x="3426939" y="2921169"/>
                <a:ext cx="533812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|→0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D75ED-0F62-4902-9DED-82A26078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939" y="2921169"/>
                <a:ext cx="533812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C8DA98-F85B-4FF5-9BA6-F629972F95FC}"/>
                  </a:ext>
                </a:extLst>
              </p:cNvPr>
              <p:cNvSpPr txBox="1"/>
              <p:nvPr/>
            </p:nvSpPr>
            <p:spPr>
              <a:xfrm>
                <a:off x="4008732" y="4330869"/>
                <a:ext cx="417454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&lt;0→0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C8DA98-F85B-4FF5-9BA6-F629972F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32" y="4330869"/>
                <a:ext cx="417454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86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/>
              <p:nvPr/>
            </p:nvSpPr>
            <p:spPr>
              <a:xfrm>
                <a:off x="483438" y="3182779"/>
                <a:ext cx="29193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8" y="3182779"/>
                <a:ext cx="291932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BC8DC-3488-4161-B13E-B19B448F61D8}"/>
                  </a:ext>
                </a:extLst>
              </p:cNvPr>
              <p:cNvSpPr txBox="1"/>
              <p:nvPr/>
            </p:nvSpPr>
            <p:spPr>
              <a:xfrm>
                <a:off x="3987792" y="4275892"/>
                <a:ext cx="4627229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BC8DC-3488-4161-B13E-B19B448F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92" y="4275892"/>
                <a:ext cx="4627229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819F29-010D-429E-B4DE-C3D15F2D02FF}"/>
                  </a:ext>
                </a:extLst>
              </p:cNvPr>
              <p:cNvSpPr txBox="1"/>
              <p:nvPr/>
            </p:nvSpPr>
            <p:spPr>
              <a:xfrm>
                <a:off x="3987792" y="3013502"/>
                <a:ext cx="76463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819F29-010D-429E-B4DE-C3D15F2D0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92" y="3013502"/>
                <a:ext cx="76463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884E-4C8F-438E-B667-681D3792B8DD}"/>
                  </a:ext>
                </a:extLst>
              </p:cNvPr>
              <p:cNvSpPr txBox="1"/>
              <p:nvPr/>
            </p:nvSpPr>
            <p:spPr>
              <a:xfrm>
                <a:off x="3987793" y="1449179"/>
                <a:ext cx="76463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884E-4C8F-438E-B667-681D3792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93" y="1449179"/>
                <a:ext cx="7646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EB09-050A-4D7F-A058-8DC08223893B}"/>
                  </a:ext>
                </a:extLst>
              </p:cNvPr>
              <p:cNvSpPr txBox="1"/>
              <p:nvPr/>
            </p:nvSpPr>
            <p:spPr>
              <a:xfrm>
                <a:off x="9967255" y="1618455"/>
                <a:ext cx="1683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EB09-050A-4D7F-A058-8DC08223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255" y="1618455"/>
                <a:ext cx="16836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BB2CAF-8847-4A24-B494-DA73D228A762}"/>
                  </a:ext>
                </a:extLst>
              </p:cNvPr>
              <p:cNvSpPr txBox="1"/>
              <p:nvPr/>
            </p:nvSpPr>
            <p:spPr>
              <a:xfrm>
                <a:off x="7855071" y="3182779"/>
                <a:ext cx="38534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BB2CAF-8847-4A24-B494-DA73D228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071" y="3182779"/>
                <a:ext cx="385349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3B544-573A-43CD-A032-513820BF2ABF}"/>
                  </a:ext>
                </a:extLst>
              </p:cNvPr>
              <p:cNvSpPr txBox="1"/>
              <p:nvPr/>
            </p:nvSpPr>
            <p:spPr>
              <a:xfrm>
                <a:off x="9583559" y="4510723"/>
                <a:ext cx="20672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3B544-573A-43CD-A032-513820BF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59" y="4510723"/>
                <a:ext cx="206729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2EB14EC4-E1C7-4994-AF40-1799949FDB82}"/>
              </a:ext>
            </a:extLst>
          </p:cNvPr>
          <p:cNvSpPr/>
          <p:nvPr/>
        </p:nvSpPr>
        <p:spPr>
          <a:xfrm>
            <a:off x="3364663" y="1359873"/>
            <a:ext cx="453649" cy="4138255"/>
          </a:xfrm>
          <a:prstGeom prst="leftBrace">
            <a:avLst>
              <a:gd name="adj1" fmla="val 7196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63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1D2308-CCBF-4B3A-81F1-1AC66C989128}"/>
              </a:ext>
            </a:extLst>
          </p:cNvPr>
          <p:cNvSpPr txBox="1"/>
          <p:nvPr/>
        </p:nvSpPr>
        <p:spPr>
          <a:xfrm>
            <a:off x="609600" y="249871"/>
            <a:ext cx="9744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2D82B-A641-4C2F-A69B-F182BF134CA3}"/>
              </a:ext>
            </a:extLst>
          </p:cNvPr>
          <p:cNvSpPr txBox="1"/>
          <p:nvPr/>
        </p:nvSpPr>
        <p:spPr>
          <a:xfrm>
            <a:off x="4571547" y="2425700"/>
            <a:ext cx="304891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7200"/>
              <a:t>[</a:t>
            </a:r>
            <a:r>
              <a:rPr lang="fr-FR" sz="7200">
                <a:solidFill>
                  <a:srgbClr val="F9AE57"/>
                </a:solidFill>
              </a:rPr>
              <a:t>2</a:t>
            </a:r>
            <a:r>
              <a:rPr lang="fr-FR" sz="7200"/>
              <a:t>, </a:t>
            </a:r>
            <a:r>
              <a:rPr lang="fr-FR" sz="7200">
                <a:solidFill>
                  <a:srgbClr val="F9AE57"/>
                </a:solidFill>
              </a:rPr>
              <a:t>4</a:t>
            </a:r>
            <a:r>
              <a:rPr lang="fr-FR" sz="7200"/>
              <a:t>]</a:t>
            </a:r>
            <a:endParaRPr lang="fr-FR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133A4-F8C9-47E2-A07A-78C1A52485E3}"/>
              </a:ext>
            </a:extLst>
          </p:cNvPr>
          <p:cNvSpPr txBox="1"/>
          <p:nvPr/>
        </p:nvSpPr>
        <p:spPr>
          <a:xfrm>
            <a:off x="4184650" y="3635296"/>
            <a:ext cx="382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wouldn't count if we swap base cases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0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/>
              <p:nvPr/>
            </p:nvSpPr>
            <p:spPr>
              <a:xfrm>
                <a:off x="4080269" y="5127027"/>
                <a:ext cx="2191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69" y="5127027"/>
                <a:ext cx="2191817" cy="369332"/>
              </a:xfrm>
              <a:prstGeom prst="rect">
                <a:avLst/>
              </a:prstGeom>
              <a:blipFill>
                <a:blip r:embed="rId2"/>
                <a:stretch>
                  <a:fillRect l="-444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BC8DC-3488-4161-B13E-B19B448F61D8}"/>
                  </a:ext>
                </a:extLst>
              </p:cNvPr>
              <p:cNvSpPr txBox="1"/>
              <p:nvPr/>
            </p:nvSpPr>
            <p:spPr>
              <a:xfrm>
                <a:off x="6458822" y="5883829"/>
                <a:ext cx="34695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BC8DC-3488-4161-B13E-B19B448F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22" y="5883829"/>
                <a:ext cx="3469540" cy="738664"/>
              </a:xfrm>
              <a:prstGeom prst="rect">
                <a:avLst/>
              </a:prstGeom>
              <a:blipFill>
                <a:blip r:embed="rId3"/>
                <a:stretch>
                  <a:fillRect l="-2812" b="-17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819F29-010D-429E-B4DE-C3D15F2D02FF}"/>
                  </a:ext>
                </a:extLst>
              </p:cNvPr>
              <p:cNvSpPr txBox="1"/>
              <p:nvPr/>
            </p:nvSpPr>
            <p:spPr>
              <a:xfrm>
                <a:off x="6544699" y="5009831"/>
                <a:ext cx="6235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819F29-010D-429E-B4DE-C3D15F2D0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99" y="5009831"/>
                <a:ext cx="62356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884E-4C8F-438E-B667-681D3792B8DD}"/>
                  </a:ext>
                </a:extLst>
              </p:cNvPr>
              <p:cNvSpPr txBox="1"/>
              <p:nvPr/>
            </p:nvSpPr>
            <p:spPr>
              <a:xfrm>
                <a:off x="6544700" y="3926793"/>
                <a:ext cx="6235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884E-4C8F-438E-B667-681D3792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00" y="3926793"/>
                <a:ext cx="62356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EB09-050A-4D7F-A058-8DC08223893B}"/>
                  </a:ext>
                </a:extLst>
              </p:cNvPr>
              <p:cNvSpPr txBox="1"/>
              <p:nvPr/>
            </p:nvSpPr>
            <p:spPr>
              <a:xfrm>
                <a:off x="10682883" y="4043989"/>
                <a:ext cx="1263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EB09-050A-4D7F-A058-8DC08223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883" y="4043989"/>
                <a:ext cx="1263038" cy="369332"/>
              </a:xfrm>
              <a:prstGeom prst="rect">
                <a:avLst/>
              </a:prstGeom>
              <a:blipFill>
                <a:blip r:embed="rId6"/>
                <a:stretch>
                  <a:fillRect l="-10577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BB2CAF-8847-4A24-B494-DA73D228A762}"/>
                  </a:ext>
                </a:extLst>
              </p:cNvPr>
              <p:cNvSpPr txBox="1"/>
              <p:nvPr/>
            </p:nvSpPr>
            <p:spPr>
              <a:xfrm>
                <a:off x="9159253" y="5127027"/>
                <a:ext cx="2887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BB2CAF-8847-4A24-B494-DA73D228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53" y="5127027"/>
                <a:ext cx="2887905" cy="369332"/>
              </a:xfrm>
              <a:prstGeom prst="rect">
                <a:avLst/>
              </a:prstGeom>
              <a:blipFill>
                <a:blip r:embed="rId7"/>
                <a:stretch>
                  <a:fillRect l="-4651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3B544-573A-43CD-A032-513820BF2ABF}"/>
                  </a:ext>
                </a:extLst>
              </p:cNvPr>
              <p:cNvSpPr txBox="1"/>
              <p:nvPr/>
            </p:nvSpPr>
            <p:spPr>
              <a:xfrm>
                <a:off x="10405565" y="6046412"/>
                <a:ext cx="1552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3B544-573A-43CD-A032-513820BF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565" y="6046412"/>
                <a:ext cx="1552027" cy="369332"/>
              </a:xfrm>
              <a:prstGeom prst="rect">
                <a:avLst/>
              </a:prstGeom>
              <a:blipFill>
                <a:blip r:embed="rId8"/>
                <a:stretch>
                  <a:fillRect l="-6667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2EB14EC4-E1C7-4994-AF40-1799949FDB82}"/>
              </a:ext>
            </a:extLst>
          </p:cNvPr>
          <p:cNvSpPr/>
          <p:nvPr/>
        </p:nvSpPr>
        <p:spPr>
          <a:xfrm>
            <a:off x="6160377" y="3864963"/>
            <a:ext cx="314078" cy="2865065"/>
          </a:xfrm>
          <a:prstGeom prst="leftBrace">
            <a:avLst>
              <a:gd name="adj1" fmla="val 7196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46424B8-967E-43A8-ACE6-7952F1DE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7850"/>
            <a:ext cx="7321235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/>
              <p:nvPr/>
            </p:nvSpPr>
            <p:spPr>
              <a:xfrm>
                <a:off x="4080269" y="5127027"/>
                <a:ext cx="2191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0B9CC-47B5-4890-AB95-D1606C3A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69" y="5127027"/>
                <a:ext cx="2191817" cy="369332"/>
              </a:xfrm>
              <a:prstGeom prst="rect">
                <a:avLst/>
              </a:prstGeom>
              <a:blipFill>
                <a:blip r:embed="rId2"/>
                <a:stretch>
                  <a:fillRect l="-444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BC8DC-3488-4161-B13E-B19B448F61D8}"/>
                  </a:ext>
                </a:extLst>
              </p:cNvPr>
              <p:cNvSpPr txBox="1"/>
              <p:nvPr/>
            </p:nvSpPr>
            <p:spPr>
              <a:xfrm>
                <a:off x="6458822" y="5883829"/>
                <a:ext cx="34695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BC8DC-3488-4161-B13E-B19B448F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22" y="5883829"/>
                <a:ext cx="3469540" cy="738664"/>
              </a:xfrm>
              <a:prstGeom prst="rect">
                <a:avLst/>
              </a:prstGeom>
              <a:blipFill>
                <a:blip r:embed="rId3"/>
                <a:stretch>
                  <a:fillRect l="-2812" b="-17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819F29-010D-429E-B4DE-C3D15F2D02FF}"/>
                  </a:ext>
                </a:extLst>
              </p:cNvPr>
              <p:cNvSpPr txBox="1"/>
              <p:nvPr/>
            </p:nvSpPr>
            <p:spPr>
              <a:xfrm>
                <a:off x="6544699" y="5009831"/>
                <a:ext cx="6235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819F29-010D-429E-B4DE-C3D15F2D0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99" y="5009831"/>
                <a:ext cx="62356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884E-4C8F-438E-B667-681D3792B8DD}"/>
                  </a:ext>
                </a:extLst>
              </p:cNvPr>
              <p:cNvSpPr txBox="1"/>
              <p:nvPr/>
            </p:nvSpPr>
            <p:spPr>
              <a:xfrm>
                <a:off x="6544700" y="3926793"/>
                <a:ext cx="6235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884E-4C8F-438E-B667-681D3792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00" y="3926793"/>
                <a:ext cx="62356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EB09-050A-4D7F-A058-8DC08223893B}"/>
                  </a:ext>
                </a:extLst>
              </p:cNvPr>
              <p:cNvSpPr txBox="1"/>
              <p:nvPr/>
            </p:nvSpPr>
            <p:spPr>
              <a:xfrm>
                <a:off x="10682883" y="4043989"/>
                <a:ext cx="1263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EB09-050A-4D7F-A058-8DC08223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883" y="4043989"/>
                <a:ext cx="1263038" cy="369332"/>
              </a:xfrm>
              <a:prstGeom prst="rect">
                <a:avLst/>
              </a:prstGeom>
              <a:blipFill>
                <a:blip r:embed="rId6"/>
                <a:stretch>
                  <a:fillRect l="-10577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BB2CAF-8847-4A24-B494-DA73D228A762}"/>
                  </a:ext>
                </a:extLst>
              </p:cNvPr>
              <p:cNvSpPr txBox="1"/>
              <p:nvPr/>
            </p:nvSpPr>
            <p:spPr>
              <a:xfrm>
                <a:off x="9159253" y="5127027"/>
                <a:ext cx="2887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BB2CAF-8847-4A24-B494-DA73D228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53" y="5127027"/>
                <a:ext cx="2887905" cy="369332"/>
              </a:xfrm>
              <a:prstGeom prst="rect">
                <a:avLst/>
              </a:prstGeom>
              <a:blipFill>
                <a:blip r:embed="rId7"/>
                <a:stretch>
                  <a:fillRect l="-4651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3B544-573A-43CD-A032-513820BF2ABF}"/>
                  </a:ext>
                </a:extLst>
              </p:cNvPr>
              <p:cNvSpPr txBox="1"/>
              <p:nvPr/>
            </p:nvSpPr>
            <p:spPr>
              <a:xfrm>
                <a:off x="10405565" y="6046412"/>
                <a:ext cx="1552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D3B544-573A-43CD-A032-513820BF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565" y="6046412"/>
                <a:ext cx="1552027" cy="369332"/>
              </a:xfrm>
              <a:prstGeom prst="rect">
                <a:avLst/>
              </a:prstGeom>
              <a:blipFill>
                <a:blip r:embed="rId8"/>
                <a:stretch>
                  <a:fillRect l="-6667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2EB14EC4-E1C7-4994-AF40-1799949FDB82}"/>
              </a:ext>
            </a:extLst>
          </p:cNvPr>
          <p:cNvSpPr/>
          <p:nvPr/>
        </p:nvSpPr>
        <p:spPr>
          <a:xfrm>
            <a:off x="6160377" y="3864963"/>
            <a:ext cx="314078" cy="2865065"/>
          </a:xfrm>
          <a:prstGeom prst="leftBrace">
            <a:avLst>
              <a:gd name="adj1" fmla="val 7196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46424B8-967E-43A8-ACE6-7952F1DE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7850"/>
            <a:ext cx="7321235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E2EBE-7A24-46F1-BABF-37A6A27952E0}"/>
              </a:ext>
            </a:extLst>
          </p:cNvPr>
          <p:cNvSpPr/>
          <p:nvPr/>
        </p:nvSpPr>
        <p:spPr bwMode="auto">
          <a:xfrm>
            <a:off x="2843213" y="2467131"/>
            <a:ext cx="4548187" cy="352270"/>
          </a:xfrm>
          <a:prstGeom prst="rect">
            <a:avLst/>
          </a:prstGeom>
          <a:solidFill>
            <a:srgbClr val="F97B57">
              <a:alpha val="10000"/>
            </a:srgbClr>
          </a:solidFill>
          <a:ln w="127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21013-BDE4-4D36-BD92-1EA7312E0AA7}"/>
              </a:ext>
            </a:extLst>
          </p:cNvPr>
          <p:cNvSpPr/>
          <p:nvPr/>
        </p:nvSpPr>
        <p:spPr bwMode="auto">
          <a:xfrm>
            <a:off x="3200400" y="2867886"/>
            <a:ext cx="3344299" cy="352270"/>
          </a:xfrm>
          <a:prstGeom prst="rect">
            <a:avLst/>
          </a:prstGeom>
          <a:solidFill>
            <a:srgbClr val="F97B57">
              <a:alpha val="10000"/>
            </a:srgbClr>
          </a:solidFill>
          <a:ln w="127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6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C305C5-9711-4765-B864-EF2B4442AC7D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10188222" y="1264356"/>
            <a:ext cx="0" cy="432928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246424B8-967E-43A8-ACE6-7952F1DE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7850"/>
            <a:ext cx="7321235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E2EBE-7A24-46F1-BABF-37A6A27952E0}"/>
              </a:ext>
            </a:extLst>
          </p:cNvPr>
          <p:cNvSpPr/>
          <p:nvPr/>
        </p:nvSpPr>
        <p:spPr bwMode="auto">
          <a:xfrm>
            <a:off x="2843213" y="2467131"/>
            <a:ext cx="4548187" cy="352270"/>
          </a:xfrm>
          <a:prstGeom prst="rect">
            <a:avLst/>
          </a:prstGeom>
          <a:solidFill>
            <a:srgbClr val="F97B57">
              <a:alpha val="10000"/>
            </a:srgbClr>
          </a:solidFill>
          <a:ln w="127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21013-BDE4-4D36-BD92-1EA7312E0AA7}"/>
              </a:ext>
            </a:extLst>
          </p:cNvPr>
          <p:cNvSpPr/>
          <p:nvPr/>
        </p:nvSpPr>
        <p:spPr bwMode="auto">
          <a:xfrm>
            <a:off x="3200400" y="2867886"/>
            <a:ext cx="3344299" cy="352270"/>
          </a:xfrm>
          <a:prstGeom prst="rect">
            <a:avLst/>
          </a:prstGeom>
          <a:solidFill>
            <a:srgbClr val="F97B57">
              <a:alpha val="10000"/>
            </a:srgbClr>
          </a:solidFill>
          <a:ln w="127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A7CCA-D0BA-439F-8678-98A24322E039}"/>
              </a:ext>
            </a:extLst>
          </p:cNvPr>
          <p:cNvSpPr/>
          <p:nvPr/>
        </p:nvSpPr>
        <p:spPr bwMode="auto">
          <a:xfrm>
            <a:off x="8918222" y="327378"/>
            <a:ext cx="2540000" cy="93697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65B4E-A163-42A1-B826-89E6729DEFF9}"/>
              </a:ext>
            </a:extLst>
          </p:cNvPr>
          <p:cNvSpPr/>
          <p:nvPr/>
        </p:nvSpPr>
        <p:spPr bwMode="auto">
          <a:xfrm>
            <a:off x="8918222" y="1932574"/>
            <a:ext cx="2540000" cy="93697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6CC9B-7ADE-409F-9E58-B405A8FE21B8}"/>
              </a:ext>
            </a:extLst>
          </p:cNvPr>
          <p:cNvSpPr/>
          <p:nvPr/>
        </p:nvSpPr>
        <p:spPr bwMode="auto">
          <a:xfrm>
            <a:off x="8918222" y="5593644"/>
            <a:ext cx="2540000" cy="93697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286B4-9357-4D52-8746-02A04536A90D}"/>
              </a:ext>
            </a:extLst>
          </p:cNvPr>
          <p:cNvSpPr txBox="1"/>
          <p:nvPr/>
        </p:nvSpPr>
        <p:spPr>
          <a:xfrm>
            <a:off x="9759244" y="3354435"/>
            <a:ext cx="857956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64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C305C5-9711-4765-B864-EF2B4442AC7D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10188222" y="1264356"/>
            <a:ext cx="0" cy="432928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246424B8-967E-43A8-ACE6-7952F1DE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7850"/>
            <a:ext cx="7321235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E2EBE-7A24-46F1-BABF-37A6A27952E0}"/>
              </a:ext>
            </a:extLst>
          </p:cNvPr>
          <p:cNvSpPr/>
          <p:nvPr/>
        </p:nvSpPr>
        <p:spPr bwMode="auto">
          <a:xfrm>
            <a:off x="2843213" y="2467131"/>
            <a:ext cx="4548187" cy="352270"/>
          </a:xfrm>
          <a:prstGeom prst="rect">
            <a:avLst/>
          </a:prstGeom>
          <a:solidFill>
            <a:srgbClr val="F97B57">
              <a:alpha val="10000"/>
            </a:srgbClr>
          </a:solidFill>
          <a:ln w="127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21013-BDE4-4D36-BD92-1EA7312E0AA7}"/>
              </a:ext>
            </a:extLst>
          </p:cNvPr>
          <p:cNvSpPr/>
          <p:nvPr/>
        </p:nvSpPr>
        <p:spPr bwMode="auto">
          <a:xfrm>
            <a:off x="3200400" y="2867886"/>
            <a:ext cx="3344299" cy="352270"/>
          </a:xfrm>
          <a:prstGeom prst="rect">
            <a:avLst/>
          </a:prstGeom>
          <a:solidFill>
            <a:srgbClr val="F97B57">
              <a:alpha val="10000"/>
            </a:srgbClr>
          </a:solidFill>
          <a:ln w="127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A7CCA-D0BA-439F-8678-98A24322E039}"/>
              </a:ext>
            </a:extLst>
          </p:cNvPr>
          <p:cNvSpPr/>
          <p:nvPr/>
        </p:nvSpPr>
        <p:spPr bwMode="auto">
          <a:xfrm>
            <a:off x="8918222" y="327378"/>
            <a:ext cx="2540000" cy="93697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65B4E-A163-42A1-B826-89E6729DEFF9}"/>
              </a:ext>
            </a:extLst>
          </p:cNvPr>
          <p:cNvSpPr/>
          <p:nvPr/>
        </p:nvSpPr>
        <p:spPr bwMode="auto">
          <a:xfrm>
            <a:off x="8918222" y="1932574"/>
            <a:ext cx="2540000" cy="93697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6CC9B-7ADE-409F-9E58-B405A8FE21B8}"/>
              </a:ext>
            </a:extLst>
          </p:cNvPr>
          <p:cNvSpPr/>
          <p:nvPr/>
        </p:nvSpPr>
        <p:spPr bwMode="auto">
          <a:xfrm>
            <a:off x="8918222" y="5593644"/>
            <a:ext cx="2540000" cy="93697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286B4-9357-4D52-8746-02A04536A90D}"/>
              </a:ext>
            </a:extLst>
          </p:cNvPr>
          <p:cNvSpPr txBox="1"/>
          <p:nvPr/>
        </p:nvSpPr>
        <p:spPr>
          <a:xfrm>
            <a:off x="9759244" y="3354435"/>
            <a:ext cx="857956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/>
              <p:nvPr/>
            </p:nvSpPr>
            <p:spPr>
              <a:xfrm>
                <a:off x="690659" y="4554763"/>
                <a:ext cx="688444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7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7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7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7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9" y="4554763"/>
                <a:ext cx="688444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23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/>
              <p:nvPr/>
            </p:nvSpPr>
            <p:spPr>
              <a:xfrm>
                <a:off x="506094" y="5000627"/>
                <a:ext cx="729840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4" y="5000627"/>
                <a:ext cx="7298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Disque magnétique 31">
            <a:extLst>
              <a:ext uri="{FF2B5EF4-FFF2-40B4-BE49-F238E27FC236}">
                <a16:creationId xmlns:a16="http://schemas.microsoft.com/office/drawing/2014/main" id="{AE67C629-AD8E-47FE-B5A1-E700A9B5BE03}"/>
              </a:ext>
            </a:extLst>
          </p:cNvPr>
          <p:cNvSpPr/>
          <p:nvPr/>
        </p:nvSpPr>
        <p:spPr>
          <a:xfrm>
            <a:off x="9515476" y="5133976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subsets(k,0)</a:t>
            </a:r>
            <a:endParaRPr lang="en-GB" sz="2000" dirty="0"/>
          </a:p>
        </p:txBody>
      </p:sp>
      <p:sp>
        <p:nvSpPr>
          <p:cNvPr id="16" name="Organigramme : Disque magnétique 31">
            <a:extLst>
              <a:ext uri="{FF2B5EF4-FFF2-40B4-BE49-F238E27FC236}">
                <a16:creationId xmlns:a16="http://schemas.microsoft.com/office/drawing/2014/main" id="{6C83E9F9-496B-4C2E-AE41-36BA049C8E24}"/>
              </a:ext>
            </a:extLst>
          </p:cNvPr>
          <p:cNvSpPr/>
          <p:nvPr/>
        </p:nvSpPr>
        <p:spPr>
          <a:xfrm>
            <a:off x="9515476" y="4314826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subsets(k,1)</a:t>
            </a:r>
            <a:endParaRPr lang="en-GB" sz="2000" dirty="0"/>
          </a:p>
        </p:txBody>
      </p:sp>
      <p:sp>
        <p:nvSpPr>
          <p:cNvPr id="19" name="Organigramme : Disque magnétique 31">
            <a:extLst>
              <a:ext uri="{FF2B5EF4-FFF2-40B4-BE49-F238E27FC236}">
                <a16:creationId xmlns:a16="http://schemas.microsoft.com/office/drawing/2014/main" id="{03182753-E980-43A9-925B-A0C7E69D5843}"/>
              </a:ext>
            </a:extLst>
          </p:cNvPr>
          <p:cNvSpPr/>
          <p:nvPr/>
        </p:nvSpPr>
        <p:spPr>
          <a:xfrm>
            <a:off x="9515476" y="485774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subsets(k,n)</a:t>
            </a:r>
            <a:endParaRPr lang="en-GB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0F490-83A9-4F03-AF83-BC4C1811CC13}"/>
              </a:ext>
            </a:extLst>
          </p:cNvPr>
          <p:cNvSpPr txBox="1"/>
          <p:nvPr/>
        </p:nvSpPr>
        <p:spPr>
          <a:xfrm>
            <a:off x="10191398" y="2092912"/>
            <a:ext cx="857956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E4B667A-B0AC-48A1-BEF8-BEA9E3A23ECB}"/>
              </a:ext>
            </a:extLst>
          </p:cNvPr>
          <p:cNvSpPr/>
          <p:nvPr/>
        </p:nvSpPr>
        <p:spPr>
          <a:xfrm>
            <a:off x="8699500" y="534987"/>
            <a:ext cx="596900" cy="5788026"/>
          </a:xfrm>
          <a:prstGeom prst="leftBrace">
            <a:avLst>
              <a:gd name="adj1" fmla="val 5301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D9A4E-5520-4C15-AD1C-FC75A97417D4}"/>
                  </a:ext>
                </a:extLst>
              </p:cNvPr>
              <p:cNvSpPr txBox="1"/>
              <p:nvPr/>
            </p:nvSpPr>
            <p:spPr>
              <a:xfrm>
                <a:off x="7500904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D9A4E-5520-4C15-AD1C-FC75A974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04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38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696E5-4450-4870-AC6A-D892EEDA9A92}"/>
              </a:ext>
            </a:extLst>
          </p:cNvPr>
          <p:cNvSpPr/>
          <p:nvPr/>
        </p:nvSpPr>
        <p:spPr bwMode="auto">
          <a:xfrm>
            <a:off x="177800" y="425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0B4F0E-9059-44C6-A6D0-6EF2CDB8AB8B}"/>
              </a:ext>
            </a:extLst>
          </p:cNvPr>
          <p:cNvSpPr/>
          <p:nvPr/>
        </p:nvSpPr>
        <p:spPr bwMode="auto">
          <a:xfrm>
            <a:off x="177800" y="15430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D0FE1-12B0-4355-AC3F-C40FDAAE48B4}"/>
              </a:ext>
            </a:extLst>
          </p:cNvPr>
          <p:cNvSpPr/>
          <p:nvPr/>
        </p:nvSpPr>
        <p:spPr bwMode="auto">
          <a:xfrm>
            <a:off x="1778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8A877-0286-4BB9-9586-F160B815869F}"/>
              </a:ext>
            </a:extLst>
          </p:cNvPr>
          <p:cNvSpPr/>
          <p:nvPr/>
        </p:nvSpPr>
        <p:spPr bwMode="auto">
          <a:xfrm>
            <a:off x="177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79A86-7A9C-4BC1-A7BD-6982F82D78B4}"/>
              </a:ext>
            </a:extLst>
          </p:cNvPr>
          <p:cNvSpPr/>
          <p:nvPr/>
        </p:nvSpPr>
        <p:spPr bwMode="auto">
          <a:xfrm>
            <a:off x="177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A0FFFC-5098-42D8-86DB-78B2CA8D22B4}"/>
              </a:ext>
            </a:extLst>
          </p:cNvPr>
          <p:cNvSpPr/>
          <p:nvPr/>
        </p:nvSpPr>
        <p:spPr bwMode="auto">
          <a:xfrm>
            <a:off x="177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480DC2-CE3F-41C4-B16A-CA88893DE535}"/>
              </a:ext>
            </a:extLst>
          </p:cNvPr>
          <p:cNvSpPr/>
          <p:nvPr/>
        </p:nvSpPr>
        <p:spPr bwMode="auto">
          <a:xfrm>
            <a:off x="1384300" y="15430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61617B-B224-44E7-8EC5-55DDDEF44D5B}"/>
              </a:ext>
            </a:extLst>
          </p:cNvPr>
          <p:cNvSpPr/>
          <p:nvPr/>
        </p:nvSpPr>
        <p:spPr bwMode="auto">
          <a:xfrm>
            <a:off x="13843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6A8A7-163D-4762-B83B-47429F9F1ECA}"/>
              </a:ext>
            </a:extLst>
          </p:cNvPr>
          <p:cNvSpPr/>
          <p:nvPr/>
        </p:nvSpPr>
        <p:spPr bwMode="auto">
          <a:xfrm>
            <a:off x="1384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45B2E2-ECA8-444D-890F-45D8B9692C79}"/>
              </a:ext>
            </a:extLst>
          </p:cNvPr>
          <p:cNvSpPr/>
          <p:nvPr/>
        </p:nvSpPr>
        <p:spPr bwMode="auto">
          <a:xfrm>
            <a:off x="1384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6339A5-E3E1-4876-BBA7-B98F7DD3855C}"/>
              </a:ext>
            </a:extLst>
          </p:cNvPr>
          <p:cNvSpPr/>
          <p:nvPr/>
        </p:nvSpPr>
        <p:spPr bwMode="auto">
          <a:xfrm>
            <a:off x="1384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4D390-0561-4A3A-B18B-877813A5057C}"/>
              </a:ext>
            </a:extLst>
          </p:cNvPr>
          <p:cNvSpPr/>
          <p:nvPr/>
        </p:nvSpPr>
        <p:spPr bwMode="auto">
          <a:xfrm>
            <a:off x="25908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AC1334-D642-4D34-9484-825EBA522140}"/>
              </a:ext>
            </a:extLst>
          </p:cNvPr>
          <p:cNvSpPr/>
          <p:nvPr/>
        </p:nvSpPr>
        <p:spPr bwMode="auto">
          <a:xfrm>
            <a:off x="2590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A37030-B807-4FB5-93B3-5AD71F674900}"/>
              </a:ext>
            </a:extLst>
          </p:cNvPr>
          <p:cNvSpPr/>
          <p:nvPr/>
        </p:nvSpPr>
        <p:spPr bwMode="auto">
          <a:xfrm>
            <a:off x="2590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683EB6-842E-436E-B0CC-8354E7931F34}"/>
              </a:ext>
            </a:extLst>
          </p:cNvPr>
          <p:cNvSpPr/>
          <p:nvPr/>
        </p:nvSpPr>
        <p:spPr bwMode="auto">
          <a:xfrm>
            <a:off x="2590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9CE624-F308-4114-B0AB-44818FE5DA22}"/>
              </a:ext>
            </a:extLst>
          </p:cNvPr>
          <p:cNvSpPr/>
          <p:nvPr/>
        </p:nvSpPr>
        <p:spPr bwMode="auto">
          <a:xfrm>
            <a:off x="37973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A69AD5-206A-48DF-8D14-AF962B9FE467}"/>
              </a:ext>
            </a:extLst>
          </p:cNvPr>
          <p:cNvSpPr/>
          <p:nvPr/>
        </p:nvSpPr>
        <p:spPr bwMode="auto">
          <a:xfrm>
            <a:off x="3797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09A7C0-5B55-4665-AAEA-9212E5E27852}"/>
              </a:ext>
            </a:extLst>
          </p:cNvPr>
          <p:cNvSpPr/>
          <p:nvPr/>
        </p:nvSpPr>
        <p:spPr bwMode="auto">
          <a:xfrm>
            <a:off x="3797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2FBCB-83F7-452E-A8E5-945010001153}"/>
              </a:ext>
            </a:extLst>
          </p:cNvPr>
          <p:cNvSpPr/>
          <p:nvPr/>
        </p:nvSpPr>
        <p:spPr bwMode="auto">
          <a:xfrm>
            <a:off x="3797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269F6F-8773-400A-B9E8-CC979C3CFB12}"/>
              </a:ext>
            </a:extLst>
          </p:cNvPr>
          <p:cNvSpPr/>
          <p:nvPr/>
        </p:nvSpPr>
        <p:spPr bwMode="auto">
          <a:xfrm>
            <a:off x="5003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4C8910-2785-484D-BAA4-A06F2FA5D8DB}"/>
              </a:ext>
            </a:extLst>
          </p:cNvPr>
          <p:cNvSpPr/>
          <p:nvPr/>
        </p:nvSpPr>
        <p:spPr bwMode="auto">
          <a:xfrm>
            <a:off x="5003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D3F6A1-A38F-4564-A3ED-BD4B4192CDE0}"/>
              </a:ext>
            </a:extLst>
          </p:cNvPr>
          <p:cNvSpPr/>
          <p:nvPr/>
        </p:nvSpPr>
        <p:spPr bwMode="auto">
          <a:xfrm>
            <a:off x="5003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A7E297-17C0-4B39-A7A7-A9558B859BEA}"/>
              </a:ext>
            </a:extLst>
          </p:cNvPr>
          <p:cNvSpPr/>
          <p:nvPr/>
        </p:nvSpPr>
        <p:spPr bwMode="auto">
          <a:xfrm>
            <a:off x="6210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5B475-68E3-4181-8023-ACEB1C27EECE}"/>
              </a:ext>
            </a:extLst>
          </p:cNvPr>
          <p:cNvSpPr/>
          <p:nvPr/>
        </p:nvSpPr>
        <p:spPr bwMode="auto">
          <a:xfrm>
            <a:off x="6210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C41BF5-68F3-4565-BCB2-9D92855C2A9F}"/>
              </a:ext>
            </a:extLst>
          </p:cNvPr>
          <p:cNvSpPr/>
          <p:nvPr/>
        </p:nvSpPr>
        <p:spPr bwMode="auto">
          <a:xfrm>
            <a:off x="6210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54A4FD-8C2F-4B2A-881E-A145F0EDF402}"/>
              </a:ext>
            </a:extLst>
          </p:cNvPr>
          <p:cNvSpPr/>
          <p:nvPr/>
        </p:nvSpPr>
        <p:spPr bwMode="auto">
          <a:xfrm>
            <a:off x="7416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3D8132-F775-4B49-98F0-0D5A6104203E}"/>
              </a:ext>
            </a:extLst>
          </p:cNvPr>
          <p:cNvSpPr/>
          <p:nvPr/>
        </p:nvSpPr>
        <p:spPr bwMode="auto">
          <a:xfrm>
            <a:off x="7416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BBD123-940B-4B2D-A9D6-5341E64F29E1}"/>
              </a:ext>
            </a:extLst>
          </p:cNvPr>
          <p:cNvSpPr/>
          <p:nvPr/>
        </p:nvSpPr>
        <p:spPr bwMode="auto">
          <a:xfrm>
            <a:off x="7416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28F46A-8FE0-4578-9BBA-AF79502959AE}"/>
              </a:ext>
            </a:extLst>
          </p:cNvPr>
          <p:cNvSpPr/>
          <p:nvPr/>
        </p:nvSpPr>
        <p:spPr bwMode="auto">
          <a:xfrm>
            <a:off x="8623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D557B9-813E-4618-8A3C-2AA44249FC7F}"/>
              </a:ext>
            </a:extLst>
          </p:cNvPr>
          <p:cNvSpPr/>
          <p:nvPr/>
        </p:nvSpPr>
        <p:spPr bwMode="auto">
          <a:xfrm>
            <a:off x="9829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24C13A-378D-41CB-B718-C3979DD115CD}"/>
              </a:ext>
            </a:extLst>
          </p:cNvPr>
          <p:cNvSpPr/>
          <p:nvPr/>
        </p:nvSpPr>
        <p:spPr bwMode="auto">
          <a:xfrm>
            <a:off x="11036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CC3DB-A4D8-4143-9595-ED06C571658F}"/>
              </a:ext>
            </a:extLst>
          </p:cNvPr>
          <p:cNvCxnSpPr>
            <a:stCxn id="4" idx="2"/>
            <a:endCxn id="29" idx="0"/>
          </p:cNvCxnSpPr>
          <p:nvPr/>
        </p:nvCxnSpPr>
        <p:spPr>
          <a:xfrm>
            <a:off x="666750" y="8445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3DDF5A-E104-4A6E-9520-88FBF6D0246C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666750" y="19621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1B0E44-2CA5-44A9-AC96-DEDBDD1F622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66750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5D669D-31D3-4ECB-8D2E-F4A710262139}"/>
              </a:ext>
            </a:extLst>
          </p:cNvPr>
          <p:cNvCxnSpPr>
            <a:cxnSpLocks/>
          </p:cNvCxnSpPr>
          <p:nvPr/>
        </p:nvCxnSpPr>
        <p:spPr>
          <a:xfrm>
            <a:off x="666750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B77227-D23C-4BFB-8D02-A3411A013C52}"/>
              </a:ext>
            </a:extLst>
          </p:cNvPr>
          <p:cNvCxnSpPr>
            <a:cxnSpLocks/>
          </p:cNvCxnSpPr>
          <p:nvPr/>
        </p:nvCxnSpPr>
        <p:spPr>
          <a:xfrm>
            <a:off x="666750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9D2512C-A824-4123-9425-42B0D139CFC4}"/>
              </a:ext>
            </a:extLst>
          </p:cNvPr>
          <p:cNvCxnSpPr>
            <a:cxnSpLocks/>
          </p:cNvCxnSpPr>
          <p:nvPr/>
        </p:nvCxnSpPr>
        <p:spPr>
          <a:xfrm>
            <a:off x="1874661" y="19621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78DEE2-47F9-48A4-987E-CA96E345CE63}"/>
              </a:ext>
            </a:extLst>
          </p:cNvPr>
          <p:cNvCxnSpPr>
            <a:cxnSpLocks/>
          </p:cNvCxnSpPr>
          <p:nvPr/>
        </p:nvCxnSpPr>
        <p:spPr>
          <a:xfrm>
            <a:off x="187466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44208F-30DF-4E4E-8436-55696E79B7CB}"/>
              </a:ext>
            </a:extLst>
          </p:cNvPr>
          <p:cNvCxnSpPr>
            <a:cxnSpLocks/>
          </p:cNvCxnSpPr>
          <p:nvPr/>
        </p:nvCxnSpPr>
        <p:spPr>
          <a:xfrm>
            <a:off x="187466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1285F4-D305-4023-9BA7-8D23C2D33C5C}"/>
              </a:ext>
            </a:extLst>
          </p:cNvPr>
          <p:cNvCxnSpPr>
            <a:cxnSpLocks/>
          </p:cNvCxnSpPr>
          <p:nvPr/>
        </p:nvCxnSpPr>
        <p:spPr>
          <a:xfrm>
            <a:off x="187466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AF9EFC-8086-4073-B99D-D4142A6788FD}"/>
              </a:ext>
            </a:extLst>
          </p:cNvPr>
          <p:cNvCxnSpPr>
            <a:cxnSpLocks/>
          </p:cNvCxnSpPr>
          <p:nvPr/>
        </p:nvCxnSpPr>
        <p:spPr>
          <a:xfrm>
            <a:off x="309386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BC649D-9973-42AD-94BE-536699E8C32B}"/>
              </a:ext>
            </a:extLst>
          </p:cNvPr>
          <p:cNvCxnSpPr>
            <a:cxnSpLocks/>
          </p:cNvCxnSpPr>
          <p:nvPr/>
        </p:nvCxnSpPr>
        <p:spPr>
          <a:xfrm>
            <a:off x="309386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D9A48B-9DCB-436E-8A99-F479A77F706D}"/>
              </a:ext>
            </a:extLst>
          </p:cNvPr>
          <p:cNvCxnSpPr>
            <a:cxnSpLocks/>
          </p:cNvCxnSpPr>
          <p:nvPr/>
        </p:nvCxnSpPr>
        <p:spPr>
          <a:xfrm>
            <a:off x="309386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130846-438D-4992-AF72-73D302736A94}"/>
              </a:ext>
            </a:extLst>
          </p:cNvPr>
          <p:cNvCxnSpPr>
            <a:cxnSpLocks/>
          </p:cNvCxnSpPr>
          <p:nvPr/>
        </p:nvCxnSpPr>
        <p:spPr>
          <a:xfrm>
            <a:off x="430177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6CF20F-6BB6-4941-A5A8-F2BC3665369E}"/>
              </a:ext>
            </a:extLst>
          </p:cNvPr>
          <p:cNvCxnSpPr>
            <a:cxnSpLocks/>
          </p:cNvCxnSpPr>
          <p:nvPr/>
        </p:nvCxnSpPr>
        <p:spPr>
          <a:xfrm>
            <a:off x="430177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20D409-C059-449D-A1D6-5D2B596F2D7A}"/>
              </a:ext>
            </a:extLst>
          </p:cNvPr>
          <p:cNvCxnSpPr>
            <a:cxnSpLocks/>
          </p:cNvCxnSpPr>
          <p:nvPr/>
        </p:nvCxnSpPr>
        <p:spPr>
          <a:xfrm>
            <a:off x="430177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562A66-8189-4C8F-9D25-3A7D8FF40C1F}"/>
              </a:ext>
            </a:extLst>
          </p:cNvPr>
          <p:cNvCxnSpPr>
            <a:cxnSpLocks/>
          </p:cNvCxnSpPr>
          <p:nvPr/>
        </p:nvCxnSpPr>
        <p:spPr>
          <a:xfrm>
            <a:off x="5498393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05DA9E-0C3B-4A69-A6D0-5AD545F45FE2}"/>
              </a:ext>
            </a:extLst>
          </p:cNvPr>
          <p:cNvCxnSpPr>
            <a:cxnSpLocks/>
          </p:cNvCxnSpPr>
          <p:nvPr/>
        </p:nvCxnSpPr>
        <p:spPr>
          <a:xfrm>
            <a:off x="5498393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58139F-A418-4375-B96D-E5A024916C4A}"/>
              </a:ext>
            </a:extLst>
          </p:cNvPr>
          <p:cNvCxnSpPr>
            <a:cxnSpLocks/>
          </p:cNvCxnSpPr>
          <p:nvPr/>
        </p:nvCxnSpPr>
        <p:spPr>
          <a:xfrm>
            <a:off x="6717593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60242E-12CF-4326-88CD-8D9F387351B8}"/>
              </a:ext>
            </a:extLst>
          </p:cNvPr>
          <p:cNvCxnSpPr>
            <a:cxnSpLocks/>
          </p:cNvCxnSpPr>
          <p:nvPr/>
        </p:nvCxnSpPr>
        <p:spPr>
          <a:xfrm>
            <a:off x="6717593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3DD3988-1168-40A0-85A5-E9F2DBC3A2EA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rot="16200000" flipH="1">
            <a:off x="920750" y="590550"/>
            <a:ext cx="698500" cy="1206500"/>
          </a:xfrm>
          <a:prstGeom prst="bentConnector3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9F0719B-E12B-4BF6-9C7B-5AB670CE94F8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 rot="16200000" flipH="1">
            <a:off x="1524000" y="1104900"/>
            <a:ext cx="698500" cy="2413000"/>
          </a:xfrm>
          <a:prstGeom prst="bentConnector3">
            <a:avLst>
              <a:gd name="adj1" fmla="val 5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D01EE38-EFC6-4D42-B1F4-908FFDB46559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 rot="16200000" flipH="1">
            <a:off x="2730500" y="1104900"/>
            <a:ext cx="698500" cy="2413000"/>
          </a:xfrm>
          <a:prstGeom prst="bentConnector3">
            <a:avLst>
              <a:gd name="adj1" fmla="val 3060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FC6DCEC-3E32-424E-8094-BD4289D0809A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rot="16200000" flipH="1">
            <a:off x="2127250" y="1619250"/>
            <a:ext cx="698500" cy="3619500"/>
          </a:xfrm>
          <a:prstGeom prst="bentConnector3">
            <a:avLst>
              <a:gd name="adj1" fmla="val 7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B2276A1-E7DD-4864-B9EA-FEEE4401589E}"/>
              </a:ext>
            </a:extLst>
          </p:cNvPr>
          <p:cNvSpPr txBox="1"/>
          <p:nvPr/>
        </p:nvSpPr>
        <p:spPr>
          <a:xfrm>
            <a:off x="8674100" y="176590"/>
            <a:ext cx="3467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E12339-A2A0-40A6-A125-4F504684780A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rot="16200000" flipH="1">
            <a:off x="3333750" y="1619250"/>
            <a:ext cx="698500" cy="3619500"/>
          </a:xfrm>
          <a:prstGeom prst="bentConnector3">
            <a:avLst>
              <a:gd name="adj1" fmla="val 5454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B2AE796-4DD2-47C9-B94F-E9352A96BCCA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rot="16200000" flipH="1">
            <a:off x="4540250" y="1619250"/>
            <a:ext cx="698500" cy="3619500"/>
          </a:xfrm>
          <a:prstGeom prst="bentConnector3">
            <a:avLst>
              <a:gd name="adj1" fmla="val 4091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F6E5A98-ABFE-4D64-9FF2-EE0185BF837E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 rot="16200000" flipH="1">
            <a:off x="5746750" y="1619250"/>
            <a:ext cx="698500" cy="3619500"/>
          </a:xfrm>
          <a:prstGeom prst="bentConnector3">
            <a:avLst>
              <a:gd name="adj1" fmla="val 26818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2DA50-CE88-4D39-BE05-0E780251B8A2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16200000" flipH="1">
            <a:off x="920750" y="3943350"/>
            <a:ext cx="698500" cy="1206500"/>
          </a:xfrm>
          <a:prstGeom prst="bentConnector3">
            <a:avLst>
              <a:gd name="adj1" fmla="val 7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272153B-A6B3-40C4-992C-0AD804365C5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rot="16200000" flipH="1">
            <a:off x="2127250" y="3943350"/>
            <a:ext cx="698500" cy="1206500"/>
          </a:xfrm>
          <a:prstGeom prst="bentConnector3">
            <a:avLst>
              <a:gd name="adj1" fmla="val 62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967191DC-8C58-49CD-8BD4-B273B5524761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rot="16200000" flipH="1">
            <a:off x="3333750" y="3943350"/>
            <a:ext cx="698500" cy="1206500"/>
          </a:xfrm>
          <a:prstGeom prst="bentConnector3">
            <a:avLst>
              <a:gd name="adj1" fmla="val 52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77BBD93-24BC-4BD2-AD5E-D9B842C0C748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16200000" flipH="1">
            <a:off x="4540250" y="3943350"/>
            <a:ext cx="698500" cy="1206500"/>
          </a:xfrm>
          <a:prstGeom prst="bentConnector3">
            <a:avLst>
              <a:gd name="adj1" fmla="val 4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2DBA6686-E233-4AEA-96C4-334B9A8C1A68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rot="16200000" flipH="1">
            <a:off x="5746750" y="3943350"/>
            <a:ext cx="698500" cy="1206500"/>
          </a:xfrm>
          <a:prstGeom prst="bentConnector3">
            <a:avLst>
              <a:gd name="adj1" fmla="val 34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16A6E2-B159-415E-9648-C0A321151419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16200000" flipH="1">
            <a:off x="6953250" y="3943350"/>
            <a:ext cx="698500" cy="1206500"/>
          </a:xfrm>
          <a:prstGeom prst="bentConnector3">
            <a:avLst>
              <a:gd name="adj1" fmla="val 2163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D5BE206-526D-4F45-8E0E-823FDAECAF63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rot="16200000" flipH="1">
            <a:off x="2730500" y="3251200"/>
            <a:ext cx="698500" cy="4826000"/>
          </a:xfrm>
          <a:prstGeom prst="bentConnector3">
            <a:avLst>
              <a:gd name="adj1" fmla="val 6292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32CCA03-C8E8-47BA-83A3-A960636CBEE8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 rot="16200000" flipH="1">
            <a:off x="3937000" y="3251200"/>
            <a:ext cx="698500" cy="4826000"/>
          </a:xfrm>
          <a:prstGeom prst="bentConnector3">
            <a:avLst>
              <a:gd name="adj1" fmla="val 5340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EE603AA-0462-48B9-AB48-073F300AFB7B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 rot="16200000" flipH="1">
            <a:off x="5143500" y="3251200"/>
            <a:ext cx="698500" cy="4826000"/>
          </a:xfrm>
          <a:prstGeom prst="bentConnector3">
            <a:avLst>
              <a:gd name="adj1" fmla="val 4388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0EF62C3B-109E-48B2-97DA-AE2BDDB42D55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rot="16200000" flipH="1">
            <a:off x="6350000" y="3251200"/>
            <a:ext cx="698500" cy="4826000"/>
          </a:xfrm>
          <a:prstGeom prst="bentConnector3">
            <a:avLst>
              <a:gd name="adj1" fmla="val 3555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607E9D2-08E1-4296-9EDB-B29CA9CA1D2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rot="16200000" flipH="1">
            <a:off x="7556500" y="3251200"/>
            <a:ext cx="698500" cy="4826000"/>
          </a:xfrm>
          <a:prstGeom prst="bentConnector3">
            <a:avLst>
              <a:gd name="adj1" fmla="val 2490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9FD0A6D-06BE-47EE-BE0F-5ADDBDA13F84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rot="16200000" flipH="1">
            <a:off x="8763000" y="3251200"/>
            <a:ext cx="698500" cy="4826000"/>
          </a:xfrm>
          <a:prstGeom prst="bentConnector3">
            <a:avLst>
              <a:gd name="adj1" fmla="val 1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95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696E5-4450-4870-AC6A-D892EEDA9A92}"/>
              </a:ext>
            </a:extLst>
          </p:cNvPr>
          <p:cNvSpPr/>
          <p:nvPr/>
        </p:nvSpPr>
        <p:spPr bwMode="auto">
          <a:xfrm>
            <a:off x="177800" y="425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0B4F0E-9059-44C6-A6D0-6EF2CDB8AB8B}"/>
              </a:ext>
            </a:extLst>
          </p:cNvPr>
          <p:cNvSpPr/>
          <p:nvPr/>
        </p:nvSpPr>
        <p:spPr bwMode="auto">
          <a:xfrm>
            <a:off x="177800" y="15430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D0FE1-12B0-4355-AC3F-C40FDAAE48B4}"/>
              </a:ext>
            </a:extLst>
          </p:cNvPr>
          <p:cNvSpPr/>
          <p:nvPr/>
        </p:nvSpPr>
        <p:spPr bwMode="auto">
          <a:xfrm>
            <a:off x="177800" y="2660650"/>
            <a:ext cx="977900" cy="4191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s(6,2)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8A877-0286-4BB9-9586-F160B815869F}"/>
              </a:ext>
            </a:extLst>
          </p:cNvPr>
          <p:cNvSpPr/>
          <p:nvPr/>
        </p:nvSpPr>
        <p:spPr bwMode="auto">
          <a:xfrm>
            <a:off x="177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79A86-7A9C-4BC1-A7BD-6982F82D78B4}"/>
              </a:ext>
            </a:extLst>
          </p:cNvPr>
          <p:cNvSpPr/>
          <p:nvPr/>
        </p:nvSpPr>
        <p:spPr bwMode="auto">
          <a:xfrm>
            <a:off x="177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A0FFFC-5098-42D8-86DB-78B2CA8D22B4}"/>
              </a:ext>
            </a:extLst>
          </p:cNvPr>
          <p:cNvSpPr/>
          <p:nvPr/>
        </p:nvSpPr>
        <p:spPr bwMode="auto">
          <a:xfrm>
            <a:off x="177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480DC2-CE3F-41C4-B16A-CA88893DE535}"/>
              </a:ext>
            </a:extLst>
          </p:cNvPr>
          <p:cNvSpPr/>
          <p:nvPr/>
        </p:nvSpPr>
        <p:spPr bwMode="auto">
          <a:xfrm>
            <a:off x="1384300" y="15430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61617B-B224-44E7-8EC5-55DDDEF44D5B}"/>
              </a:ext>
            </a:extLst>
          </p:cNvPr>
          <p:cNvSpPr/>
          <p:nvPr/>
        </p:nvSpPr>
        <p:spPr bwMode="auto">
          <a:xfrm>
            <a:off x="13843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6A8A7-163D-4762-B83B-47429F9F1ECA}"/>
              </a:ext>
            </a:extLst>
          </p:cNvPr>
          <p:cNvSpPr/>
          <p:nvPr/>
        </p:nvSpPr>
        <p:spPr bwMode="auto">
          <a:xfrm>
            <a:off x="1384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45B2E2-ECA8-444D-890F-45D8B9692C79}"/>
              </a:ext>
            </a:extLst>
          </p:cNvPr>
          <p:cNvSpPr/>
          <p:nvPr/>
        </p:nvSpPr>
        <p:spPr bwMode="auto">
          <a:xfrm>
            <a:off x="1384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6339A5-E3E1-4876-BBA7-B98F7DD3855C}"/>
              </a:ext>
            </a:extLst>
          </p:cNvPr>
          <p:cNvSpPr/>
          <p:nvPr/>
        </p:nvSpPr>
        <p:spPr bwMode="auto">
          <a:xfrm>
            <a:off x="1384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4D390-0561-4A3A-B18B-877813A5057C}"/>
              </a:ext>
            </a:extLst>
          </p:cNvPr>
          <p:cNvSpPr/>
          <p:nvPr/>
        </p:nvSpPr>
        <p:spPr bwMode="auto">
          <a:xfrm>
            <a:off x="25908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AC1334-D642-4D34-9484-825EBA522140}"/>
              </a:ext>
            </a:extLst>
          </p:cNvPr>
          <p:cNvSpPr/>
          <p:nvPr/>
        </p:nvSpPr>
        <p:spPr bwMode="auto">
          <a:xfrm>
            <a:off x="2590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A37030-B807-4FB5-93B3-5AD71F674900}"/>
              </a:ext>
            </a:extLst>
          </p:cNvPr>
          <p:cNvSpPr/>
          <p:nvPr/>
        </p:nvSpPr>
        <p:spPr bwMode="auto">
          <a:xfrm>
            <a:off x="2590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683EB6-842E-436E-B0CC-8354E7931F34}"/>
              </a:ext>
            </a:extLst>
          </p:cNvPr>
          <p:cNvSpPr/>
          <p:nvPr/>
        </p:nvSpPr>
        <p:spPr bwMode="auto">
          <a:xfrm>
            <a:off x="2590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9CE624-F308-4114-B0AB-44818FE5DA22}"/>
              </a:ext>
            </a:extLst>
          </p:cNvPr>
          <p:cNvSpPr/>
          <p:nvPr/>
        </p:nvSpPr>
        <p:spPr bwMode="auto">
          <a:xfrm>
            <a:off x="3797300" y="2660650"/>
            <a:ext cx="977900" cy="4191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s(3,2)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A69AD5-206A-48DF-8D14-AF962B9FE467}"/>
              </a:ext>
            </a:extLst>
          </p:cNvPr>
          <p:cNvSpPr/>
          <p:nvPr/>
        </p:nvSpPr>
        <p:spPr bwMode="auto">
          <a:xfrm>
            <a:off x="3797300" y="3778250"/>
            <a:ext cx="977900" cy="4191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s(3,3)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09A7C0-5B55-4665-AAEA-9212E5E27852}"/>
              </a:ext>
            </a:extLst>
          </p:cNvPr>
          <p:cNvSpPr/>
          <p:nvPr/>
        </p:nvSpPr>
        <p:spPr bwMode="auto">
          <a:xfrm>
            <a:off x="3797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2FBCB-83F7-452E-A8E5-945010001153}"/>
              </a:ext>
            </a:extLst>
          </p:cNvPr>
          <p:cNvSpPr/>
          <p:nvPr/>
        </p:nvSpPr>
        <p:spPr bwMode="auto">
          <a:xfrm>
            <a:off x="3797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269F6F-8773-400A-B9E8-CC979C3CFB12}"/>
              </a:ext>
            </a:extLst>
          </p:cNvPr>
          <p:cNvSpPr/>
          <p:nvPr/>
        </p:nvSpPr>
        <p:spPr bwMode="auto">
          <a:xfrm>
            <a:off x="5003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4C8910-2785-484D-BAA4-A06F2FA5D8DB}"/>
              </a:ext>
            </a:extLst>
          </p:cNvPr>
          <p:cNvSpPr/>
          <p:nvPr/>
        </p:nvSpPr>
        <p:spPr bwMode="auto">
          <a:xfrm>
            <a:off x="5003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D3F6A1-A38F-4564-A3ED-BD4B4192CDE0}"/>
              </a:ext>
            </a:extLst>
          </p:cNvPr>
          <p:cNvSpPr/>
          <p:nvPr/>
        </p:nvSpPr>
        <p:spPr bwMode="auto">
          <a:xfrm>
            <a:off x="5003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A7E297-17C0-4B39-A7A7-A9558B859BEA}"/>
              </a:ext>
            </a:extLst>
          </p:cNvPr>
          <p:cNvSpPr/>
          <p:nvPr/>
        </p:nvSpPr>
        <p:spPr bwMode="auto">
          <a:xfrm>
            <a:off x="6210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5B475-68E3-4181-8023-ACEB1C27EECE}"/>
              </a:ext>
            </a:extLst>
          </p:cNvPr>
          <p:cNvSpPr/>
          <p:nvPr/>
        </p:nvSpPr>
        <p:spPr bwMode="auto">
          <a:xfrm>
            <a:off x="6210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C41BF5-68F3-4565-BCB2-9D92855C2A9F}"/>
              </a:ext>
            </a:extLst>
          </p:cNvPr>
          <p:cNvSpPr/>
          <p:nvPr/>
        </p:nvSpPr>
        <p:spPr bwMode="auto">
          <a:xfrm>
            <a:off x="6210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54A4FD-8C2F-4B2A-881E-A145F0EDF402}"/>
              </a:ext>
            </a:extLst>
          </p:cNvPr>
          <p:cNvSpPr/>
          <p:nvPr/>
        </p:nvSpPr>
        <p:spPr bwMode="auto">
          <a:xfrm>
            <a:off x="7416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3D8132-F775-4B49-98F0-0D5A6104203E}"/>
              </a:ext>
            </a:extLst>
          </p:cNvPr>
          <p:cNvSpPr/>
          <p:nvPr/>
        </p:nvSpPr>
        <p:spPr bwMode="auto">
          <a:xfrm>
            <a:off x="7416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BBD123-940B-4B2D-A9D6-5341E64F29E1}"/>
              </a:ext>
            </a:extLst>
          </p:cNvPr>
          <p:cNvSpPr/>
          <p:nvPr/>
        </p:nvSpPr>
        <p:spPr bwMode="auto">
          <a:xfrm>
            <a:off x="7416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28F46A-8FE0-4578-9BBA-AF79502959AE}"/>
              </a:ext>
            </a:extLst>
          </p:cNvPr>
          <p:cNvSpPr/>
          <p:nvPr/>
        </p:nvSpPr>
        <p:spPr bwMode="auto">
          <a:xfrm>
            <a:off x="8623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D557B9-813E-4618-8A3C-2AA44249FC7F}"/>
              </a:ext>
            </a:extLst>
          </p:cNvPr>
          <p:cNvSpPr/>
          <p:nvPr/>
        </p:nvSpPr>
        <p:spPr bwMode="auto">
          <a:xfrm>
            <a:off x="9829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24C13A-378D-41CB-B718-C3979DD115CD}"/>
              </a:ext>
            </a:extLst>
          </p:cNvPr>
          <p:cNvSpPr/>
          <p:nvPr/>
        </p:nvSpPr>
        <p:spPr bwMode="auto">
          <a:xfrm>
            <a:off x="11036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CC3DB-A4D8-4143-9595-ED06C571658F}"/>
              </a:ext>
            </a:extLst>
          </p:cNvPr>
          <p:cNvCxnSpPr>
            <a:stCxn id="4" idx="2"/>
            <a:endCxn id="29" idx="0"/>
          </p:cNvCxnSpPr>
          <p:nvPr/>
        </p:nvCxnSpPr>
        <p:spPr>
          <a:xfrm>
            <a:off x="666750" y="8445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3DDF5A-E104-4A6E-9520-88FBF6D0246C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666750" y="19621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1B0E44-2CA5-44A9-AC96-DEDBDD1F622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66750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5D669D-31D3-4ECB-8D2E-F4A710262139}"/>
              </a:ext>
            </a:extLst>
          </p:cNvPr>
          <p:cNvCxnSpPr>
            <a:cxnSpLocks/>
          </p:cNvCxnSpPr>
          <p:nvPr/>
        </p:nvCxnSpPr>
        <p:spPr>
          <a:xfrm>
            <a:off x="666750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B77227-D23C-4BFB-8D02-A3411A013C52}"/>
              </a:ext>
            </a:extLst>
          </p:cNvPr>
          <p:cNvCxnSpPr>
            <a:cxnSpLocks/>
          </p:cNvCxnSpPr>
          <p:nvPr/>
        </p:nvCxnSpPr>
        <p:spPr>
          <a:xfrm>
            <a:off x="666750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9D2512C-A824-4123-9425-42B0D139CFC4}"/>
              </a:ext>
            </a:extLst>
          </p:cNvPr>
          <p:cNvCxnSpPr>
            <a:cxnSpLocks/>
          </p:cNvCxnSpPr>
          <p:nvPr/>
        </p:nvCxnSpPr>
        <p:spPr>
          <a:xfrm>
            <a:off x="1874661" y="19621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78DEE2-47F9-48A4-987E-CA96E345CE63}"/>
              </a:ext>
            </a:extLst>
          </p:cNvPr>
          <p:cNvCxnSpPr>
            <a:cxnSpLocks/>
          </p:cNvCxnSpPr>
          <p:nvPr/>
        </p:nvCxnSpPr>
        <p:spPr>
          <a:xfrm>
            <a:off x="187466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44208F-30DF-4E4E-8436-55696E79B7CB}"/>
              </a:ext>
            </a:extLst>
          </p:cNvPr>
          <p:cNvCxnSpPr>
            <a:cxnSpLocks/>
          </p:cNvCxnSpPr>
          <p:nvPr/>
        </p:nvCxnSpPr>
        <p:spPr>
          <a:xfrm>
            <a:off x="187466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1285F4-D305-4023-9BA7-8D23C2D33C5C}"/>
              </a:ext>
            </a:extLst>
          </p:cNvPr>
          <p:cNvCxnSpPr>
            <a:cxnSpLocks/>
          </p:cNvCxnSpPr>
          <p:nvPr/>
        </p:nvCxnSpPr>
        <p:spPr>
          <a:xfrm>
            <a:off x="187466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AF9EFC-8086-4073-B99D-D4142A6788FD}"/>
              </a:ext>
            </a:extLst>
          </p:cNvPr>
          <p:cNvCxnSpPr>
            <a:cxnSpLocks/>
          </p:cNvCxnSpPr>
          <p:nvPr/>
        </p:nvCxnSpPr>
        <p:spPr>
          <a:xfrm>
            <a:off x="309386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BC649D-9973-42AD-94BE-536699E8C32B}"/>
              </a:ext>
            </a:extLst>
          </p:cNvPr>
          <p:cNvCxnSpPr>
            <a:cxnSpLocks/>
          </p:cNvCxnSpPr>
          <p:nvPr/>
        </p:nvCxnSpPr>
        <p:spPr>
          <a:xfrm>
            <a:off x="309386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D9A48B-9DCB-436E-8A99-F479A77F706D}"/>
              </a:ext>
            </a:extLst>
          </p:cNvPr>
          <p:cNvCxnSpPr>
            <a:cxnSpLocks/>
          </p:cNvCxnSpPr>
          <p:nvPr/>
        </p:nvCxnSpPr>
        <p:spPr>
          <a:xfrm>
            <a:off x="309386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6CF20F-6BB6-4941-A5A8-F2BC3665369E}"/>
              </a:ext>
            </a:extLst>
          </p:cNvPr>
          <p:cNvCxnSpPr>
            <a:cxnSpLocks/>
          </p:cNvCxnSpPr>
          <p:nvPr/>
        </p:nvCxnSpPr>
        <p:spPr>
          <a:xfrm>
            <a:off x="430177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20D409-C059-449D-A1D6-5D2B596F2D7A}"/>
              </a:ext>
            </a:extLst>
          </p:cNvPr>
          <p:cNvCxnSpPr>
            <a:cxnSpLocks/>
          </p:cNvCxnSpPr>
          <p:nvPr/>
        </p:nvCxnSpPr>
        <p:spPr>
          <a:xfrm>
            <a:off x="430177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562A66-8189-4C8F-9D25-3A7D8FF40C1F}"/>
              </a:ext>
            </a:extLst>
          </p:cNvPr>
          <p:cNvCxnSpPr>
            <a:cxnSpLocks/>
          </p:cNvCxnSpPr>
          <p:nvPr/>
        </p:nvCxnSpPr>
        <p:spPr>
          <a:xfrm>
            <a:off x="5498393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05DA9E-0C3B-4A69-A6D0-5AD545F45FE2}"/>
              </a:ext>
            </a:extLst>
          </p:cNvPr>
          <p:cNvCxnSpPr>
            <a:cxnSpLocks/>
          </p:cNvCxnSpPr>
          <p:nvPr/>
        </p:nvCxnSpPr>
        <p:spPr>
          <a:xfrm>
            <a:off x="5498393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58139F-A418-4375-B96D-E5A024916C4A}"/>
              </a:ext>
            </a:extLst>
          </p:cNvPr>
          <p:cNvCxnSpPr>
            <a:cxnSpLocks/>
          </p:cNvCxnSpPr>
          <p:nvPr/>
        </p:nvCxnSpPr>
        <p:spPr>
          <a:xfrm>
            <a:off x="6717593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60242E-12CF-4326-88CD-8D9F387351B8}"/>
              </a:ext>
            </a:extLst>
          </p:cNvPr>
          <p:cNvCxnSpPr>
            <a:cxnSpLocks/>
          </p:cNvCxnSpPr>
          <p:nvPr/>
        </p:nvCxnSpPr>
        <p:spPr>
          <a:xfrm>
            <a:off x="6717593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3DD3988-1168-40A0-85A5-E9F2DBC3A2EA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rot="16200000" flipH="1">
            <a:off x="920750" y="590550"/>
            <a:ext cx="698500" cy="1206500"/>
          </a:xfrm>
          <a:prstGeom prst="bentConnector3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9F0719B-E12B-4BF6-9C7B-5AB670CE94F8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 rot="16200000" flipH="1">
            <a:off x="1524000" y="1104900"/>
            <a:ext cx="698500" cy="2413000"/>
          </a:xfrm>
          <a:prstGeom prst="bentConnector3">
            <a:avLst>
              <a:gd name="adj1" fmla="val 5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D01EE38-EFC6-4D42-B1F4-908FFDB46559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 rot="16200000" flipH="1">
            <a:off x="2730500" y="1104900"/>
            <a:ext cx="698500" cy="2413000"/>
          </a:xfrm>
          <a:prstGeom prst="bentConnector3">
            <a:avLst>
              <a:gd name="adj1" fmla="val 3060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FC6DCEC-3E32-424E-8094-BD4289D0809A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rot="16200000" flipH="1">
            <a:off x="2127250" y="1619250"/>
            <a:ext cx="698500" cy="3619500"/>
          </a:xfrm>
          <a:prstGeom prst="bentConnector3">
            <a:avLst>
              <a:gd name="adj1" fmla="val 70000"/>
            </a:avLst>
          </a:prstGeom>
          <a:ln w="28575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B2276A1-E7DD-4864-B9EA-FEEE4401589E}"/>
              </a:ext>
            </a:extLst>
          </p:cNvPr>
          <p:cNvSpPr txBox="1"/>
          <p:nvPr/>
        </p:nvSpPr>
        <p:spPr>
          <a:xfrm>
            <a:off x="8674100" y="176590"/>
            <a:ext cx="3467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E12339-A2A0-40A6-A125-4F504684780A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rot="16200000" flipH="1">
            <a:off x="3333750" y="1619250"/>
            <a:ext cx="698500" cy="3619500"/>
          </a:xfrm>
          <a:prstGeom prst="bentConnector3">
            <a:avLst>
              <a:gd name="adj1" fmla="val 5454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B2AE796-4DD2-47C9-B94F-E9352A96BCCA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rot="16200000" flipH="1">
            <a:off x="4540250" y="1619250"/>
            <a:ext cx="698500" cy="3619500"/>
          </a:xfrm>
          <a:prstGeom prst="bentConnector3">
            <a:avLst>
              <a:gd name="adj1" fmla="val 4091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F6E5A98-ABFE-4D64-9FF2-EE0185BF837E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 rot="16200000" flipH="1">
            <a:off x="5746750" y="1619250"/>
            <a:ext cx="698500" cy="3619500"/>
          </a:xfrm>
          <a:prstGeom prst="bentConnector3">
            <a:avLst>
              <a:gd name="adj1" fmla="val 26818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2DA50-CE88-4D39-BE05-0E780251B8A2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16200000" flipH="1">
            <a:off x="920750" y="3943350"/>
            <a:ext cx="698500" cy="1206500"/>
          </a:xfrm>
          <a:prstGeom prst="bentConnector3">
            <a:avLst>
              <a:gd name="adj1" fmla="val 7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272153B-A6B3-40C4-992C-0AD804365C5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rot="16200000" flipH="1">
            <a:off x="2127250" y="3943350"/>
            <a:ext cx="698500" cy="1206500"/>
          </a:xfrm>
          <a:prstGeom prst="bentConnector3">
            <a:avLst>
              <a:gd name="adj1" fmla="val 62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967191DC-8C58-49CD-8BD4-B273B5524761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rot="16200000" flipH="1">
            <a:off x="3333750" y="3943350"/>
            <a:ext cx="698500" cy="1206500"/>
          </a:xfrm>
          <a:prstGeom prst="bentConnector3">
            <a:avLst>
              <a:gd name="adj1" fmla="val 52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77BBD93-24BC-4BD2-AD5E-D9B842C0C748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16200000" flipH="1">
            <a:off x="4540250" y="3943350"/>
            <a:ext cx="698500" cy="1206500"/>
          </a:xfrm>
          <a:prstGeom prst="bentConnector3">
            <a:avLst>
              <a:gd name="adj1" fmla="val 4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2DBA6686-E233-4AEA-96C4-334B9A8C1A68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rot="16200000" flipH="1">
            <a:off x="5746750" y="3943350"/>
            <a:ext cx="698500" cy="1206500"/>
          </a:xfrm>
          <a:prstGeom prst="bentConnector3">
            <a:avLst>
              <a:gd name="adj1" fmla="val 34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16A6E2-B159-415E-9648-C0A321151419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16200000" flipH="1">
            <a:off x="6953250" y="3943350"/>
            <a:ext cx="698500" cy="1206500"/>
          </a:xfrm>
          <a:prstGeom prst="bentConnector3">
            <a:avLst>
              <a:gd name="adj1" fmla="val 2163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D5BE206-526D-4F45-8E0E-823FDAECAF63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rot="16200000" flipH="1">
            <a:off x="2730500" y="3251200"/>
            <a:ext cx="698500" cy="4826000"/>
          </a:xfrm>
          <a:prstGeom prst="bentConnector3">
            <a:avLst>
              <a:gd name="adj1" fmla="val 6292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32CCA03-C8E8-47BA-83A3-A960636CBEE8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 rot="16200000" flipH="1">
            <a:off x="3937000" y="3251200"/>
            <a:ext cx="698500" cy="4826000"/>
          </a:xfrm>
          <a:prstGeom prst="bentConnector3">
            <a:avLst>
              <a:gd name="adj1" fmla="val 5340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EE603AA-0462-48B9-AB48-073F300AFB7B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 rot="16200000" flipH="1">
            <a:off x="5143500" y="3251200"/>
            <a:ext cx="698500" cy="4826000"/>
          </a:xfrm>
          <a:prstGeom prst="bentConnector3">
            <a:avLst>
              <a:gd name="adj1" fmla="val 4388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0EF62C3B-109E-48B2-97DA-AE2BDDB42D55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rot="16200000" flipH="1">
            <a:off x="6350000" y="3251200"/>
            <a:ext cx="698500" cy="4826000"/>
          </a:xfrm>
          <a:prstGeom prst="bentConnector3">
            <a:avLst>
              <a:gd name="adj1" fmla="val 3555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607E9D2-08E1-4296-9EDB-B29CA9CA1D2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rot="16200000" flipH="1">
            <a:off x="7556500" y="3251200"/>
            <a:ext cx="698500" cy="4826000"/>
          </a:xfrm>
          <a:prstGeom prst="bentConnector3">
            <a:avLst>
              <a:gd name="adj1" fmla="val 2490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9FD0A6D-06BE-47EE-BE0F-5ADDBDA13F84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rot="16200000" flipH="1">
            <a:off x="8763000" y="3251200"/>
            <a:ext cx="698500" cy="4826000"/>
          </a:xfrm>
          <a:prstGeom prst="bentConnector3">
            <a:avLst>
              <a:gd name="adj1" fmla="val 1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130846-438D-4992-AF72-73D302736A94}"/>
              </a:ext>
            </a:extLst>
          </p:cNvPr>
          <p:cNvCxnSpPr>
            <a:cxnSpLocks/>
          </p:cNvCxnSpPr>
          <p:nvPr/>
        </p:nvCxnSpPr>
        <p:spPr>
          <a:xfrm>
            <a:off x="4289866" y="3079750"/>
            <a:ext cx="0" cy="698500"/>
          </a:xfrm>
          <a:prstGeom prst="straightConnector1">
            <a:avLst/>
          </a:prstGeom>
          <a:ln w="28575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3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Subset</a:t>
            </a:r>
          </a:p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37726-0743-4BEA-BCA7-D9D3F95E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761" y="2253761"/>
            <a:ext cx="4008085" cy="40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28E19-EE22-4B76-A1E2-5FE8C51C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6" y="982177"/>
            <a:ext cx="11331948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6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F0216B-2947-435D-B9D1-FC425D1C92F7}"/>
              </a:ext>
            </a:extLst>
          </p:cNvPr>
          <p:cNvSpPr/>
          <p:nvPr/>
        </p:nvSpPr>
        <p:spPr bwMode="auto">
          <a:xfrm>
            <a:off x="5024701" y="1069270"/>
            <a:ext cx="2030375" cy="371475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444A37-3C1E-4A5C-AC49-6DD77B7DA8C1}"/>
              </a:ext>
            </a:extLst>
          </p:cNvPr>
          <p:cNvSpPr/>
          <p:nvPr/>
        </p:nvSpPr>
        <p:spPr bwMode="auto">
          <a:xfrm>
            <a:off x="1231493" y="1472495"/>
            <a:ext cx="7455307" cy="336550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DA2C17-5D37-4119-B7D0-ABBD0605C53E}"/>
              </a:ext>
            </a:extLst>
          </p:cNvPr>
          <p:cNvSpPr/>
          <p:nvPr/>
        </p:nvSpPr>
        <p:spPr bwMode="auto">
          <a:xfrm>
            <a:off x="1231493" y="1861038"/>
            <a:ext cx="4540657" cy="805962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894A4E5-2822-4CA0-803D-4812D78F24DE}"/>
              </a:ext>
            </a:extLst>
          </p:cNvPr>
          <p:cNvSpPr/>
          <p:nvPr/>
        </p:nvSpPr>
        <p:spPr bwMode="auto">
          <a:xfrm>
            <a:off x="1898596" y="4560737"/>
            <a:ext cx="3881174" cy="1315086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41961 w 3533617"/>
              <a:gd name="connsiteY2" fmla="*/ 440487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40568"/>
              <a:gd name="connsiteY0" fmla="*/ 0 h 712470"/>
              <a:gd name="connsiteX1" fmla="*/ 2794396 w 3540568"/>
              <a:gd name="connsiteY1" fmla="*/ 0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97571 w 3540568"/>
              <a:gd name="connsiteY2" fmla="*/ 448743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0568" h="712470">
                <a:moveTo>
                  <a:pt x="0" y="0"/>
                </a:moveTo>
                <a:lnTo>
                  <a:pt x="2766591" y="4128"/>
                </a:lnTo>
                <a:cubicBezTo>
                  <a:pt x="2767649" y="113803"/>
                  <a:pt x="2796513" y="339068"/>
                  <a:pt x="2797571" y="448743"/>
                </a:cubicBezTo>
                <a:lnTo>
                  <a:pt x="3540568" y="448744"/>
                </a:lnTo>
                <a:lnTo>
                  <a:pt x="3533617" y="712470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BF3D95-365E-430E-B6A3-45AC62EBE5B7}"/>
              </a:ext>
            </a:extLst>
          </p:cNvPr>
          <p:cNvSpPr txBox="1"/>
          <p:nvPr/>
        </p:nvSpPr>
        <p:spPr>
          <a:xfrm>
            <a:off x="6975249" y="648927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429529-04B7-4F32-BE5E-3AA0AEBF9DBB}"/>
              </a:ext>
            </a:extLst>
          </p:cNvPr>
          <p:cNvSpPr txBox="1"/>
          <p:nvPr/>
        </p:nvSpPr>
        <p:spPr>
          <a:xfrm>
            <a:off x="8505427" y="96572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3930EA-BF4F-40B9-BA04-62E62D69E2A9}"/>
              </a:ext>
            </a:extLst>
          </p:cNvPr>
          <p:cNvSpPr txBox="1"/>
          <p:nvPr/>
        </p:nvSpPr>
        <p:spPr>
          <a:xfrm>
            <a:off x="5772150" y="240539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C92422-B674-4C9C-A0F3-15D507788315}"/>
              </a:ext>
            </a:extLst>
          </p:cNvPr>
          <p:cNvSpPr txBox="1"/>
          <p:nvPr/>
        </p:nvSpPr>
        <p:spPr>
          <a:xfrm>
            <a:off x="1535851" y="5630665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1A19E4-86A3-4774-B792-C6CBFF123A18}"/>
              </a:ext>
            </a:extLst>
          </p:cNvPr>
          <p:cNvSpPr/>
          <p:nvPr/>
        </p:nvSpPr>
        <p:spPr bwMode="auto">
          <a:xfrm>
            <a:off x="9199285" y="5032627"/>
            <a:ext cx="1094119" cy="408617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F8D56-AFDB-407A-A38A-A9AADC89C3E6}"/>
              </a:ext>
            </a:extLst>
          </p:cNvPr>
          <p:cNvSpPr/>
          <p:nvPr/>
        </p:nvSpPr>
        <p:spPr bwMode="auto">
          <a:xfrm>
            <a:off x="10124975" y="4627827"/>
            <a:ext cx="1094119" cy="408617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9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77EB7-5A0A-41B5-95C4-E79FE7133F96}"/>
                  </a:ext>
                </a:extLst>
              </p:cNvPr>
              <p:cNvSpPr txBox="1"/>
              <p:nvPr/>
            </p:nvSpPr>
            <p:spPr>
              <a:xfrm>
                <a:off x="3581887" y="389466"/>
                <a:ext cx="50282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77EB7-5A0A-41B5-95C4-E79FE713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87" y="389466"/>
                <a:ext cx="502823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C18679-96E6-435F-B3E3-5F20E900C75D}"/>
                  </a:ext>
                </a:extLst>
              </p:cNvPr>
              <p:cNvSpPr txBox="1"/>
              <p:nvPr/>
            </p:nvSpPr>
            <p:spPr>
              <a:xfrm>
                <a:off x="3186495" y="1461911"/>
                <a:ext cx="581902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C18679-96E6-435F-B3E3-5F20E900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95" y="1461911"/>
                <a:ext cx="581902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5CA3E5-93B3-4F48-962F-C306A80C8C66}"/>
                  </a:ext>
                </a:extLst>
              </p:cNvPr>
              <p:cNvSpPr txBox="1"/>
              <p:nvPr/>
            </p:nvSpPr>
            <p:spPr>
              <a:xfrm>
                <a:off x="1677611" y="2534356"/>
                <a:ext cx="88367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)∈{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,0),(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,1),…,(0,0)}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5CA3E5-93B3-4F48-962F-C306A80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11" y="2534356"/>
                <a:ext cx="8836778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5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77EB7-5A0A-41B5-95C4-E79FE7133F96}"/>
                  </a:ext>
                </a:extLst>
              </p:cNvPr>
              <p:cNvSpPr txBox="1"/>
              <p:nvPr/>
            </p:nvSpPr>
            <p:spPr>
              <a:xfrm>
                <a:off x="3581887" y="389466"/>
                <a:ext cx="50282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77EB7-5A0A-41B5-95C4-E79FE713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87" y="389466"/>
                <a:ext cx="502823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C18679-96E6-435F-B3E3-5F20E900C75D}"/>
                  </a:ext>
                </a:extLst>
              </p:cNvPr>
              <p:cNvSpPr txBox="1"/>
              <p:nvPr/>
            </p:nvSpPr>
            <p:spPr>
              <a:xfrm>
                <a:off x="3186495" y="1461911"/>
                <a:ext cx="581902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C18679-96E6-435F-B3E3-5F20E900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95" y="1461911"/>
                <a:ext cx="581902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5CA3E5-93B3-4F48-962F-C306A80C8C66}"/>
                  </a:ext>
                </a:extLst>
              </p:cNvPr>
              <p:cNvSpPr txBox="1"/>
              <p:nvPr/>
            </p:nvSpPr>
            <p:spPr>
              <a:xfrm>
                <a:off x="1677611" y="2534356"/>
                <a:ext cx="88367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)∈{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,0),(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,1),…,(0,0)}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5CA3E5-93B3-4F48-962F-C306A80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11" y="2534356"/>
                <a:ext cx="8836778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5D7FB-E883-49E3-BBA2-04ACBAB7C569}"/>
                  </a:ext>
                </a:extLst>
              </p:cNvPr>
              <p:cNvSpPr txBox="1"/>
              <p:nvPr/>
            </p:nvSpPr>
            <p:spPr>
              <a:xfrm>
                <a:off x="568397" y="4848578"/>
                <a:ext cx="1143902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5D7FB-E883-49E3-BBA2-04ACBAB7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7" y="4848578"/>
                <a:ext cx="1143902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6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/>
              <p:nvPr/>
            </p:nvSpPr>
            <p:spPr>
              <a:xfrm>
                <a:off x="1554644" y="2539496"/>
                <a:ext cx="908575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44" y="2539496"/>
                <a:ext cx="908575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A67FBC-6CD6-41DD-B3E7-D9CA3025395A}"/>
              </a:ext>
            </a:extLst>
          </p:cNvPr>
          <p:cNvSpPr txBox="1"/>
          <p:nvPr/>
        </p:nvSpPr>
        <p:spPr>
          <a:xfrm>
            <a:off x="3795823" y="327816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D654-17A1-4874-8F5C-A5F455EE6982}"/>
              </a:ext>
            </a:extLst>
          </p:cNvPr>
          <p:cNvSpPr txBox="1"/>
          <p:nvPr/>
        </p:nvSpPr>
        <p:spPr>
          <a:xfrm>
            <a:off x="6096000" y="327816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E44A2-BC0D-4958-9143-F5AC6397F6F8}"/>
                  </a:ext>
                </a:extLst>
              </p:cNvPr>
              <p:cNvSpPr txBox="1"/>
              <p:nvPr/>
            </p:nvSpPr>
            <p:spPr>
              <a:xfrm>
                <a:off x="908846" y="723247"/>
                <a:ext cx="41880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E44A2-BC0D-4958-9143-F5AC6397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46" y="723247"/>
                <a:ext cx="418800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23224-0BD1-4504-B0C8-6E364E4EA989}"/>
                  </a:ext>
                </a:extLst>
              </p:cNvPr>
              <p:cNvSpPr txBox="1"/>
              <p:nvPr/>
            </p:nvSpPr>
            <p:spPr>
              <a:xfrm>
                <a:off x="6437085" y="723247"/>
                <a:ext cx="484940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23224-0BD1-4504-B0C8-6E364E4EA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85" y="723247"/>
                <a:ext cx="484940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E5519157-7887-42CC-92A9-21A21CD54A6A}"/>
              </a:ext>
            </a:extLst>
          </p:cNvPr>
          <p:cNvSpPr/>
          <p:nvPr/>
        </p:nvSpPr>
        <p:spPr>
          <a:xfrm rot="16200000">
            <a:off x="2727989" y="-421611"/>
            <a:ext cx="261934" cy="3900221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58B27E7-DF15-42D4-BC62-DCFCFC74F7BE}"/>
              </a:ext>
            </a:extLst>
          </p:cNvPr>
          <p:cNvSpPr/>
          <p:nvPr/>
        </p:nvSpPr>
        <p:spPr>
          <a:xfrm rot="16200000">
            <a:off x="8605728" y="-771108"/>
            <a:ext cx="261934" cy="4599217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4A78FD-5358-4F04-A659-DCA3A28756FD}"/>
                  </a:ext>
                </a:extLst>
              </p:cNvPr>
              <p:cNvSpPr txBox="1"/>
              <p:nvPr/>
            </p:nvSpPr>
            <p:spPr>
              <a:xfrm>
                <a:off x="2740019" y="1659467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4A78FD-5358-4F04-A659-DCA3A287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019" y="1659467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8C6FB-966C-4AB1-BB2B-782669E90AB3}"/>
                  </a:ext>
                </a:extLst>
              </p:cNvPr>
              <p:cNvSpPr txBox="1"/>
              <p:nvPr/>
            </p:nvSpPr>
            <p:spPr>
              <a:xfrm>
                <a:off x="8198592" y="1659467"/>
                <a:ext cx="13263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8C6FB-966C-4AB1-BB2B-782669E90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592" y="1659467"/>
                <a:ext cx="13263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EF3E33-1120-496F-A240-2DA6827234AF}"/>
              </a:ext>
            </a:extLst>
          </p:cNvPr>
          <p:cNvSpPr/>
          <p:nvPr/>
        </p:nvSpPr>
        <p:spPr bwMode="auto">
          <a:xfrm>
            <a:off x="3829050" y="34290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720894-96AC-4382-8F8D-5EE595C1BF07}"/>
              </a:ext>
            </a:extLst>
          </p:cNvPr>
          <p:cNvSpPr/>
          <p:nvPr/>
        </p:nvSpPr>
        <p:spPr bwMode="auto">
          <a:xfrm>
            <a:off x="4584700" y="34290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3D8D7-5FD0-4711-9074-AE1AC81553F8}"/>
              </a:ext>
            </a:extLst>
          </p:cNvPr>
          <p:cNvSpPr/>
          <p:nvPr/>
        </p:nvSpPr>
        <p:spPr bwMode="auto">
          <a:xfrm>
            <a:off x="5340350" y="34290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FEA175-A7D7-4570-A5A4-989D59CE9471}"/>
              </a:ext>
            </a:extLst>
          </p:cNvPr>
          <p:cNvSpPr/>
          <p:nvPr/>
        </p:nvSpPr>
        <p:spPr bwMode="auto">
          <a:xfrm>
            <a:off x="6096000" y="34290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A2D05F8-39B8-463B-A351-EC06934F3B48}"/>
              </a:ext>
            </a:extLst>
          </p:cNvPr>
          <p:cNvSpPr/>
          <p:nvPr/>
        </p:nvSpPr>
        <p:spPr bwMode="auto">
          <a:xfrm>
            <a:off x="6851650" y="34290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306C01-5C38-4EB5-B5F1-CAEEB339CDDC}"/>
              </a:ext>
            </a:extLst>
          </p:cNvPr>
          <p:cNvSpPr/>
          <p:nvPr/>
        </p:nvSpPr>
        <p:spPr bwMode="auto">
          <a:xfrm>
            <a:off x="7607300" y="34290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A6471-AC52-4FDE-8487-13E78B2A8EEF}"/>
              </a:ext>
            </a:extLst>
          </p:cNvPr>
          <p:cNvSpPr/>
          <p:nvPr/>
        </p:nvSpPr>
        <p:spPr bwMode="auto">
          <a:xfrm>
            <a:off x="3829050" y="41846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A4F077-3711-48B9-BA25-CAB86CAEA6A9}"/>
              </a:ext>
            </a:extLst>
          </p:cNvPr>
          <p:cNvSpPr/>
          <p:nvPr/>
        </p:nvSpPr>
        <p:spPr bwMode="auto">
          <a:xfrm>
            <a:off x="4584700" y="41846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F36AFF-7DDD-4313-9A96-8E953C1F0074}"/>
              </a:ext>
            </a:extLst>
          </p:cNvPr>
          <p:cNvSpPr/>
          <p:nvPr/>
        </p:nvSpPr>
        <p:spPr bwMode="auto">
          <a:xfrm>
            <a:off x="5340350" y="41846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6536C7A-86E6-4CCB-ACF9-DC18F5F620CB}"/>
              </a:ext>
            </a:extLst>
          </p:cNvPr>
          <p:cNvSpPr/>
          <p:nvPr/>
        </p:nvSpPr>
        <p:spPr bwMode="auto">
          <a:xfrm>
            <a:off x="6096000" y="41846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8E4E067-6584-474D-A04E-8EBCF5A9E5A6}"/>
              </a:ext>
            </a:extLst>
          </p:cNvPr>
          <p:cNvSpPr/>
          <p:nvPr/>
        </p:nvSpPr>
        <p:spPr bwMode="auto">
          <a:xfrm>
            <a:off x="6851650" y="41846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F02CE-C0C2-4BB1-8843-76ABCBEF751E}"/>
              </a:ext>
            </a:extLst>
          </p:cNvPr>
          <p:cNvSpPr/>
          <p:nvPr/>
        </p:nvSpPr>
        <p:spPr bwMode="auto">
          <a:xfrm>
            <a:off x="7607300" y="41846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D34599-332B-425C-A99C-D4A92174EB87}"/>
              </a:ext>
            </a:extLst>
          </p:cNvPr>
          <p:cNvSpPr/>
          <p:nvPr/>
        </p:nvSpPr>
        <p:spPr bwMode="auto">
          <a:xfrm>
            <a:off x="3829050" y="49403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C9C786E-2D1C-4BD2-A968-F7E453219C79}"/>
              </a:ext>
            </a:extLst>
          </p:cNvPr>
          <p:cNvSpPr/>
          <p:nvPr/>
        </p:nvSpPr>
        <p:spPr bwMode="auto">
          <a:xfrm>
            <a:off x="4584700" y="49403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F35ABE-33D6-44AB-AE2A-70BB5A72E867}"/>
              </a:ext>
            </a:extLst>
          </p:cNvPr>
          <p:cNvSpPr/>
          <p:nvPr/>
        </p:nvSpPr>
        <p:spPr bwMode="auto">
          <a:xfrm>
            <a:off x="5340350" y="49403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76588BA-9945-4FF3-841E-EF2076C5ED9E}"/>
              </a:ext>
            </a:extLst>
          </p:cNvPr>
          <p:cNvSpPr/>
          <p:nvPr/>
        </p:nvSpPr>
        <p:spPr bwMode="auto">
          <a:xfrm>
            <a:off x="6096000" y="49403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D5CAD74-D4A0-4121-8D57-E8D782F931C3}"/>
              </a:ext>
            </a:extLst>
          </p:cNvPr>
          <p:cNvSpPr/>
          <p:nvPr/>
        </p:nvSpPr>
        <p:spPr bwMode="auto">
          <a:xfrm>
            <a:off x="6851650" y="49403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249859-EF7D-424C-9E60-A3EBFA2DA0E4}"/>
              </a:ext>
            </a:extLst>
          </p:cNvPr>
          <p:cNvSpPr/>
          <p:nvPr/>
        </p:nvSpPr>
        <p:spPr bwMode="auto">
          <a:xfrm>
            <a:off x="7607300" y="494030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E55B3EC-D586-4BA9-8621-C4066D2A593B}"/>
              </a:ext>
            </a:extLst>
          </p:cNvPr>
          <p:cNvSpPr/>
          <p:nvPr/>
        </p:nvSpPr>
        <p:spPr bwMode="auto">
          <a:xfrm>
            <a:off x="3829050" y="56959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F03E7E9-A3F2-437F-B465-21C47ED57DC8}"/>
              </a:ext>
            </a:extLst>
          </p:cNvPr>
          <p:cNvSpPr/>
          <p:nvPr/>
        </p:nvSpPr>
        <p:spPr bwMode="auto">
          <a:xfrm>
            <a:off x="4584700" y="56959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8E2688B-7A18-4FEC-8CF1-1D1790D1C9A2}"/>
              </a:ext>
            </a:extLst>
          </p:cNvPr>
          <p:cNvSpPr/>
          <p:nvPr/>
        </p:nvSpPr>
        <p:spPr bwMode="auto">
          <a:xfrm>
            <a:off x="5340350" y="56959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E7B2380-457A-46FD-A163-E918899F871E}"/>
              </a:ext>
            </a:extLst>
          </p:cNvPr>
          <p:cNvSpPr/>
          <p:nvPr/>
        </p:nvSpPr>
        <p:spPr bwMode="auto">
          <a:xfrm>
            <a:off x="6096000" y="56959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C4A9EE-974D-414D-8544-9F50C016EB0C}"/>
              </a:ext>
            </a:extLst>
          </p:cNvPr>
          <p:cNvSpPr/>
          <p:nvPr/>
        </p:nvSpPr>
        <p:spPr bwMode="auto">
          <a:xfrm>
            <a:off x="6851650" y="56959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F95A56C-B38E-467F-9D65-CC6B55DED68E}"/>
              </a:ext>
            </a:extLst>
          </p:cNvPr>
          <p:cNvSpPr/>
          <p:nvPr/>
        </p:nvSpPr>
        <p:spPr bwMode="auto">
          <a:xfrm>
            <a:off x="7607300" y="5695950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8F4BDB84-1E58-4016-9F0F-DF8CD90B3678}"/>
              </a:ext>
            </a:extLst>
          </p:cNvPr>
          <p:cNvSpPr/>
          <p:nvPr/>
        </p:nvSpPr>
        <p:spPr>
          <a:xfrm>
            <a:off x="3408073" y="3429000"/>
            <a:ext cx="261934" cy="3022600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E91F57CF-F8C5-4487-9069-E70CE524DA16}"/>
              </a:ext>
            </a:extLst>
          </p:cNvPr>
          <p:cNvSpPr/>
          <p:nvPr/>
        </p:nvSpPr>
        <p:spPr>
          <a:xfrm rot="5400000">
            <a:off x="5965033" y="841382"/>
            <a:ext cx="261934" cy="4533900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AEF115-6262-4806-AF2A-AC3E2D494FF6}"/>
                  </a:ext>
                </a:extLst>
              </p:cNvPr>
              <p:cNvSpPr txBox="1"/>
              <p:nvPr/>
            </p:nvSpPr>
            <p:spPr>
              <a:xfrm>
                <a:off x="5525261" y="2423368"/>
                <a:ext cx="13263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AEF115-6262-4806-AF2A-AC3E2D49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61" y="2423368"/>
                <a:ext cx="132638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BD8DA4-20C1-49BC-9027-7C3D4C66B2D4}"/>
                  </a:ext>
                </a:extLst>
              </p:cNvPr>
              <p:cNvSpPr txBox="1"/>
              <p:nvPr/>
            </p:nvSpPr>
            <p:spPr>
              <a:xfrm>
                <a:off x="2986201" y="4656040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BD8DA4-20C1-49BC-9027-7C3D4C66B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01" y="4656040"/>
                <a:ext cx="525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02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EF3E33-1120-496F-A240-2DA6827234AF}"/>
              </a:ext>
            </a:extLst>
          </p:cNvPr>
          <p:cNvSpPr/>
          <p:nvPr/>
        </p:nvSpPr>
        <p:spPr bwMode="auto">
          <a:xfrm>
            <a:off x="124389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720894-96AC-4382-8F8D-5EE595C1BF07}"/>
              </a:ext>
            </a:extLst>
          </p:cNvPr>
          <p:cNvSpPr/>
          <p:nvPr/>
        </p:nvSpPr>
        <p:spPr bwMode="auto">
          <a:xfrm>
            <a:off x="199954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3D8D7-5FD0-4711-9074-AE1AC81553F8}"/>
              </a:ext>
            </a:extLst>
          </p:cNvPr>
          <p:cNvSpPr/>
          <p:nvPr/>
        </p:nvSpPr>
        <p:spPr bwMode="auto">
          <a:xfrm>
            <a:off x="275519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FEA175-A7D7-4570-A5A4-989D59CE9471}"/>
              </a:ext>
            </a:extLst>
          </p:cNvPr>
          <p:cNvSpPr/>
          <p:nvPr/>
        </p:nvSpPr>
        <p:spPr bwMode="auto">
          <a:xfrm>
            <a:off x="351084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A2D05F8-39B8-463B-A351-EC06934F3B48}"/>
              </a:ext>
            </a:extLst>
          </p:cNvPr>
          <p:cNvSpPr/>
          <p:nvPr/>
        </p:nvSpPr>
        <p:spPr bwMode="auto">
          <a:xfrm>
            <a:off x="426649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306C01-5C38-4EB5-B5F1-CAEEB339CDDC}"/>
              </a:ext>
            </a:extLst>
          </p:cNvPr>
          <p:cNvSpPr/>
          <p:nvPr/>
        </p:nvSpPr>
        <p:spPr bwMode="auto">
          <a:xfrm>
            <a:off x="502214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A6471-AC52-4FDE-8487-13E78B2A8EEF}"/>
              </a:ext>
            </a:extLst>
          </p:cNvPr>
          <p:cNvSpPr/>
          <p:nvPr/>
        </p:nvSpPr>
        <p:spPr bwMode="auto">
          <a:xfrm>
            <a:off x="124389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A4F077-3711-48B9-BA25-CAB86CAEA6A9}"/>
              </a:ext>
            </a:extLst>
          </p:cNvPr>
          <p:cNvSpPr/>
          <p:nvPr/>
        </p:nvSpPr>
        <p:spPr bwMode="auto">
          <a:xfrm>
            <a:off x="199954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F36AFF-7DDD-4313-9A96-8E953C1F0074}"/>
              </a:ext>
            </a:extLst>
          </p:cNvPr>
          <p:cNvSpPr/>
          <p:nvPr/>
        </p:nvSpPr>
        <p:spPr bwMode="auto">
          <a:xfrm>
            <a:off x="275519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6536C7A-86E6-4CCB-ACF9-DC18F5F620CB}"/>
              </a:ext>
            </a:extLst>
          </p:cNvPr>
          <p:cNvSpPr/>
          <p:nvPr/>
        </p:nvSpPr>
        <p:spPr bwMode="auto">
          <a:xfrm>
            <a:off x="351084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8E4E067-6584-474D-A04E-8EBCF5A9E5A6}"/>
              </a:ext>
            </a:extLst>
          </p:cNvPr>
          <p:cNvSpPr/>
          <p:nvPr/>
        </p:nvSpPr>
        <p:spPr bwMode="auto">
          <a:xfrm>
            <a:off x="426649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F02CE-C0C2-4BB1-8843-76ABCBEF751E}"/>
              </a:ext>
            </a:extLst>
          </p:cNvPr>
          <p:cNvSpPr/>
          <p:nvPr/>
        </p:nvSpPr>
        <p:spPr bwMode="auto">
          <a:xfrm>
            <a:off x="502214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D34599-332B-425C-A99C-D4A92174EB87}"/>
              </a:ext>
            </a:extLst>
          </p:cNvPr>
          <p:cNvSpPr/>
          <p:nvPr/>
        </p:nvSpPr>
        <p:spPr bwMode="auto">
          <a:xfrm>
            <a:off x="124389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C9C786E-2D1C-4BD2-A968-F7E453219C79}"/>
              </a:ext>
            </a:extLst>
          </p:cNvPr>
          <p:cNvSpPr/>
          <p:nvPr/>
        </p:nvSpPr>
        <p:spPr bwMode="auto">
          <a:xfrm>
            <a:off x="199954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F35ABE-33D6-44AB-AE2A-70BB5A72E867}"/>
              </a:ext>
            </a:extLst>
          </p:cNvPr>
          <p:cNvSpPr/>
          <p:nvPr/>
        </p:nvSpPr>
        <p:spPr bwMode="auto">
          <a:xfrm>
            <a:off x="275519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76588BA-9945-4FF3-841E-EF2076C5ED9E}"/>
              </a:ext>
            </a:extLst>
          </p:cNvPr>
          <p:cNvSpPr/>
          <p:nvPr/>
        </p:nvSpPr>
        <p:spPr bwMode="auto">
          <a:xfrm>
            <a:off x="351084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D5CAD74-D4A0-4121-8D57-E8D782F931C3}"/>
              </a:ext>
            </a:extLst>
          </p:cNvPr>
          <p:cNvSpPr/>
          <p:nvPr/>
        </p:nvSpPr>
        <p:spPr bwMode="auto">
          <a:xfrm>
            <a:off x="426649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249859-EF7D-424C-9E60-A3EBFA2DA0E4}"/>
              </a:ext>
            </a:extLst>
          </p:cNvPr>
          <p:cNvSpPr/>
          <p:nvPr/>
        </p:nvSpPr>
        <p:spPr bwMode="auto">
          <a:xfrm>
            <a:off x="502214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E55B3EC-D586-4BA9-8621-C4066D2A593B}"/>
              </a:ext>
            </a:extLst>
          </p:cNvPr>
          <p:cNvSpPr/>
          <p:nvPr/>
        </p:nvSpPr>
        <p:spPr bwMode="auto">
          <a:xfrm>
            <a:off x="124389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F03E7E9-A3F2-437F-B465-21C47ED57DC8}"/>
              </a:ext>
            </a:extLst>
          </p:cNvPr>
          <p:cNvSpPr/>
          <p:nvPr/>
        </p:nvSpPr>
        <p:spPr bwMode="auto">
          <a:xfrm>
            <a:off x="199954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8E2688B-7A18-4FEC-8CF1-1D1790D1C9A2}"/>
              </a:ext>
            </a:extLst>
          </p:cNvPr>
          <p:cNvSpPr/>
          <p:nvPr/>
        </p:nvSpPr>
        <p:spPr bwMode="auto">
          <a:xfrm>
            <a:off x="275519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E7B2380-457A-46FD-A163-E918899F871E}"/>
              </a:ext>
            </a:extLst>
          </p:cNvPr>
          <p:cNvSpPr/>
          <p:nvPr/>
        </p:nvSpPr>
        <p:spPr bwMode="auto">
          <a:xfrm>
            <a:off x="351084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C4A9EE-974D-414D-8544-9F50C016EB0C}"/>
              </a:ext>
            </a:extLst>
          </p:cNvPr>
          <p:cNvSpPr/>
          <p:nvPr/>
        </p:nvSpPr>
        <p:spPr bwMode="auto">
          <a:xfrm>
            <a:off x="426649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F95A56C-B38E-467F-9D65-CC6B55DED68E}"/>
              </a:ext>
            </a:extLst>
          </p:cNvPr>
          <p:cNvSpPr/>
          <p:nvPr/>
        </p:nvSpPr>
        <p:spPr bwMode="auto">
          <a:xfrm>
            <a:off x="502214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8F4BDB84-1E58-4016-9F0F-DF8CD90B3678}"/>
              </a:ext>
            </a:extLst>
          </p:cNvPr>
          <p:cNvSpPr/>
          <p:nvPr/>
        </p:nvSpPr>
        <p:spPr>
          <a:xfrm>
            <a:off x="822918" y="1329266"/>
            <a:ext cx="261934" cy="3022600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E91F57CF-F8C5-4487-9069-E70CE524DA16}"/>
              </a:ext>
            </a:extLst>
          </p:cNvPr>
          <p:cNvSpPr/>
          <p:nvPr/>
        </p:nvSpPr>
        <p:spPr>
          <a:xfrm rot="5400000">
            <a:off x="3379878" y="-1258352"/>
            <a:ext cx="261934" cy="4533900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AEF115-6262-4806-AF2A-AC3E2D494FF6}"/>
                  </a:ext>
                </a:extLst>
              </p:cNvPr>
              <p:cNvSpPr txBox="1"/>
              <p:nvPr/>
            </p:nvSpPr>
            <p:spPr>
              <a:xfrm>
                <a:off x="2940106" y="323634"/>
                <a:ext cx="13263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AEF115-6262-4806-AF2A-AC3E2D49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06" y="323634"/>
                <a:ext cx="132638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BD8DA4-20C1-49BC-9027-7C3D4C66B2D4}"/>
                  </a:ext>
                </a:extLst>
              </p:cNvPr>
              <p:cNvSpPr txBox="1"/>
              <p:nvPr/>
            </p:nvSpPr>
            <p:spPr>
              <a:xfrm>
                <a:off x="401046" y="255630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BD8DA4-20C1-49BC-9027-7C3D4C66B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46" y="2556306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07CE79-03B7-4529-849F-7EB465BFFC0F}"/>
              </a:ext>
            </a:extLst>
          </p:cNvPr>
          <p:cNvSpPr txBox="1"/>
          <p:nvPr/>
        </p:nvSpPr>
        <p:spPr>
          <a:xfrm>
            <a:off x="7574845" y="4842934"/>
            <a:ext cx="461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2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represents the number of subsets that sum up to </a:t>
            </a:r>
            <a:r>
              <a:rPr lang="fr-FR" sz="2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in the part of arr from 0 to 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inclusive 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24C86EE-7E85-40F0-A1B4-FDD83A6E39C6}"/>
              </a:ext>
            </a:extLst>
          </p:cNvPr>
          <p:cNvCxnSpPr>
            <a:stCxn id="2" idx="0"/>
          </p:cNvCxnSpPr>
          <p:nvPr/>
        </p:nvCxnSpPr>
        <p:spPr>
          <a:xfrm rot="16200000" flipV="1">
            <a:off x="7396163" y="2355674"/>
            <a:ext cx="868893" cy="4105628"/>
          </a:xfrm>
          <a:prstGeom prst="bentConnector2">
            <a:avLst/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7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EF3E33-1120-496F-A240-2DA6827234AF}"/>
              </a:ext>
            </a:extLst>
          </p:cNvPr>
          <p:cNvSpPr/>
          <p:nvPr/>
        </p:nvSpPr>
        <p:spPr bwMode="auto">
          <a:xfrm>
            <a:off x="124389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720894-96AC-4382-8F8D-5EE595C1BF07}"/>
              </a:ext>
            </a:extLst>
          </p:cNvPr>
          <p:cNvSpPr/>
          <p:nvPr/>
        </p:nvSpPr>
        <p:spPr bwMode="auto">
          <a:xfrm>
            <a:off x="199954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3D8D7-5FD0-4711-9074-AE1AC81553F8}"/>
              </a:ext>
            </a:extLst>
          </p:cNvPr>
          <p:cNvSpPr/>
          <p:nvPr/>
        </p:nvSpPr>
        <p:spPr bwMode="auto">
          <a:xfrm>
            <a:off x="275519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FEA175-A7D7-4570-A5A4-989D59CE9471}"/>
              </a:ext>
            </a:extLst>
          </p:cNvPr>
          <p:cNvSpPr/>
          <p:nvPr/>
        </p:nvSpPr>
        <p:spPr bwMode="auto">
          <a:xfrm>
            <a:off x="351084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A2D05F8-39B8-463B-A351-EC06934F3B48}"/>
              </a:ext>
            </a:extLst>
          </p:cNvPr>
          <p:cNvSpPr/>
          <p:nvPr/>
        </p:nvSpPr>
        <p:spPr bwMode="auto">
          <a:xfrm>
            <a:off x="426649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306C01-5C38-4EB5-B5F1-CAEEB339CDDC}"/>
              </a:ext>
            </a:extLst>
          </p:cNvPr>
          <p:cNvSpPr/>
          <p:nvPr/>
        </p:nvSpPr>
        <p:spPr bwMode="auto">
          <a:xfrm>
            <a:off x="5022145" y="13292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A6471-AC52-4FDE-8487-13E78B2A8EEF}"/>
              </a:ext>
            </a:extLst>
          </p:cNvPr>
          <p:cNvSpPr/>
          <p:nvPr/>
        </p:nvSpPr>
        <p:spPr bwMode="auto">
          <a:xfrm>
            <a:off x="124389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A4F077-3711-48B9-BA25-CAB86CAEA6A9}"/>
              </a:ext>
            </a:extLst>
          </p:cNvPr>
          <p:cNvSpPr/>
          <p:nvPr/>
        </p:nvSpPr>
        <p:spPr bwMode="auto">
          <a:xfrm>
            <a:off x="199954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F36AFF-7DDD-4313-9A96-8E953C1F0074}"/>
              </a:ext>
            </a:extLst>
          </p:cNvPr>
          <p:cNvSpPr/>
          <p:nvPr/>
        </p:nvSpPr>
        <p:spPr bwMode="auto">
          <a:xfrm>
            <a:off x="275519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6536C7A-86E6-4CCB-ACF9-DC18F5F620CB}"/>
              </a:ext>
            </a:extLst>
          </p:cNvPr>
          <p:cNvSpPr/>
          <p:nvPr/>
        </p:nvSpPr>
        <p:spPr bwMode="auto">
          <a:xfrm>
            <a:off x="351084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8E4E067-6584-474D-A04E-8EBCF5A9E5A6}"/>
              </a:ext>
            </a:extLst>
          </p:cNvPr>
          <p:cNvSpPr/>
          <p:nvPr/>
        </p:nvSpPr>
        <p:spPr bwMode="auto">
          <a:xfrm>
            <a:off x="426649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F02CE-C0C2-4BB1-8843-76ABCBEF751E}"/>
              </a:ext>
            </a:extLst>
          </p:cNvPr>
          <p:cNvSpPr/>
          <p:nvPr/>
        </p:nvSpPr>
        <p:spPr bwMode="auto">
          <a:xfrm>
            <a:off x="5022145" y="20849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D34599-332B-425C-A99C-D4A92174EB87}"/>
              </a:ext>
            </a:extLst>
          </p:cNvPr>
          <p:cNvSpPr/>
          <p:nvPr/>
        </p:nvSpPr>
        <p:spPr bwMode="auto">
          <a:xfrm>
            <a:off x="124389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C9C786E-2D1C-4BD2-A968-F7E453219C79}"/>
              </a:ext>
            </a:extLst>
          </p:cNvPr>
          <p:cNvSpPr/>
          <p:nvPr/>
        </p:nvSpPr>
        <p:spPr bwMode="auto">
          <a:xfrm>
            <a:off x="199954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F35ABE-33D6-44AB-AE2A-70BB5A72E867}"/>
              </a:ext>
            </a:extLst>
          </p:cNvPr>
          <p:cNvSpPr/>
          <p:nvPr/>
        </p:nvSpPr>
        <p:spPr bwMode="auto">
          <a:xfrm>
            <a:off x="275519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76588BA-9945-4FF3-841E-EF2076C5ED9E}"/>
              </a:ext>
            </a:extLst>
          </p:cNvPr>
          <p:cNvSpPr/>
          <p:nvPr/>
        </p:nvSpPr>
        <p:spPr bwMode="auto">
          <a:xfrm>
            <a:off x="351084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D5CAD74-D4A0-4121-8D57-E8D782F931C3}"/>
              </a:ext>
            </a:extLst>
          </p:cNvPr>
          <p:cNvSpPr/>
          <p:nvPr/>
        </p:nvSpPr>
        <p:spPr bwMode="auto">
          <a:xfrm>
            <a:off x="426649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249859-EF7D-424C-9E60-A3EBFA2DA0E4}"/>
              </a:ext>
            </a:extLst>
          </p:cNvPr>
          <p:cNvSpPr/>
          <p:nvPr/>
        </p:nvSpPr>
        <p:spPr bwMode="auto">
          <a:xfrm>
            <a:off x="5022145" y="284056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E55B3EC-D586-4BA9-8621-C4066D2A593B}"/>
              </a:ext>
            </a:extLst>
          </p:cNvPr>
          <p:cNvSpPr/>
          <p:nvPr/>
        </p:nvSpPr>
        <p:spPr bwMode="auto">
          <a:xfrm>
            <a:off x="124389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F03E7E9-A3F2-437F-B465-21C47ED57DC8}"/>
              </a:ext>
            </a:extLst>
          </p:cNvPr>
          <p:cNvSpPr/>
          <p:nvPr/>
        </p:nvSpPr>
        <p:spPr bwMode="auto">
          <a:xfrm>
            <a:off x="199954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8E2688B-7A18-4FEC-8CF1-1D1790D1C9A2}"/>
              </a:ext>
            </a:extLst>
          </p:cNvPr>
          <p:cNvSpPr/>
          <p:nvPr/>
        </p:nvSpPr>
        <p:spPr bwMode="auto">
          <a:xfrm>
            <a:off x="275519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E7B2380-457A-46FD-A163-E918899F871E}"/>
              </a:ext>
            </a:extLst>
          </p:cNvPr>
          <p:cNvSpPr/>
          <p:nvPr/>
        </p:nvSpPr>
        <p:spPr bwMode="auto">
          <a:xfrm>
            <a:off x="351084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C4A9EE-974D-414D-8544-9F50C016EB0C}"/>
              </a:ext>
            </a:extLst>
          </p:cNvPr>
          <p:cNvSpPr/>
          <p:nvPr/>
        </p:nvSpPr>
        <p:spPr bwMode="auto">
          <a:xfrm>
            <a:off x="426649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F95A56C-B38E-467F-9D65-CC6B55DED68E}"/>
              </a:ext>
            </a:extLst>
          </p:cNvPr>
          <p:cNvSpPr/>
          <p:nvPr/>
        </p:nvSpPr>
        <p:spPr bwMode="auto">
          <a:xfrm>
            <a:off x="5022145" y="3596216"/>
            <a:ext cx="755650" cy="7556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8F4BDB84-1E58-4016-9F0F-DF8CD90B3678}"/>
              </a:ext>
            </a:extLst>
          </p:cNvPr>
          <p:cNvSpPr/>
          <p:nvPr/>
        </p:nvSpPr>
        <p:spPr>
          <a:xfrm>
            <a:off x="822918" y="1329266"/>
            <a:ext cx="261934" cy="3022600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E91F57CF-F8C5-4487-9069-E70CE524DA16}"/>
              </a:ext>
            </a:extLst>
          </p:cNvPr>
          <p:cNvSpPr/>
          <p:nvPr/>
        </p:nvSpPr>
        <p:spPr>
          <a:xfrm rot="5400000">
            <a:off x="3379878" y="-1258352"/>
            <a:ext cx="261934" cy="4533900"/>
          </a:xfrm>
          <a:prstGeom prst="leftBrace">
            <a:avLst>
              <a:gd name="adj1" fmla="val 7560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AEF115-6262-4806-AF2A-AC3E2D494FF6}"/>
                  </a:ext>
                </a:extLst>
              </p:cNvPr>
              <p:cNvSpPr txBox="1"/>
              <p:nvPr/>
            </p:nvSpPr>
            <p:spPr>
              <a:xfrm>
                <a:off x="2940106" y="323634"/>
                <a:ext cx="13263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AEF115-6262-4806-AF2A-AC3E2D49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06" y="323634"/>
                <a:ext cx="132638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BD8DA4-20C1-49BC-9027-7C3D4C66B2D4}"/>
                  </a:ext>
                </a:extLst>
              </p:cNvPr>
              <p:cNvSpPr txBox="1"/>
              <p:nvPr/>
            </p:nvSpPr>
            <p:spPr>
              <a:xfrm>
                <a:off x="401046" y="255630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BD8DA4-20C1-49BC-9027-7C3D4C66B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46" y="2556306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07CE79-03B7-4529-849F-7EB465BFFC0F}"/>
              </a:ext>
            </a:extLst>
          </p:cNvPr>
          <p:cNvSpPr txBox="1"/>
          <p:nvPr/>
        </p:nvSpPr>
        <p:spPr>
          <a:xfrm>
            <a:off x="7574845" y="4842934"/>
            <a:ext cx="461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2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represents the number of subsets that sum up to </a:t>
            </a:r>
            <a:r>
              <a:rPr lang="fr-FR" sz="28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in the part of arr from 0 to 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inclusive 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24C86EE-7E85-40F0-A1B4-FDD83A6E39C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6284384" y="1243895"/>
            <a:ext cx="1581150" cy="5616928"/>
          </a:xfrm>
          <a:prstGeom prst="bentConnector2">
            <a:avLst/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303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87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403412" y="1274564"/>
            <a:ext cx="341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AA767-2472-4CFB-ACC6-8A0F4696EDFA}"/>
              </a:ext>
            </a:extLst>
          </p:cNvPr>
          <p:cNvSpPr txBox="1"/>
          <p:nvPr/>
        </p:nvSpPr>
        <p:spPr>
          <a:xfrm>
            <a:off x="6250323" y="197346"/>
            <a:ext cx="297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A07EFB-A07E-44D7-986E-070E0BB01646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818965" y="735955"/>
            <a:ext cx="2431358" cy="107721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CD0ADB-4181-406B-98D3-2BB10D3DFEE5}"/>
              </a:ext>
            </a:extLst>
          </p:cNvPr>
          <p:cNvSpPr txBox="1"/>
          <p:nvPr/>
        </p:nvSpPr>
        <p:spPr>
          <a:xfrm>
            <a:off x="3666247" y="3589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if we don't take the last element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1627B2-7B0F-48E3-A8E1-9E1391A2147C}"/>
              </a:ext>
            </a:extLst>
          </p:cNvPr>
          <p:cNvSpPr txBox="1"/>
          <p:nvPr/>
        </p:nvSpPr>
        <p:spPr>
          <a:xfrm>
            <a:off x="478971" y="4087920"/>
            <a:ext cx="1087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if we don't take the last element,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 is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AD1513-8708-432A-BB1B-2E66E3B363F6}"/>
              </a:ext>
            </a:extLst>
          </p:cNvPr>
          <p:cNvSpPr txBox="1"/>
          <p:nvPr/>
        </p:nvSpPr>
        <p:spPr>
          <a:xfrm>
            <a:off x="9665876" y="200144"/>
            <a:ext cx="187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 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and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2573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EE38B-0B6E-42C8-AF65-F5B3065FD08E}"/>
              </a:ext>
            </a:extLst>
          </p:cNvPr>
          <p:cNvSpPr txBox="1"/>
          <p:nvPr/>
        </p:nvSpPr>
        <p:spPr>
          <a:xfrm>
            <a:off x="609599" y="519953"/>
            <a:ext cx="78716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Given an array of strictly positive integers </a:t>
            </a:r>
            <a:r>
              <a:rPr lang="fr-FR" sz="5400" b="1">
                <a:solidFill>
                  <a:schemeClr val="bg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 and a strictly positive integer </a:t>
            </a:r>
            <a:r>
              <a:rPr lang="fr-FR" sz="5400" b="1">
                <a:solidFill>
                  <a:schemeClr val="bg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k</a:t>
            </a:r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, count the number of subsets that sum up to </a:t>
            </a:r>
            <a:r>
              <a:rPr lang="fr-FR" sz="5400" b="1">
                <a:solidFill>
                  <a:schemeClr val="bg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k</a:t>
            </a:r>
            <a:endParaRPr lang="fr-FR" sz="5400" b="1" dirty="0">
              <a:solidFill>
                <a:schemeClr val="bg2">
                  <a:lumMod val="7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B0DB9-F68A-41A8-9350-B2BB1FE48D87}"/>
                  </a:ext>
                </a:extLst>
              </p:cNvPr>
              <p:cNvSpPr txBox="1"/>
              <p:nvPr/>
            </p:nvSpPr>
            <p:spPr>
              <a:xfrm>
                <a:off x="9891435" y="188752"/>
                <a:ext cx="230056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B0DB9-F68A-41A8-9350-B2BB1FE4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35" y="188752"/>
                <a:ext cx="230056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5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403412" y="1274564"/>
            <a:ext cx="341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AA767-2472-4CFB-ACC6-8A0F4696EDFA}"/>
              </a:ext>
            </a:extLst>
          </p:cNvPr>
          <p:cNvSpPr txBox="1"/>
          <p:nvPr/>
        </p:nvSpPr>
        <p:spPr>
          <a:xfrm>
            <a:off x="6250323" y="197346"/>
            <a:ext cx="297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8C4B63-DAE9-490A-BFFF-83773EE77833}"/>
              </a:ext>
            </a:extLst>
          </p:cNvPr>
          <p:cNvSpPr txBox="1"/>
          <p:nvPr/>
        </p:nvSpPr>
        <p:spPr>
          <a:xfrm>
            <a:off x="6250323" y="2351782"/>
            <a:ext cx="297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A56DD-7DC9-4E86-989D-AB332AE958A6}"/>
              </a:ext>
            </a:extLst>
          </p:cNvPr>
          <p:cNvCxnSpPr>
            <a:stCxn id="34" idx="3"/>
            <a:endCxn id="53" idx="1"/>
          </p:cNvCxnSpPr>
          <p:nvPr/>
        </p:nvCxnSpPr>
        <p:spPr>
          <a:xfrm>
            <a:off x="3818965" y="1813173"/>
            <a:ext cx="2431358" cy="107721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A07EFB-A07E-44D7-986E-070E0BB01646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818965" y="735955"/>
            <a:ext cx="2431358" cy="107721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CD0ADB-4181-406B-98D3-2BB10D3DFEE5}"/>
              </a:ext>
            </a:extLst>
          </p:cNvPr>
          <p:cNvSpPr txBox="1"/>
          <p:nvPr/>
        </p:nvSpPr>
        <p:spPr>
          <a:xfrm>
            <a:off x="3666247" y="3589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if we don't take the last element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9CF9B5-D044-4546-9AB5-6A6CBACBE50A}"/>
              </a:ext>
            </a:extLst>
          </p:cNvPr>
          <p:cNvSpPr txBox="1"/>
          <p:nvPr/>
        </p:nvSpPr>
        <p:spPr>
          <a:xfrm>
            <a:off x="3666247" y="262108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if we take the last element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1627B2-7B0F-48E3-A8E1-9E1391A2147C}"/>
              </a:ext>
            </a:extLst>
          </p:cNvPr>
          <p:cNvSpPr txBox="1"/>
          <p:nvPr/>
        </p:nvSpPr>
        <p:spPr>
          <a:xfrm>
            <a:off x="478971" y="4087920"/>
            <a:ext cx="1087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if we don't take the last element,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 is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03829-6902-4430-92ED-7BE3CBB7B426}"/>
              </a:ext>
            </a:extLst>
          </p:cNvPr>
          <p:cNvSpPr txBox="1"/>
          <p:nvPr/>
        </p:nvSpPr>
        <p:spPr>
          <a:xfrm>
            <a:off x="478971" y="4672293"/>
            <a:ext cx="1087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if we take the last element,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 is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]]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AD1513-8708-432A-BB1B-2E66E3B363F6}"/>
              </a:ext>
            </a:extLst>
          </p:cNvPr>
          <p:cNvSpPr txBox="1"/>
          <p:nvPr/>
        </p:nvSpPr>
        <p:spPr>
          <a:xfrm>
            <a:off x="9665876" y="200144"/>
            <a:ext cx="187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 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and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419E4C-9389-4DB3-808D-72EE3E0F14AE}"/>
              </a:ext>
            </a:extLst>
          </p:cNvPr>
          <p:cNvSpPr txBox="1"/>
          <p:nvPr/>
        </p:nvSpPr>
        <p:spPr>
          <a:xfrm>
            <a:off x="9665876" y="2290226"/>
            <a:ext cx="187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 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and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93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403412" y="1274564"/>
            <a:ext cx="341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AA767-2472-4CFB-ACC6-8A0F4696EDFA}"/>
              </a:ext>
            </a:extLst>
          </p:cNvPr>
          <p:cNvSpPr txBox="1"/>
          <p:nvPr/>
        </p:nvSpPr>
        <p:spPr>
          <a:xfrm>
            <a:off x="6250323" y="197346"/>
            <a:ext cx="297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8C4B63-DAE9-490A-BFFF-83773EE77833}"/>
              </a:ext>
            </a:extLst>
          </p:cNvPr>
          <p:cNvSpPr txBox="1"/>
          <p:nvPr/>
        </p:nvSpPr>
        <p:spPr>
          <a:xfrm>
            <a:off x="6250323" y="2351782"/>
            <a:ext cx="297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A56DD-7DC9-4E86-989D-AB332AE958A6}"/>
              </a:ext>
            </a:extLst>
          </p:cNvPr>
          <p:cNvCxnSpPr>
            <a:stCxn id="34" idx="3"/>
            <a:endCxn id="53" idx="1"/>
          </p:cNvCxnSpPr>
          <p:nvPr/>
        </p:nvCxnSpPr>
        <p:spPr>
          <a:xfrm>
            <a:off x="3818965" y="1813173"/>
            <a:ext cx="2431358" cy="107721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A07EFB-A07E-44D7-986E-070E0BB01646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818965" y="735955"/>
            <a:ext cx="2431358" cy="107721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CD0ADB-4181-406B-98D3-2BB10D3DFEE5}"/>
              </a:ext>
            </a:extLst>
          </p:cNvPr>
          <p:cNvSpPr txBox="1"/>
          <p:nvPr/>
        </p:nvSpPr>
        <p:spPr>
          <a:xfrm>
            <a:off x="3666247" y="3589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if we don't take the last element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9CF9B5-D044-4546-9AB5-6A6CBACBE50A}"/>
              </a:ext>
            </a:extLst>
          </p:cNvPr>
          <p:cNvSpPr txBox="1"/>
          <p:nvPr/>
        </p:nvSpPr>
        <p:spPr>
          <a:xfrm>
            <a:off x="3666247" y="262108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if we take the last element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1627B2-7B0F-48E3-A8E1-9E1391A2147C}"/>
              </a:ext>
            </a:extLst>
          </p:cNvPr>
          <p:cNvSpPr txBox="1"/>
          <p:nvPr/>
        </p:nvSpPr>
        <p:spPr>
          <a:xfrm>
            <a:off x="478971" y="4087920"/>
            <a:ext cx="1087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if we don't take the last element,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 is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03829-6902-4430-92ED-7BE3CBB7B426}"/>
              </a:ext>
            </a:extLst>
          </p:cNvPr>
          <p:cNvSpPr txBox="1"/>
          <p:nvPr/>
        </p:nvSpPr>
        <p:spPr>
          <a:xfrm>
            <a:off x="478971" y="4672293"/>
            <a:ext cx="1087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if we take the last element,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 is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dp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]]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AD1513-8708-432A-BB1B-2E66E3B363F6}"/>
              </a:ext>
            </a:extLst>
          </p:cNvPr>
          <p:cNvSpPr txBox="1"/>
          <p:nvPr/>
        </p:nvSpPr>
        <p:spPr>
          <a:xfrm>
            <a:off x="9665876" y="200144"/>
            <a:ext cx="187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 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and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419E4C-9389-4DB3-808D-72EE3E0F14AE}"/>
              </a:ext>
            </a:extLst>
          </p:cNvPr>
          <p:cNvSpPr txBox="1"/>
          <p:nvPr/>
        </p:nvSpPr>
        <p:spPr>
          <a:xfrm>
            <a:off x="9665876" y="2290226"/>
            <a:ext cx="187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 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and</a:t>
            </a:r>
          </a:p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7F452C-7719-406A-8898-E8E949E14711}"/>
                  </a:ext>
                </a:extLst>
              </p:cNvPr>
              <p:cNvSpPr txBox="1"/>
              <p:nvPr/>
            </p:nvSpPr>
            <p:spPr>
              <a:xfrm>
                <a:off x="478971" y="5448467"/>
                <a:ext cx="108770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we want to get subsets of both cases, </a:t>
                </a:r>
              </a:p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so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 dp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i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j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 is 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dp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i</a:t>
                </a:r>
                <a:r>
                  <a:rPr lang="fr-FR" sz="32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-</a:t>
                </a:r>
                <a:r>
                  <a:rPr lang="fr-FR" sz="3200">
                    <a:solidFill>
                      <a:srgbClr val="F9AE57"/>
                    </a:solidFill>
                    <a:latin typeface="Eudoxus Sans Medium" pitchFamily="2" charset="0"/>
                    <a:cs typeface="Eudoxus Sans Medium" pitchFamily="2" charset="0"/>
                  </a:rPr>
                  <a:t>1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j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 </a:t>
                </a:r>
                <a:r>
                  <a:rPr lang="fr-FR" sz="32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+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dp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i</a:t>
                </a:r>
                <a:r>
                  <a:rPr lang="fr-FR" sz="32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-</a:t>
                </a:r>
                <a:r>
                  <a:rPr lang="fr-FR" sz="3200">
                    <a:solidFill>
                      <a:srgbClr val="F9AE57"/>
                    </a:solidFill>
                    <a:latin typeface="Eudoxus Sans Medium" pitchFamily="2" charset="0"/>
                    <a:cs typeface="Eudoxus Sans Medium" pitchFamily="2" charset="0"/>
                  </a:rPr>
                  <a:t>1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j</a:t>
                </a:r>
                <a:r>
                  <a:rPr lang="fr-FR" sz="32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-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arr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i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]] (if 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j</a:t>
                </a:r>
                <a:r>
                  <a:rPr lang="fr-FR" sz="32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-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arr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[</a:t>
                </a:r>
                <a:r>
                  <a:rPr lang="fr-FR" sz="3200">
                    <a:solidFill>
                      <a:schemeClr val="bg2">
                        <a:lumMod val="90000"/>
                      </a:schemeClr>
                    </a:solidFill>
                    <a:latin typeface="Eudoxus Sans Medium" pitchFamily="2" charset="0"/>
                    <a:cs typeface="Eudoxus Sans Medium" pitchFamily="2" charset="0"/>
                  </a:rPr>
                  <a:t>i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3200">
                    <a:solidFill>
                      <a:srgbClr val="F9AE57"/>
                    </a:solidFill>
                    <a:latin typeface="Eudoxus Sans Medium" pitchFamily="2" charset="0"/>
                    <a:cs typeface="Eudoxus Sans Medium" pitchFamily="2" charset="0"/>
                  </a:rPr>
                  <a:t>0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) </a:t>
                </a:r>
                <a:endParaRPr lang="fr-FR" sz="32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7F452C-7719-406A-8898-E8E949E1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1" y="5448467"/>
                <a:ext cx="10877068" cy="1077218"/>
              </a:xfrm>
              <a:prstGeom prst="rect">
                <a:avLst/>
              </a:prstGeom>
              <a:blipFill>
                <a:blip r:embed="rId2"/>
                <a:stretch>
                  <a:fillRect l="-1457" t="-7386" b="-1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1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D037F2-FA19-4E60-8A18-8A5D32C3A03B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D037F2-FA19-4E60-8A18-8A5D32C3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3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3047691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4981504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479269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2231287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06223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4084466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6018279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5829471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3268062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27317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5156189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7042377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6901194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4339785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72233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6221579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8107767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7966584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5405175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8701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7270688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9156876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9015693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6454284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78875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8306910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0193098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0051915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7490506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7778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9346816" y="1794271"/>
            <a:ext cx="1729986" cy="772194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1233004" y="1853859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1091821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8530412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AD5B77-347C-47E9-AB6F-56EFF219B4E9}"/>
              </a:ext>
            </a:extLst>
          </p:cNvPr>
          <p:cNvSpPr/>
          <p:nvPr/>
        </p:nvSpPr>
        <p:spPr bwMode="auto">
          <a:xfrm>
            <a:off x="1568822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432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EE38B-0B6E-42C8-AF65-F5B3065FD08E}"/>
              </a:ext>
            </a:extLst>
          </p:cNvPr>
          <p:cNvSpPr txBox="1"/>
          <p:nvPr/>
        </p:nvSpPr>
        <p:spPr>
          <a:xfrm>
            <a:off x="609600" y="519953"/>
            <a:ext cx="837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Given an array of strictly positive integers </a:t>
            </a:r>
            <a:r>
              <a:rPr lang="fr-FR" sz="3600" b="1">
                <a:solidFill>
                  <a:schemeClr val="bg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 and a strictly positive integer </a:t>
            </a:r>
            <a:r>
              <a:rPr lang="fr-FR" sz="3600" b="1">
                <a:solidFill>
                  <a:schemeClr val="bg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k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, count the number of subsets that sum up to </a:t>
            </a:r>
            <a:r>
              <a:rPr lang="fr-FR" sz="3600" b="1">
                <a:solidFill>
                  <a:schemeClr val="bg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k</a:t>
            </a:r>
            <a:endParaRPr lang="fr-FR" sz="3600" b="1" dirty="0">
              <a:solidFill>
                <a:schemeClr val="bg2">
                  <a:lumMod val="7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D2308-CCBF-4B3A-81F1-1AC66C989128}"/>
              </a:ext>
            </a:extLst>
          </p:cNvPr>
          <p:cNvSpPr txBox="1"/>
          <p:nvPr/>
        </p:nvSpPr>
        <p:spPr>
          <a:xfrm>
            <a:off x="609600" y="3259771"/>
            <a:ext cx="9744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 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we have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subsets that sum up to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:</a:t>
            </a:r>
          </a:p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 and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F5E72D-241B-45A0-AEAC-5EE868D68A1C}"/>
                  </a:ext>
                </a:extLst>
              </p:cNvPr>
              <p:cNvSpPr txBox="1"/>
              <p:nvPr/>
            </p:nvSpPr>
            <p:spPr>
              <a:xfrm>
                <a:off x="9891435" y="188752"/>
                <a:ext cx="230056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F5E72D-241B-45A0-AEAC-5EE868D6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35" y="188752"/>
                <a:ext cx="230056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6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1804884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4945500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480628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1132572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0779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2865174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6005790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586657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2192862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1689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3900063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7040679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6901465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3227751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1827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4947652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8088268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7949054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4275340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192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6005874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9146490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900727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5333562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3305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7042830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0183446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0044232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6370518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7324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8111718" y="2867151"/>
            <a:ext cx="2956952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1252334" y="2867151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1113120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7439406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AEDB4A-3E9B-4065-8221-8E8F8A7D7E39}"/>
              </a:ext>
            </a:extLst>
          </p:cNvPr>
          <p:cNvSpPr/>
          <p:nvPr/>
        </p:nvSpPr>
        <p:spPr bwMode="auto">
          <a:xfrm>
            <a:off x="1997447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703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3926570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4960484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4821270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3226145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24B8BE-67DF-4C67-A9C4-9891A138C9FF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6337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5008306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6042220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590300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4307881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2DF3988-079E-4E63-810A-6CD6A38FB12E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6299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6010349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7044263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6905049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5309924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A90D2A7-DDB8-428F-AF36-84D5CD9EE49A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463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knapsack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00EFD1"/>
                </a:solidFill>
                <a:latin typeface="Consolas" panose="020B0609020204030204" pitchFamily="49" charset="0"/>
              </a:rPr>
              <a:t>knapsack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weights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], 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knapsack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3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7057938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8091852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7952638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6357513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2040720-327C-46EF-8AA8-C7E6EC9FB8C7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2019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8090464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9124378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8985164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7390039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566B849-C2AA-4502-9CFF-34220A9BE6F5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9108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9149532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0183446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0044232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8449107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312B50A-5508-413A-89A9-5026EB4BCAB9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1327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10208746" y="3921777"/>
            <a:ext cx="850250" cy="74747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1242660" y="3921777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110344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9508321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258CD5A-069B-4130-A457-6452C4E93C46}"/>
              </a:ext>
            </a:extLst>
          </p:cNvPr>
          <p:cNvSpPr/>
          <p:nvPr/>
        </p:nvSpPr>
        <p:spPr bwMode="auto">
          <a:xfrm>
            <a:off x="2400301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2053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764040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4945500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480628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90851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D59986D-4843-402D-8F6B-F33E7E912C5A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8341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1811630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5993090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585387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1138441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006E5042-C5C3-48A5-A351-782F1843B1A8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3455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2869624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7051084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6911870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2196435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C03878D-7189-45BC-AEAA-5C5692AA0408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6578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3917213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8098673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7959459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3244024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1E3368C-71B4-46DC-9153-622DBAE71D7E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269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4964921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9146381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9007167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4291732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E8E516BD-5EA8-480C-9EBD-A509C4F368BA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9246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6017140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0198600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0059386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5343951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A8E9351-14EB-4D2B-8D38-04C89FAB4A85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127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CDB6E6-C1A2-4831-8B47-EE8E7A652836}"/>
              </a:ext>
            </a:extLst>
          </p:cNvPr>
          <p:cNvCxnSpPr>
            <a:cxnSpLocks/>
          </p:cNvCxnSpPr>
          <p:nvPr/>
        </p:nvCxnSpPr>
        <p:spPr>
          <a:xfrm>
            <a:off x="6096000" y="2034988"/>
            <a:ext cx="3065928" cy="222324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1AE643-F16A-4826-8A28-CA5D826BDB44}"/>
              </a:ext>
            </a:extLst>
          </p:cNvPr>
          <p:cNvCxnSpPr>
            <a:endCxn id="5" idx="0"/>
          </p:cNvCxnSpPr>
          <p:nvPr/>
        </p:nvCxnSpPr>
        <p:spPr>
          <a:xfrm flipH="1">
            <a:off x="3048001" y="2034988"/>
            <a:ext cx="3047999" cy="222440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knapsack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00EFD1"/>
                </a:solidFill>
                <a:latin typeface="Consolas" panose="020B0609020204030204" pitchFamily="49" charset="0"/>
              </a:rPr>
              <a:t>knapsack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weights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], 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knapsack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8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AF63B-561F-4228-B95E-5D0A6627790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3" y="5010666"/>
            <a:ext cx="3997797" cy="747479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7D78C0-A1BB-448A-A840-6BC7C209439B}"/>
              </a:ext>
            </a:extLst>
          </p:cNvPr>
          <p:cNvCxnSpPr>
            <a:cxnSpLocks/>
          </p:cNvCxnSpPr>
          <p:nvPr/>
        </p:nvCxnSpPr>
        <p:spPr>
          <a:xfrm flipV="1">
            <a:off x="11260613" y="5010666"/>
            <a:ext cx="0" cy="422616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988DE-43BE-4462-AF9C-1339B11D8909}"/>
              </a:ext>
            </a:extLst>
          </p:cNvPr>
          <p:cNvSpPr txBox="1"/>
          <p:nvPr/>
        </p:nvSpPr>
        <p:spPr>
          <a:xfrm>
            <a:off x="11121399" y="52056"/>
            <a:ext cx="30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2400" dirty="0">
              <a:solidFill>
                <a:schemeClr val="bg2">
                  <a:lumMod val="90000"/>
                </a:scheme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20DBE-EFA5-4743-B8F3-0F234D2119E1}"/>
              </a:ext>
            </a:extLst>
          </p:cNvPr>
          <p:cNvSpPr txBox="1"/>
          <p:nvPr/>
        </p:nvSpPr>
        <p:spPr>
          <a:xfrm>
            <a:off x="6405964" y="43091"/>
            <a:ext cx="134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E66AA19-F976-40D3-8CD2-1E4731F35CFF}"/>
              </a:ext>
            </a:extLst>
          </p:cNvPr>
          <p:cNvSpPr/>
          <p:nvPr/>
        </p:nvSpPr>
        <p:spPr bwMode="auto">
          <a:xfrm>
            <a:off x="2788945" y="1138512"/>
            <a:ext cx="402854" cy="200528"/>
          </a:xfrm>
          <a:prstGeom prst="triangle">
            <a:avLst/>
          </a:prstGeom>
          <a:solidFill>
            <a:srgbClr val="A5FDB9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73548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23573-5648-44AF-88B6-C750B81537D8}"/>
              </a:ext>
            </a:extLst>
          </p:cNvPr>
          <p:cNvSpPr/>
          <p:nvPr/>
        </p:nvSpPr>
        <p:spPr bwMode="auto">
          <a:xfrm>
            <a:off x="442856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0CEA38-3E83-4C27-920F-5B90AC3AD338}"/>
              </a:ext>
            </a:extLst>
          </p:cNvPr>
          <p:cNvSpPr/>
          <p:nvPr/>
        </p:nvSpPr>
        <p:spPr bwMode="auto">
          <a:xfrm>
            <a:off x="5476157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70B1E-E5FB-46A0-BF8E-3869719B540D}"/>
              </a:ext>
            </a:extLst>
          </p:cNvPr>
          <p:cNvSpPr/>
          <p:nvPr/>
        </p:nvSpPr>
        <p:spPr bwMode="auto">
          <a:xfrm>
            <a:off x="652374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71AEB-4816-44C1-AFDB-BD1A51BB75BF}"/>
              </a:ext>
            </a:extLst>
          </p:cNvPr>
          <p:cNvSpPr/>
          <p:nvPr/>
        </p:nvSpPr>
        <p:spPr bwMode="auto">
          <a:xfrm>
            <a:off x="757133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82126-7E0D-4680-B770-34CC42DACF3B}"/>
              </a:ext>
            </a:extLst>
          </p:cNvPr>
          <p:cNvSpPr/>
          <p:nvPr/>
        </p:nvSpPr>
        <p:spPr bwMode="auto">
          <a:xfrm>
            <a:off x="861892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F37B52-9F18-46DF-BD62-0D3F0741CD4E}"/>
              </a:ext>
            </a:extLst>
          </p:cNvPr>
          <p:cNvSpPr/>
          <p:nvPr/>
        </p:nvSpPr>
        <p:spPr bwMode="auto">
          <a:xfrm>
            <a:off x="9666516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84750-556E-4B19-88D6-A6E16EAEF651}"/>
              </a:ext>
            </a:extLst>
          </p:cNvPr>
          <p:cNvSpPr/>
          <p:nvPr/>
        </p:nvSpPr>
        <p:spPr bwMode="auto">
          <a:xfrm>
            <a:off x="10714105" y="99508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96A81-93DB-4598-9317-66E3840DE88A}"/>
              </a:ext>
            </a:extLst>
          </p:cNvPr>
          <p:cNvSpPr/>
          <p:nvPr/>
        </p:nvSpPr>
        <p:spPr bwMode="auto">
          <a:xfrm>
            <a:off x="442856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CBBA24-DEF6-41BB-AB65-A16B2F8C7D7E}"/>
              </a:ext>
            </a:extLst>
          </p:cNvPr>
          <p:cNvSpPr/>
          <p:nvPr/>
        </p:nvSpPr>
        <p:spPr bwMode="auto">
          <a:xfrm>
            <a:off x="5476157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CAAC0-4E18-453F-8147-F6BF45F97F12}"/>
              </a:ext>
            </a:extLst>
          </p:cNvPr>
          <p:cNvSpPr/>
          <p:nvPr/>
        </p:nvSpPr>
        <p:spPr bwMode="auto">
          <a:xfrm>
            <a:off x="652374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E576DB-96B9-413D-9F96-C2928340F9FA}"/>
              </a:ext>
            </a:extLst>
          </p:cNvPr>
          <p:cNvSpPr/>
          <p:nvPr/>
        </p:nvSpPr>
        <p:spPr bwMode="auto">
          <a:xfrm>
            <a:off x="757133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9D77EE-80EB-462D-BF69-A5D8C26F841C}"/>
              </a:ext>
            </a:extLst>
          </p:cNvPr>
          <p:cNvSpPr/>
          <p:nvPr/>
        </p:nvSpPr>
        <p:spPr bwMode="auto">
          <a:xfrm>
            <a:off x="861892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1838E-1809-4C57-8FFC-C32C86050437}"/>
              </a:ext>
            </a:extLst>
          </p:cNvPr>
          <p:cNvSpPr/>
          <p:nvPr/>
        </p:nvSpPr>
        <p:spPr bwMode="auto">
          <a:xfrm>
            <a:off x="9666516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50CD3-1543-4A61-8C28-E3BFF95E617E}"/>
              </a:ext>
            </a:extLst>
          </p:cNvPr>
          <p:cNvSpPr/>
          <p:nvPr/>
        </p:nvSpPr>
        <p:spPr bwMode="auto">
          <a:xfrm>
            <a:off x="10714105" y="204267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22C0C1-EBB1-4AB2-B3C6-8EE4849E56BB}"/>
              </a:ext>
            </a:extLst>
          </p:cNvPr>
          <p:cNvSpPr/>
          <p:nvPr/>
        </p:nvSpPr>
        <p:spPr bwMode="auto">
          <a:xfrm>
            <a:off x="442856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772B45-3302-491E-AB8B-0E9C58B50463}"/>
              </a:ext>
            </a:extLst>
          </p:cNvPr>
          <p:cNvSpPr/>
          <p:nvPr/>
        </p:nvSpPr>
        <p:spPr bwMode="auto">
          <a:xfrm>
            <a:off x="5476157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1282B6-58D1-438B-89DA-722852C4E7B8}"/>
              </a:ext>
            </a:extLst>
          </p:cNvPr>
          <p:cNvSpPr/>
          <p:nvPr/>
        </p:nvSpPr>
        <p:spPr bwMode="auto">
          <a:xfrm>
            <a:off x="652374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B26040-0AB9-47EC-99A5-CC8CD3CB26E2}"/>
              </a:ext>
            </a:extLst>
          </p:cNvPr>
          <p:cNvSpPr/>
          <p:nvPr/>
        </p:nvSpPr>
        <p:spPr bwMode="auto">
          <a:xfrm>
            <a:off x="757133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1995EC-0CC3-4F5C-BE24-3934E41D307D}"/>
              </a:ext>
            </a:extLst>
          </p:cNvPr>
          <p:cNvSpPr/>
          <p:nvPr/>
        </p:nvSpPr>
        <p:spPr bwMode="auto">
          <a:xfrm>
            <a:off x="861892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DF30AF-5C84-4C8D-AD1D-EED16A666EBB}"/>
              </a:ext>
            </a:extLst>
          </p:cNvPr>
          <p:cNvSpPr/>
          <p:nvPr/>
        </p:nvSpPr>
        <p:spPr bwMode="auto">
          <a:xfrm>
            <a:off x="9666516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F9230-9114-41BB-95D5-DF805F46A2BA}"/>
              </a:ext>
            </a:extLst>
          </p:cNvPr>
          <p:cNvSpPr/>
          <p:nvPr/>
        </p:nvSpPr>
        <p:spPr bwMode="auto">
          <a:xfrm>
            <a:off x="10714105" y="3090260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87D36-D82A-46D2-AD51-DA4B9F59761B}"/>
              </a:ext>
            </a:extLst>
          </p:cNvPr>
          <p:cNvSpPr/>
          <p:nvPr/>
        </p:nvSpPr>
        <p:spPr bwMode="auto">
          <a:xfrm>
            <a:off x="442856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C182D-5918-42A5-9A1D-7F3080B92A3E}"/>
              </a:ext>
            </a:extLst>
          </p:cNvPr>
          <p:cNvSpPr/>
          <p:nvPr/>
        </p:nvSpPr>
        <p:spPr bwMode="auto">
          <a:xfrm>
            <a:off x="5476157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506476-BA2C-4786-955A-B776B4AE08CB}"/>
              </a:ext>
            </a:extLst>
          </p:cNvPr>
          <p:cNvSpPr/>
          <p:nvPr/>
        </p:nvSpPr>
        <p:spPr bwMode="auto">
          <a:xfrm>
            <a:off x="652374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C7538-8DE6-497C-8142-504A8D5AA634}"/>
              </a:ext>
            </a:extLst>
          </p:cNvPr>
          <p:cNvSpPr/>
          <p:nvPr/>
        </p:nvSpPr>
        <p:spPr bwMode="auto">
          <a:xfrm>
            <a:off x="757133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360C9B-EF58-43FF-AF95-370A265FEFF3}"/>
              </a:ext>
            </a:extLst>
          </p:cNvPr>
          <p:cNvSpPr/>
          <p:nvPr/>
        </p:nvSpPr>
        <p:spPr bwMode="auto">
          <a:xfrm>
            <a:off x="861892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B981C-F216-4EEB-9BA5-DC5466D95943}"/>
              </a:ext>
            </a:extLst>
          </p:cNvPr>
          <p:cNvSpPr/>
          <p:nvPr/>
        </p:nvSpPr>
        <p:spPr bwMode="auto">
          <a:xfrm>
            <a:off x="9666516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93013-1868-4ACD-B419-504582E08470}"/>
              </a:ext>
            </a:extLst>
          </p:cNvPr>
          <p:cNvSpPr/>
          <p:nvPr/>
        </p:nvSpPr>
        <p:spPr bwMode="auto">
          <a:xfrm>
            <a:off x="10714105" y="413784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4B451-03DC-431F-A900-C00F8C25A00C}"/>
              </a:ext>
            </a:extLst>
          </p:cNvPr>
          <p:cNvSpPr/>
          <p:nvPr/>
        </p:nvSpPr>
        <p:spPr bwMode="auto">
          <a:xfrm>
            <a:off x="442856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E736C-493F-422C-B100-C1A9FAAA667E}"/>
              </a:ext>
            </a:extLst>
          </p:cNvPr>
          <p:cNvSpPr/>
          <p:nvPr/>
        </p:nvSpPr>
        <p:spPr bwMode="auto">
          <a:xfrm>
            <a:off x="5476157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B4EFE6-8606-44C4-85EB-CBDB0F483210}"/>
              </a:ext>
            </a:extLst>
          </p:cNvPr>
          <p:cNvSpPr/>
          <p:nvPr/>
        </p:nvSpPr>
        <p:spPr bwMode="auto">
          <a:xfrm>
            <a:off x="652374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1992B7-E9E6-4168-A6C4-8ACC91F9BD38}"/>
              </a:ext>
            </a:extLst>
          </p:cNvPr>
          <p:cNvSpPr/>
          <p:nvPr/>
        </p:nvSpPr>
        <p:spPr bwMode="auto">
          <a:xfrm>
            <a:off x="757133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94115B-66B6-4EE4-9ACA-1A9EC3C470A1}"/>
              </a:ext>
            </a:extLst>
          </p:cNvPr>
          <p:cNvSpPr/>
          <p:nvPr/>
        </p:nvSpPr>
        <p:spPr bwMode="auto">
          <a:xfrm>
            <a:off x="861892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6D3A5E-E14E-4FDB-847B-5ECDD588FD58}"/>
              </a:ext>
            </a:extLst>
          </p:cNvPr>
          <p:cNvSpPr/>
          <p:nvPr/>
        </p:nvSpPr>
        <p:spPr bwMode="auto">
          <a:xfrm>
            <a:off x="9666516" y="5185439"/>
            <a:ext cx="1047590" cy="104759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82B8E6-AE32-4B0B-8E9F-449B2445C52D}"/>
              </a:ext>
            </a:extLst>
          </p:cNvPr>
          <p:cNvSpPr/>
          <p:nvPr/>
        </p:nvSpPr>
        <p:spPr bwMode="auto">
          <a:xfrm>
            <a:off x="10714105" y="5185439"/>
            <a:ext cx="1047590" cy="104759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2EBEA-CA2D-49CC-B33D-BC589D4744DD}"/>
              </a:ext>
            </a:extLst>
          </p:cNvPr>
          <p:cNvSpPr txBox="1"/>
          <p:nvPr/>
        </p:nvSpPr>
        <p:spPr>
          <a:xfrm>
            <a:off x="479099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528529-0E2B-41AE-A940-657D270E1FA7}"/>
              </a:ext>
            </a:extLst>
          </p:cNvPr>
          <p:cNvSpPr txBox="1"/>
          <p:nvPr/>
        </p:nvSpPr>
        <p:spPr>
          <a:xfrm>
            <a:off x="5838587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1D63D5-08D9-4431-B683-8B0CA520D17F}"/>
              </a:ext>
            </a:extLst>
          </p:cNvPr>
          <p:cNvSpPr txBox="1"/>
          <p:nvPr/>
        </p:nvSpPr>
        <p:spPr>
          <a:xfrm>
            <a:off x="6886176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EF3317-58B3-4EE9-B34B-CE951BE7A16A}"/>
              </a:ext>
            </a:extLst>
          </p:cNvPr>
          <p:cNvSpPr txBox="1"/>
          <p:nvPr/>
        </p:nvSpPr>
        <p:spPr>
          <a:xfrm>
            <a:off x="7933765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CA110-B12E-48D3-A2E3-C806F07A1D8D}"/>
              </a:ext>
            </a:extLst>
          </p:cNvPr>
          <p:cNvSpPr txBox="1"/>
          <p:nvPr/>
        </p:nvSpPr>
        <p:spPr>
          <a:xfrm>
            <a:off x="8981354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BCD62-D43A-4DD4-957F-98E8F15563F1}"/>
              </a:ext>
            </a:extLst>
          </p:cNvPr>
          <p:cNvSpPr txBox="1"/>
          <p:nvPr/>
        </p:nvSpPr>
        <p:spPr>
          <a:xfrm>
            <a:off x="10028943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0D5F9C-E4AD-419A-8D9A-46D493A8A122}"/>
              </a:ext>
            </a:extLst>
          </p:cNvPr>
          <p:cNvSpPr txBox="1"/>
          <p:nvPr/>
        </p:nvSpPr>
        <p:spPr>
          <a:xfrm>
            <a:off x="11076532" y="46289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EBA9D-E277-4A78-BDDB-C2E67E9F35F3}"/>
              </a:ext>
            </a:extLst>
          </p:cNvPr>
          <p:cNvSpPr txBox="1"/>
          <p:nvPr/>
        </p:nvSpPr>
        <p:spPr>
          <a:xfrm>
            <a:off x="125506" y="106436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5F0-EB92-486A-A477-BA1BE2D2AF27}"/>
              </a:ext>
            </a:extLst>
          </p:cNvPr>
          <p:cNvSpPr txBox="1"/>
          <p:nvPr/>
        </p:nvSpPr>
        <p:spPr>
          <a:xfrm>
            <a:off x="4037962" y="1271051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B24623-A261-4234-87B7-EA948B8A4E6A}"/>
              </a:ext>
            </a:extLst>
          </p:cNvPr>
          <p:cNvSpPr txBox="1"/>
          <p:nvPr/>
        </p:nvSpPr>
        <p:spPr>
          <a:xfrm>
            <a:off x="4037962" y="230485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A313-62F6-418B-B2E3-BEE491F6246A}"/>
              </a:ext>
            </a:extLst>
          </p:cNvPr>
          <p:cNvSpPr txBox="1"/>
          <p:nvPr/>
        </p:nvSpPr>
        <p:spPr>
          <a:xfrm>
            <a:off x="4037962" y="3352445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3E443A-11F0-49DD-8A45-A74B69A065A2}"/>
              </a:ext>
            </a:extLst>
          </p:cNvPr>
          <p:cNvSpPr txBox="1"/>
          <p:nvPr/>
        </p:nvSpPr>
        <p:spPr>
          <a:xfrm>
            <a:off x="4037962" y="440003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/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=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+</a:t>
                </a:r>
              </a:p>
              <a:p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dp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1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]] </a:t>
                </a:r>
              </a:p>
              <a:p>
                <a:r>
                  <a:rPr lang="fr-FR" sz="2800">
                    <a:latin typeface="+mj-lt"/>
                    <a:cs typeface="Eudoxus Sans Medium" pitchFamily="2" charset="0"/>
                  </a:rPr>
                  <a:t>(if 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j</a:t>
                </a:r>
                <a:r>
                  <a:rPr lang="fr-FR" sz="2800">
                    <a:solidFill>
                      <a:srgbClr val="F97B57"/>
                    </a:solidFill>
                    <a:latin typeface="+mj-lt"/>
                    <a:cs typeface="Eudoxus Sans Medium" pitchFamily="2" charset="0"/>
                  </a:rPr>
                  <a:t>-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arr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[</a:t>
                </a:r>
                <a:r>
                  <a:rPr lang="fr-FR" sz="2800">
                    <a:solidFill>
                      <a:schemeClr val="bg2">
                        <a:lumMod val="90000"/>
                      </a:schemeClr>
                    </a:solidFill>
                    <a:latin typeface="+mj-lt"/>
                    <a:cs typeface="Eudoxus Sans Medium" pitchFamily="2" charset="0"/>
                  </a:rPr>
                  <a:t>i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≥</m:t>
                    </m:r>
                  </m:oMath>
                </a14:m>
                <a:r>
                  <a:rPr lang="fr-FR" sz="2800">
                    <a:latin typeface="+mj-lt"/>
                    <a:cs typeface="Eudoxus Sans Medium" pitchFamily="2" charset="0"/>
                  </a:rPr>
                  <a:t> </a:t>
                </a:r>
                <a:r>
                  <a:rPr lang="fr-FR" sz="2800">
                    <a:solidFill>
                      <a:srgbClr val="F9AE57"/>
                    </a:solidFill>
                    <a:latin typeface="+mj-lt"/>
                    <a:cs typeface="Eudoxus Sans Medium" pitchFamily="2" charset="0"/>
                  </a:rPr>
                  <a:t>0</a:t>
                </a:r>
                <a:r>
                  <a:rPr lang="fr-FR" sz="2800">
                    <a:latin typeface="+mj-lt"/>
                    <a:cs typeface="Eudoxus Sans Medium" pitchFamily="2" charset="0"/>
                  </a:rPr>
                  <a:t>) </a:t>
                </a:r>
                <a:endParaRPr lang="fr-FR" sz="28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AE1BFE6-966D-4BB3-86E5-7864378B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16" y="4801293"/>
                <a:ext cx="3887479" cy="1815882"/>
              </a:xfrm>
              <a:prstGeom prst="rect">
                <a:avLst/>
              </a:prstGeom>
              <a:blipFill>
                <a:blip r:embed="rId2"/>
                <a:stretch>
                  <a:fillRect l="-3297" t="-3704" r="-314" b="-8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3866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FCEB3F-ACDC-4275-8365-DE2A3747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5" y="982177"/>
            <a:ext cx="11739111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 = [[0]*(k+1) for i in range(n)]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dp[0][0]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if arr[0] &lt;= k: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dp[0][arr[0]] = 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range(k + 1):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+ (dp[i-1][j-arr[i]] if j-arr[i] &gt;= 0 else 0)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dp[n-1][k]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2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0110B-7D81-4143-88EB-A04EA77D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5" y="982177"/>
            <a:ext cx="11739111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dp[0][0]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if arr[0] &lt;= k: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dp[0][arr[0]] = 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range(k + 1):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+ (dp[i-1][j-arr[i]] if j-arr[i] &gt;= 0 else 0)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dp[n-1][k]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0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D7FF6-3BD1-4062-8240-5E72D27F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5" y="982177"/>
            <a:ext cx="11739111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range(1, n):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range(k + 1):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+ (dp[i-1][j-arr[i]] if j-arr[i] &gt;= 0 else 0)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dp[n-1][k]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1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5709A-28DB-4154-A61A-F362BF33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5" y="982177"/>
            <a:ext cx="11739111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return dp[n-1][k]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5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F89B-01C7-46A9-BEB6-1C38D7EA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5" y="982177"/>
            <a:ext cx="11739111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7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EEE468-EC50-46E9-905B-8A2DA649ED76}"/>
                  </a:ext>
                </a:extLst>
              </p:cNvPr>
              <p:cNvSpPr txBox="1"/>
              <p:nvPr/>
            </p:nvSpPr>
            <p:spPr>
              <a:xfrm>
                <a:off x="2622080" y="4747437"/>
                <a:ext cx="695139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EEE468-EC50-46E9-905B-8A2DA649E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80" y="4747437"/>
                <a:ext cx="695139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4426D48-0F00-4681-8139-A816E102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1" y="455290"/>
            <a:ext cx="8795998" cy="369331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8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EEE468-EC50-46E9-905B-8A2DA649ED76}"/>
                  </a:ext>
                </a:extLst>
              </p:cNvPr>
              <p:cNvSpPr txBox="1"/>
              <p:nvPr/>
            </p:nvSpPr>
            <p:spPr>
              <a:xfrm>
                <a:off x="2622080" y="4747437"/>
                <a:ext cx="695139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EEE468-EC50-46E9-905B-8A2DA649E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80" y="4747437"/>
                <a:ext cx="695139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6368132-3F03-4A71-85F6-F3790CCB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1" y="455290"/>
            <a:ext cx="8795998" cy="369331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4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7E5117A-A47B-45E5-B7F5-7AAB22996EAE}"/>
              </a:ext>
            </a:extLst>
          </p:cNvPr>
          <p:cNvSpPr/>
          <p:nvPr/>
        </p:nvSpPr>
        <p:spPr bwMode="auto">
          <a:xfrm>
            <a:off x="-762000" y="0"/>
            <a:ext cx="5175465" cy="681490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 hidden="1">
            <a:extLst>
              <a:ext uri="{FF2B5EF4-FFF2-40B4-BE49-F238E27FC236}">
                <a16:creationId xmlns:a16="http://schemas.microsoft.com/office/drawing/2014/main" id="{9A8B7151-464F-4438-8F35-933F6475382A}"/>
              </a:ext>
            </a:extLst>
          </p:cNvPr>
          <p:cNvSpPr txBox="1"/>
          <p:nvPr/>
        </p:nvSpPr>
        <p:spPr>
          <a:xfrm>
            <a:off x="4037962" y="5447624"/>
            <a:ext cx="32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EEE468-EC50-46E9-905B-8A2DA649ED76}"/>
                  </a:ext>
                </a:extLst>
              </p:cNvPr>
              <p:cNvSpPr txBox="1"/>
              <p:nvPr/>
            </p:nvSpPr>
            <p:spPr>
              <a:xfrm>
                <a:off x="2918155" y="5162107"/>
                <a:ext cx="63592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EEE468-EC50-46E9-905B-8A2DA649E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55" y="5162107"/>
                <a:ext cx="63592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8181F9-6084-4FE8-BB41-686CC595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52" y="348412"/>
            <a:ext cx="9809096" cy="424731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1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], 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1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696E5-4450-4870-AC6A-D892EEDA9A92}"/>
              </a:ext>
            </a:extLst>
          </p:cNvPr>
          <p:cNvSpPr/>
          <p:nvPr/>
        </p:nvSpPr>
        <p:spPr bwMode="auto">
          <a:xfrm>
            <a:off x="177800" y="425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0B4F0E-9059-44C6-A6D0-6EF2CDB8AB8B}"/>
              </a:ext>
            </a:extLst>
          </p:cNvPr>
          <p:cNvSpPr/>
          <p:nvPr/>
        </p:nvSpPr>
        <p:spPr bwMode="auto">
          <a:xfrm>
            <a:off x="177800" y="15430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D0FE1-12B0-4355-AC3F-C40FDAAE48B4}"/>
              </a:ext>
            </a:extLst>
          </p:cNvPr>
          <p:cNvSpPr/>
          <p:nvPr/>
        </p:nvSpPr>
        <p:spPr bwMode="auto">
          <a:xfrm>
            <a:off x="1778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8A877-0286-4BB9-9586-F160B815869F}"/>
              </a:ext>
            </a:extLst>
          </p:cNvPr>
          <p:cNvSpPr/>
          <p:nvPr/>
        </p:nvSpPr>
        <p:spPr bwMode="auto">
          <a:xfrm>
            <a:off x="177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79A86-7A9C-4BC1-A7BD-6982F82D78B4}"/>
              </a:ext>
            </a:extLst>
          </p:cNvPr>
          <p:cNvSpPr/>
          <p:nvPr/>
        </p:nvSpPr>
        <p:spPr bwMode="auto">
          <a:xfrm>
            <a:off x="177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A0FFFC-5098-42D8-86DB-78B2CA8D22B4}"/>
              </a:ext>
            </a:extLst>
          </p:cNvPr>
          <p:cNvSpPr/>
          <p:nvPr/>
        </p:nvSpPr>
        <p:spPr bwMode="auto">
          <a:xfrm>
            <a:off x="177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480DC2-CE3F-41C4-B16A-CA88893DE535}"/>
              </a:ext>
            </a:extLst>
          </p:cNvPr>
          <p:cNvSpPr/>
          <p:nvPr/>
        </p:nvSpPr>
        <p:spPr bwMode="auto">
          <a:xfrm>
            <a:off x="1384300" y="15430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61617B-B224-44E7-8EC5-55DDDEF44D5B}"/>
              </a:ext>
            </a:extLst>
          </p:cNvPr>
          <p:cNvSpPr/>
          <p:nvPr/>
        </p:nvSpPr>
        <p:spPr bwMode="auto">
          <a:xfrm>
            <a:off x="13843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6A8A7-163D-4762-B83B-47429F9F1ECA}"/>
              </a:ext>
            </a:extLst>
          </p:cNvPr>
          <p:cNvSpPr/>
          <p:nvPr/>
        </p:nvSpPr>
        <p:spPr bwMode="auto">
          <a:xfrm>
            <a:off x="1384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45B2E2-ECA8-444D-890F-45D8B9692C79}"/>
              </a:ext>
            </a:extLst>
          </p:cNvPr>
          <p:cNvSpPr/>
          <p:nvPr/>
        </p:nvSpPr>
        <p:spPr bwMode="auto">
          <a:xfrm>
            <a:off x="1384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6339A5-E3E1-4876-BBA7-B98F7DD3855C}"/>
              </a:ext>
            </a:extLst>
          </p:cNvPr>
          <p:cNvSpPr/>
          <p:nvPr/>
        </p:nvSpPr>
        <p:spPr bwMode="auto">
          <a:xfrm>
            <a:off x="1384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4D390-0561-4A3A-B18B-877813A5057C}"/>
              </a:ext>
            </a:extLst>
          </p:cNvPr>
          <p:cNvSpPr/>
          <p:nvPr/>
        </p:nvSpPr>
        <p:spPr bwMode="auto">
          <a:xfrm>
            <a:off x="25908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AC1334-D642-4D34-9484-825EBA522140}"/>
              </a:ext>
            </a:extLst>
          </p:cNvPr>
          <p:cNvSpPr/>
          <p:nvPr/>
        </p:nvSpPr>
        <p:spPr bwMode="auto">
          <a:xfrm>
            <a:off x="2590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A37030-B807-4FB5-93B3-5AD71F674900}"/>
              </a:ext>
            </a:extLst>
          </p:cNvPr>
          <p:cNvSpPr/>
          <p:nvPr/>
        </p:nvSpPr>
        <p:spPr bwMode="auto">
          <a:xfrm>
            <a:off x="2590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683EB6-842E-436E-B0CC-8354E7931F34}"/>
              </a:ext>
            </a:extLst>
          </p:cNvPr>
          <p:cNvSpPr/>
          <p:nvPr/>
        </p:nvSpPr>
        <p:spPr bwMode="auto">
          <a:xfrm>
            <a:off x="2590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9CE624-F308-4114-B0AB-44818FE5DA22}"/>
              </a:ext>
            </a:extLst>
          </p:cNvPr>
          <p:cNvSpPr/>
          <p:nvPr/>
        </p:nvSpPr>
        <p:spPr bwMode="auto">
          <a:xfrm>
            <a:off x="3797300" y="26606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A69AD5-206A-48DF-8D14-AF962B9FE467}"/>
              </a:ext>
            </a:extLst>
          </p:cNvPr>
          <p:cNvSpPr/>
          <p:nvPr/>
        </p:nvSpPr>
        <p:spPr bwMode="auto">
          <a:xfrm>
            <a:off x="3797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09A7C0-5B55-4665-AAEA-9212E5E27852}"/>
              </a:ext>
            </a:extLst>
          </p:cNvPr>
          <p:cNvSpPr/>
          <p:nvPr/>
        </p:nvSpPr>
        <p:spPr bwMode="auto">
          <a:xfrm>
            <a:off x="3797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2FBCB-83F7-452E-A8E5-945010001153}"/>
              </a:ext>
            </a:extLst>
          </p:cNvPr>
          <p:cNvSpPr/>
          <p:nvPr/>
        </p:nvSpPr>
        <p:spPr bwMode="auto">
          <a:xfrm>
            <a:off x="3797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269F6F-8773-400A-B9E8-CC979C3CFB12}"/>
              </a:ext>
            </a:extLst>
          </p:cNvPr>
          <p:cNvSpPr/>
          <p:nvPr/>
        </p:nvSpPr>
        <p:spPr bwMode="auto">
          <a:xfrm>
            <a:off x="5003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4C8910-2785-484D-BAA4-A06F2FA5D8DB}"/>
              </a:ext>
            </a:extLst>
          </p:cNvPr>
          <p:cNvSpPr/>
          <p:nvPr/>
        </p:nvSpPr>
        <p:spPr bwMode="auto">
          <a:xfrm>
            <a:off x="5003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D3F6A1-A38F-4564-A3ED-BD4B4192CDE0}"/>
              </a:ext>
            </a:extLst>
          </p:cNvPr>
          <p:cNvSpPr/>
          <p:nvPr/>
        </p:nvSpPr>
        <p:spPr bwMode="auto">
          <a:xfrm>
            <a:off x="5003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A7E297-17C0-4B39-A7A7-A9558B859BEA}"/>
              </a:ext>
            </a:extLst>
          </p:cNvPr>
          <p:cNvSpPr/>
          <p:nvPr/>
        </p:nvSpPr>
        <p:spPr bwMode="auto">
          <a:xfrm>
            <a:off x="62103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5B475-68E3-4181-8023-ACEB1C27EECE}"/>
              </a:ext>
            </a:extLst>
          </p:cNvPr>
          <p:cNvSpPr/>
          <p:nvPr/>
        </p:nvSpPr>
        <p:spPr bwMode="auto">
          <a:xfrm>
            <a:off x="62103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C41BF5-68F3-4565-BCB2-9D92855C2A9F}"/>
              </a:ext>
            </a:extLst>
          </p:cNvPr>
          <p:cNvSpPr/>
          <p:nvPr/>
        </p:nvSpPr>
        <p:spPr bwMode="auto">
          <a:xfrm>
            <a:off x="6210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54A4FD-8C2F-4B2A-881E-A145F0EDF402}"/>
              </a:ext>
            </a:extLst>
          </p:cNvPr>
          <p:cNvSpPr/>
          <p:nvPr/>
        </p:nvSpPr>
        <p:spPr bwMode="auto">
          <a:xfrm>
            <a:off x="7416800" y="37782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3D8132-F775-4B49-98F0-0D5A6104203E}"/>
              </a:ext>
            </a:extLst>
          </p:cNvPr>
          <p:cNvSpPr/>
          <p:nvPr/>
        </p:nvSpPr>
        <p:spPr bwMode="auto">
          <a:xfrm>
            <a:off x="7416800" y="48958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BBD123-940B-4B2D-A9D6-5341E64F29E1}"/>
              </a:ext>
            </a:extLst>
          </p:cNvPr>
          <p:cNvSpPr/>
          <p:nvPr/>
        </p:nvSpPr>
        <p:spPr bwMode="auto">
          <a:xfrm>
            <a:off x="7416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,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28F46A-8FE0-4578-9BBA-AF79502959AE}"/>
              </a:ext>
            </a:extLst>
          </p:cNvPr>
          <p:cNvSpPr/>
          <p:nvPr/>
        </p:nvSpPr>
        <p:spPr bwMode="auto">
          <a:xfrm>
            <a:off x="8623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D557B9-813E-4618-8A3C-2AA44249FC7F}"/>
              </a:ext>
            </a:extLst>
          </p:cNvPr>
          <p:cNvSpPr/>
          <p:nvPr/>
        </p:nvSpPr>
        <p:spPr bwMode="auto">
          <a:xfrm>
            <a:off x="98298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24C13A-378D-41CB-B718-C3979DD115CD}"/>
              </a:ext>
            </a:extLst>
          </p:cNvPr>
          <p:cNvSpPr/>
          <p:nvPr/>
        </p:nvSpPr>
        <p:spPr bwMode="auto">
          <a:xfrm>
            <a:off x="11036300" y="6013450"/>
            <a:ext cx="977900" cy="4191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s</a:t>
            </a: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-3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CC3DB-A4D8-4143-9595-ED06C571658F}"/>
              </a:ext>
            </a:extLst>
          </p:cNvPr>
          <p:cNvCxnSpPr>
            <a:stCxn id="4" idx="2"/>
            <a:endCxn id="29" idx="0"/>
          </p:cNvCxnSpPr>
          <p:nvPr/>
        </p:nvCxnSpPr>
        <p:spPr>
          <a:xfrm>
            <a:off x="666750" y="8445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3DDF5A-E104-4A6E-9520-88FBF6D0246C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666750" y="19621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1B0E44-2CA5-44A9-AC96-DEDBDD1F622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66750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5D669D-31D3-4ECB-8D2E-F4A710262139}"/>
              </a:ext>
            </a:extLst>
          </p:cNvPr>
          <p:cNvCxnSpPr>
            <a:cxnSpLocks/>
          </p:cNvCxnSpPr>
          <p:nvPr/>
        </p:nvCxnSpPr>
        <p:spPr>
          <a:xfrm>
            <a:off x="666750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B77227-D23C-4BFB-8D02-A3411A013C52}"/>
              </a:ext>
            </a:extLst>
          </p:cNvPr>
          <p:cNvCxnSpPr>
            <a:cxnSpLocks/>
          </p:cNvCxnSpPr>
          <p:nvPr/>
        </p:nvCxnSpPr>
        <p:spPr>
          <a:xfrm>
            <a:off x="666750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9D2512C-A824-4123-9425-42B0D139CFC4}"/>
              </a:ext>
            </a:extLst>
          </p:cNvPr>
          <p:cNvCxnSpPr>
            <a:cxnSpLocks/>
          </p:cNvCxnSpPr>
          <p:nvPr/>
        </p:nvCxnSpPr>
        <p:spPr>
          <a:xfrm>
            <a:off x="1874661" y="19621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78DEE2-47F9-48A4-987E-CA96E345CE63}"/>
              </a:ext>
            </a:extLst>
          </p:cNvPr>
          <p:cNvCxnSpPr>
            <a:cxnSpLocks/>
          </p:cNvCxnSpPr>
          <p:nvPr/>
        </p:nvCxnSpPr>
        <p:spPr>
          <a:xfrm>
            <a:off x="187466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44208F-30DF-4E4E-8436-55696E79B7CB}"/>
              </a:ext>
            </a:extLst>
          </p:cNvPr>
          <p:cNvCxnSpPr>
            <a:cxnSpLocks/>
          </p:cNvCxnSpPr>
          <p:nvPr/>
        </p:nvCxnSpPr>
        <p:spPr>
          <a:xfrm>
            <a:off x="187466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1285F4-D305-4023-9BA7-8D23C2D33C5C}"/>
              </a:ext>
            </a:extLst>
          </p:cNvPr>
          <p:cNvCxnSpPr>
            <a:cxnSpLocks/>
          </p:cNvCxnSpPr>
          <p:nvPr/>
        </p:nvCxnSpPr>
        <p:spPr>
          <a:xfrm>
            <a:off x="187466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AF9EFC-8086-4073-B99D-D4142A6788FD}"/>
              </a:ext>
            </a:extLst>
          </p:cNvPr>
          <p:cNvCxnSpPr>
            <a:cxnSpLocks/>
          </p:cNvCxnSpPr>
          <p:nvPr/>
        </p:nvCxnSpPr>
        <p:spPr>
          <a:xfrm>
            <a:off x="309386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BC649D-9973-42AD-94BE-536699E8C32B}"/>
              </a:ext>
            </a:extLst>
          </p:cNvPr>
          <p:cNvCxnSpPr>
            <a:cxnSpLocks/>
          </p:cNvCxnSpPr>
          <p:nvPr/>
        </p:nvCxnSpPr>
        <p:spPr>
          <a:xfrm>
            <a:off x="309386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D9A48B-9DCB-436E-8A99-F479A77F706D}"/>
              </a:ext>
            </a:extLst>
          </p:cNvPr>
          <p:cNvCxnSpPr>
            <a:cxnSpLocks/>
          </p:cNvCxnSpPr>
          <p:nvPr/>
        </p:nvCxnSpPr>
        <p:spPr>
          <a:xfrm>
            <a:off x="309386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130846-438D-4992-AF72-73D302736A94}"/>
              </a:ext>
            </a:extLst>
          </p:cNvPr>
          <p:cNvCxnSpPr>
            <a:cxnSpLocks/>
          </p:cNvCxnSpPr>
          <p:nvPr/>
        </p:nvCxnSpPr>
        <p:spPr>
          <a:xfrm>
            <a:off x="4301771" y="30797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6CF20F-6BB6-4941-A5A8-F2BC3665369E}"/>
              </a:ext>
            </a:extLst>
          </p:cNvPr>
          <p:cNvCxnSpPr>
            <a:cxnSpLocks/>
          </p:cNvCxnSpPr>
          <p:nvPr/>
        </p:nvCxnSpPr>
        <p:spPr>
          <a:xfrm>
            <a:off x="4301771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20D409-C059-449D-A1D6-5D2B596F2D7A}"/>
              </a:ext>
            </a:extLst>
          </p:cNvPr>
          <p:cNvCxnSpPr>
            <a:cxnSpLocks/>
          </p:cNvCxnSpPr>
          <p:nvPr/>
        </p:nvCxnSpPr>
        <p:spPr>
          <a:xfrm>
            <a:off x="4301771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562A66-8189-4C8F-9D25-3A7D8FF40C1F}"/>
              </a:ext>
            </a:extLst>
          </p:cNvPr>
          <p:cNvCxnSpPr>
            <a:cxnSpLocks/>
          </p:cNvCxnSpPr>
          <p:nvPr/>
        </p:nvCxnSpPr>
        <p:spPr>
          <a:xfrm>
            <a:off x="5498393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05DA9E-0C3B-4A69-A6D0-5AD545F45FE2}"/>
              </a:ext>
            </a:extLst>
          </p:cNvPr>
          <p:cNvCxnSpPr>
            <a:cxnSpLocks/>
          </p:cNvCxnSpPr>
          <p:nvPr/>
        </p:nvCxnSpPr>
        <p:spPr>
          <a:xfrm>
            <a:off x="5498393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58139F-A418-4375-B96D-E5A024916C4A}"/>
              </a:ext>
            </a:extLst>
          </p:cNvPr>
          <p:cNvCxnSpPr>
            <a:cxnSpLocks/>
          </p:cNvCxnSpPr>
          <p:nvPr/>
        </p:nvCxnSpPr>
        <p:spPr>
          <a:xfrm>
            <a:off x="6717593" y="41973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60242E-12CF-4326-88CD-8D9F387351B8}"/>
              </a:ext>
            </a:extLst>
          </p:cNvPr>
          <p:cNvCxnSpPr>
            <a:cxnSpLocks/>
          </p:cNvCxnSpPr>
          <p:nvPr/>
        </p:nvCxnSpPr>
        <p:spPr>
          <a:xfrm>
            <a:off x="6717593" y="5314950"/>
            <a:ext cx="0" cy="698500"/>
          </a:xfrm>
          <a:prstGeom prst="straightConnector1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3DD3988-1168-40A0-85A5-E9F2DBC3A2EA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rot="16200000" flipH="1">
            <a:off x="920750" y="590550"/>
            <a:ext cx="698500" cy="1206500"/>
          </a:xfrm>
          <a:prstGeom prst="bentConnector3">
            <a:avLst/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9F0719B-E12B-4BF6-9C7B-5AB670CE94F8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 rot="16200000" flipH="1">
            <a:off x="1524000" y="1104900"/>
            <a:ext cx="698500" cy="2413000"/>
          </a:xfrm>
          <a:prstGeom prst="bentConnector3">
            <a:avLst>
              <a:gd name="adj1" fmla="val 5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D01EE38-EFC6-4D42-B1F4-908FFDB46559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 rot="16200000" flipH="1">
            <a:off x="2730500" y="1104900"/>
            <a:ext cx="698500" cy="2413000"/>
          </a:xfrm>
          <a:prstGeom prst="bentConnector3">
            <a:avLst>
              <a:gd name="adj1" fmla="val 3060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FC6DCEC-3E32-424E-8094-BD4289D0809A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rot="16200000" flipH="1">
            <a:off x="2127250" y="1619250"/>
            <a:ext cx="698500" cy="3619500"/>
          </a:xfrm>
          <a:prstGeom prst="bentConnector3">
            <a:avLst>
              <a:gd name="adj1" fmla="val 7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B2276A1-E7DD-4864-B9EA-FEEE4401589E}"/>
              </a:ext>
            </a:extLst>
          </p:cNvPr>
          <p:cNvSpPr txBox="1"/>
          <p:nvPr/>
        </p:nvSpPr>
        <p:spPr>
          <a:xfrm>
            <a:off x="8674100" y="176590"/>
            <a:ext cx="3467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arr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],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k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32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E12339-A2A0-40A6-A125-4F504684780A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rot="16200000" flipH="1">
            <a:off x="3333750" y="1619250"/>
            <a:ext cx="698500" cy="3619500"/>
          </a:xfrm>
          <a:prstGeom prst="bentConnector3">
            <a:avLst>
              <a:gd name="adj1" fmla="val 5454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B2AE796-4DD2-47C9-B94F-E9352A96BCCA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rot="16200000" flipH="1">
            <a:off x="4540250" y="1619250"/>
            <a:ext cx="698500" cy="3619500"/>
          </a:xfrm>
          <a:prstGeom prst="bentConnector3">
            <a:avLst>
              <a:gd name="adj1" fmla="val 4091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F6E5A98-ABFE-4D64-9FF2-EE0185BF837E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 rot="16200000" flipH="1">
            <a:off x="5746750" y="1619250"/>
            <a:ext cx="698500" cy="3619500"/>
          </a:xfrm>
          <a:prstGeom prst="bentConnector3">
            <a:avLst>
              <a:gd name="adj1" fmla="val 26818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2DA50-CE88-4D39-BE05-0E780251B8A2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16200000" flipH="1">
            <a:off x="920750" y="3943350"/>
            <a:ext cx="698500" cy="1206500"/>
          </a:xfrm>
          <a:prstGeom prst="bentConnector3">
            <a:avLst>
              <a:gd name="adj1" fmla="val 7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272153B-A6B3-40C4-992C-0AD804365C5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rot="16200000" flipH="1">
            <a:off x="2127250" y="3943350"/>
            <a:ext cx="698500" cy="1206500"/>
          </a:xfrm>
          <a:prstGeom prst="bentConnector3">
            <a:avLst>
              <a:gd name="adj1" fmla="val 62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967191DC-8C58-49CD-8BD4-B273B5524761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rot="16200000" flipH="1">
            <a:off x="3333750" y="3943350"/>
            <a:ext cx="698500" cy="1206500"/>
          </a:xfrm>
          <a:prstGeom prst="bentConnector3">
            <a:avLst>
              <a:gd name="adj1" fmla="val 52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77BBD93-24BC-4BD2-AD5E-D9B842C0C748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16200000" flipH="1">
            <a:off x="4540250" y="3943350"/>
            <a:ext cx="698500" cy="1206500"/>
          </a:xfrm>
          <a:prstGeom prst="bentConnector3">
            <a:avLst>
              <a:gd name="adj1" fmla="val 4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2DBA6686-E233-4AEA-96C4-334B9A8C1A68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rot="16200000" flipH="1">
            <a:off x="5746750" y="3943350"/>
            <a:ext cx="698500" cy="1206500"/>
          </a:xfrm>
          <a:prstGeom prst="bentConnector3">
            <a:avLst>
              <a:gd name="adj1" fmla="val 3472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16A6E2-B159-415E-9648-C0A321151419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16200000" flipH="1">
            <a:off x="6953250" y="3943350"/>
            <a:ext cx="698500" cy="1206500"/>
          </a:xfrm>
          <a:prstGeom prst="bentConnector3">
            <a:avLst>
              <a:gd name="adj1" fmla="val 2163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D5BE206-526D-4F45-8E0E-823FDAECAF63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rot="16200000" flipH="1">
            <a:off x="2730500" y="3251200"/>
            <a:ext cx="698500" cy="4826000"/>
          </a:xfrm>
          <a:prstGeom prst="bentConnector3">
            <a:avLst>
              <a:gd name="adj1" fmla="val 6292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32CCA03-C8E8-47BA-83A3-A960636CBEE8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 rot="16200000" flipH="1">
            <a:off x="3937000" y="3251200"/>
            <a:ext cx="698500" cy="4826000"/>
          </a:xfrm>
          <a:prstGeom prst="bentConnector3">
            <a:avLst>
              <a:gd name="adj1" fmla="val 5340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EE603AA-0462-48B9-AB48-073F300AFB7B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 rot="16200000" flipH="1">
            <a:off x="5143500" y="3251200"/>
            <a:ext cx="698500" cy="4826000"/>
          </a:xfrm>
          <a:prstGeom prst="bentConnector3">
            <a:avLst>
              <a:gd name="adj1" fmla="val 4388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0EF62C3B-109E-48B2-97DA-AE2BDDB42D55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rot="16200000" flipH="1">
            <a:off x="6350000" y="3251200"/>
            <a:ext cx="698500" cy="4826000"/>
          </a:xfrm>
          <a:prstGeom prst="bentConnector3">
            <a:avLst>
              <a:gd name="adj1" fmla="val 35556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607E9D2-08E1-4296-9EDB-B29CA9CA1D2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rot="16200000" flipH="1">
            <a:off x="7556500" y="3251200"/>
            <a:ext cx="698500" cy="4826000"/>
          </a:xfrm>
          <a:prstGeom prst="bentConnector3">
            <a:avLst>
              <a:gd name="adj1" fmla="val 24909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9FD0A6D-06BE-47EE-BE0F-5ADDBDA13F84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rot="16200000" flipH="1">
            <a:off x="8763000" y="3251200"/>
            <a:ext cx="698500" cy="4826000"/>
          </a:xfrm>
          <a:prstGeom prst="bentConnector3">
            <a:avLst>
              <a:gd name="adj1" fmla="val 14545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5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Subset</a:t>
            </a:r>
          </a:p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37726-0743-4BEA-BCA7-D9D3F95E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761" y="2253761"/>
            <a:ext cx="4008085" cy="40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CDB6E6-C1A2-4831-8B47-EE8E7A652836}"/>
              </a:ext>
            </a:extLst>
          </p:cNvPr>
          <p:cNvCxnSpPr>
            <a:cxnSpLocks/>
          </p:cNvCxnSpPr>
          <p:nvPr/>
        </p:nvCxnSpPr>
        <p:spPr>
          <a:xfrm>
            <a:off x="6096000" y="2034988"/>
            <a:ext cx="3065928" cy="222324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1AE643-F16A-4826-8A28-CA5D826BDB44}"/>
              </a:ext>
            </a:extLst>
          </p:cNvPr>
          <p:cNvCxnSpPr>
            <a:endCxn id="5" idx="0"/>
          </p:cNvCxnSpPr>
          <p:nvPr/>
        </p:nvCxnSpPr>
        <p:spPr>
          <a:xfrm flipH="1">
            <a:off x="3048001" y="2034988"/>
            <a:ext cx="3047999" cy="222440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], 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7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6F7926-CCAD-4EE9-B258-41C62F292D8B}"/>
                  </a:ext>
                </a:extLst>
              </p:cNvPr>
              <p:cNvSpPr txBox="1"/>
              <p:nvPr/>
            </p:nvSpPr>
            <p:spPr>
              <a:xfrm>
                <a:off x="980122" y="2751892"/>
                <a:ext cx="1023177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br>
                  <a:rPr lang="fr-FR" sz="4400" b="0" i="1">
                    <a:latin typeface="Cambria Math" panose="02040503050406030204" pitchFamily="18" charset="0"/>
                  </a:rPr>
                </a:br>
                <a:r>
                  <a:rPr lang="fr-FR" sz="4400" b="0" i="1">
                    <a:latin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𝑠𝑢𝑏𝑠𝑒𝑡𝑠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6F7926-CCAD-4EE9-B258-41C62F29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22" y="2751892"/>
                <a:ext cx="10231775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17D11B-F281-45E8-9191-1F4577DD6EAC}"/>
              </a:ext>
            </a:extLst>
          </p:cNvPr>
          <p:cNvSpPr txBox="1"/>
          <p:nvPr/>
        </p:nvSpPr>
        <p:spPr>
          <a:xfrm>
            <a:off x="5377544" y="650242"/>
            <a:ext cx="437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when we take arr[i] in our subset</a:t>
            </a:r>
            <a:endParaRPr lang="fr-FR" sz="36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6AC78-7C0D-4F03-833B-65CE0D3F1C0F}"/>
              </a:ext>
            </a:extLst>
          </p:cNvPr>
          <p:cNvSpPr txBox="1"/>
          <p:nvPr/>
        </p:nvSpPr>
        <p:spPr>
          <a:xfrm>
            <a:off x="5377544" y="5007429"/>
            <a:ext cx="437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when we don't take arr[i]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F49450-C893-4CCD-B1C4-A80735251E4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565572" y="1850571"/>
            <a:ext cx="0" cy="901321"/>
          </a:xfrm>
          <a:prstGeom prst="straightConnector1">
            <a:avLst/>
          </a:prstGeom>
          <a:ln w="76200">
            <a:solidFill>
              <a:srgbClr val="A5FDB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6A9D3F-9A3A-49E8-9610-B9D5D8A9AA7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565572" y="4146551"/>
            <a:ext cx="0" cy="860878"/>
          </a:xfrm>
          <a:prstGeom prst="straightConnector1">
            <a:avLst/>
          </a:prstGeom>
          <a:ln w="76200">
            <a:solidFill>
              <a:srgbClr val="33CC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D5A56-136C-4BEB-9DF8-C1642E9ED0F2}"/>
              </a:ext>
            </a:extLst>
          </p:cNvPr>
          <p:cNvSpPr/>
          <p:nvPr/>
        </p:nvSpPr>
        <p:spPr bwMode="auto">
          <a:xfrm>
            <a:off x="5283200" y="3501268"/>
            <a:ext cx="4097867" cy="595311"/>
          </a:xfrm>
          <a:prstGeom prst="rect">
            <a:avLst/>
          </a:prstGeom>
          <a:solidFill>
            <a:srgbClr val="33CCFF">
              <a:alpha val="1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D1126-7504-4241-840B-C7882C57AB18}"/>
              </a:ext>
            </a:extLst>
          </p:cNvPr>
          <p:cNvSpPr/>
          <p:nvPr/>
        </p:nvSpPr>
        <p:spPr bwMode="auto">
          <a:xfrm>
            <a:off x="4872038" y="2833689"/>
            <a:ext cx="6237917" cy="595311"/>
          </a:xfrm>
          <a:prstGeom prst="rect">
            <a:avLst/>
          </a:prstGeom>
          <a:solidFill>
            <a:srgbClr val="A5FDB9">
              <a:alpha val="10000"/>
            </a:srgbClr>
          </a:solidFill>
          <a:ln w="28575">
            <a:solidFill>
              <a:srgbClr val="A5FDB9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9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16573</TotalTime>
  <Words>5898</Words>
  <Application>Microsoft Office PowerPoint</Application>
  <PresentationFormat>Widescreen</PresentationFormat>
  <Paragraphs>1643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2021-10-01T19:27:31Z</dcterms:modified>
</cp:coreProperties>
</file>