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4" r:id="rId24"/>
    <p:sldId id="356" r:id="rId25"/>
    <p:sldId id="358" r:id="rId26"/>
    <p:sldId id="360" r:id="rId27"/>
    <p:sldId id="362" r:id="rId28"/>
    <p:sldId id="364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4"/>
            <p14:sldId id="356"/>
            <p14:sldId id="358"/>
            <p14:sldId id="360"/>
            <p14:sldId id="362"/>
            <p14:sldId id="364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B57"/>
    <a:srgbClr val="343D46"/>
    <a:srgbClr val="33CCFF"/>
    <a:srgbClr val="A5FDB9"/>
    <a:srgbClr val="00EFD1"/>
    <a:srgbClr val="8690FA"/>
    <a:srgbClr val="F9AE57"/>
    <a:srgbClr val="EC5E66"/>
    <a:srgbClr val="83FF7F"/>
    <a:srgbClr val="C69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3F440-380F-4C67-BAB4-31F007D993CF}" v="805" dt="2021-09-04T07:02:1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6357" autoAdjust="0"/>
  </p:normalViewPr>
  <p:slideViewPr>
    <p:cSldViewPr snapToGrid="0">
      <p:cViewPr varScale="1">
        <p:scale>
          <a:sx n="88" d="100"/>
          <a:sy n="88" d="100"/>
        </p:scale>
        <p:origin x="102" y="666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C31958-5D1C-4311-90A5-47F630B1B16D}"/>
                  </a:ext>
                </a:extLst>
              </p:cNvPr>
              <p:cNvSpPr txBox="1"/>
              <p:nvPr/>
            </p:nvSpPr>
            <p:spPr>
              <a:xfrm>
                <a:off x="335718" y="3090446"/>
                <a:ext cx="244105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𝑟𝑜𝑏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C31958-5D1C-4311-90A5-47F630B1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18" y="3090446"/>
                <a:ext cx="2441053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16D2DD-A805-4216-B3B0-9545CFD3DB56}"/>
                  </a:ext>
                </a:extLst>
              </p:cNvPr>
              <p:cNvSpPr txBox="1"/>
              <p:nvPr/>
            </p:nvSpPr>
            <p:spPr>
              <a:xfrm>
                <a:off x="3236820" y="3975100"/>
                <a:ext cx="571836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400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4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4000" i="1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i="1">
                          <a:latin typeface="Cambria Math" panose="02040503050406030204" pitchFamily="18" charset="0"/>
                        </a:rPr>
                        <m:t>𝑟𝑜𝑏</m:t>
                      </m:r>
                      <m:d>
                        <m:dPr>
                          <m:ctrlPr>
                            <a:rPr lang="fr-F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fr-FR" sz="40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sz="4000" i="1">
                  <a:latin typeface="Cambria Math" panose="02040503050406030204" pitchFamily="18" charset="0"/>
                </a:endParaRPr>
              </a:p>
              <a:p>
                <a:pPr algn="ctr"/>
                <a:r>
                  <a:rPr lang="fr-FR" sz="4000"/>
                  <a:t>           </a:t>
                </a:r>
                <a14:m>
                  <m:oMath xmlns:m="http://schemas.openxmlformats.org/officeDocument/2006/math">
                    <m:r>
                      <a:rPr lang="fr-FR" sz="4000" i="1">
                        <a:latin typeface="Cambria Math" panose="02040503050406030204" pitchFamily="18" charset="0"/>
                      </a:rPr>
                      <m:t>𝑟𝑜𝑏</m:t>
                    </m:r>
                    <m:d>
                      <m:dPr>
                        <m:ctrlPr>
                          <a:rPr lang="fr-F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4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fr-FR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16D2DD-A805-4216-B3B0-9545CFD3D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820" y="3975100"/>
                <a:ext cx="5718360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D42A06-A5A9-4DF9-93A8-46AF47FF212D}"/>
                  </a:ext>
                </a:extLst>
              </p:cNvPr>
              <p:cNvSpPr txBox="1"/>
              <p:nvPr/>
            </p:nvSpPr>
            <p:spPr>
              <a:xfrm>
                <a:off x="3408129" y="1651000"/>
                <a:ext cx="381076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D42A06-A5A9-4DF9-93A8-46AF47FF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129" y="1651000"/>
                <a:ext cx="381076" cy="677108"/>
              </a:xfrm>
              <a:prstGeom prst="rect">
                <a:avLst/>
              </a:prstGeom>
              <a:blipFill>
                <a:blip r:embed="rId4"/>
                <a:stretch>
                  <a:fillRect l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CA267784-98C1-4C6C-B071-AD0673C30E60}"/>
              </a:ext>
            </a:extLst>
          </p:cNvPr>
          <p:cNvSpPr/>
          <p:nvPr/>
        </p:nvSpPr>
        <p:spPr>
          <a:xfrm>
            <a:off x="2645818" y="1104900"/>
            <a:ext cx="622300" cy="4648200"/>
          </a:xfrm>
          <a:prstGeom prst="leftBrace">
            <a:avLst>
              <a:gd name="adj1" fmla="val 7976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7AB60-9348-446A-B550-2D1805E095DE}"/>
                  </a:ext>
                </a:extLst>
              </p:cNvPr>
              <p:cNvSpPr txBox="1"/>
              <p:nvPr/>
            </p:nvSpPr>
            <p:spPr>
              <a:xfrm>
                <a:off x="9221282" y="1651000"/>
                <a:ext cx="309495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≥|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7AB60-9348-446A-B550-2D1805E09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282" y="1651000"/>
                <a:ext cx="309495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68DDED-71F1-45B1-83AA-65E9AE8BC746}"/>
                  </a:ext>
                </a:extLst>
              </p:cNvPr>
              <p:cNvSpPr txBox="1"/>
              <p:nvPr/>
            </p:nvSpPr>
            <p:spPr>
              <a:xfrm>
                <a:off x="9345515" y="4252099"/>
                <a:ext cx="284648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68DDED-71F1-45B1-83AA-65E9AE8B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515" y="4252099"/>
                <a:ext cx="2846485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311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C31958-5D1C-4311-90A5-47F630B1B16D}"/>
                  </a:ext>
                </a:extLst>
              </p:cNvPr>
              <p:cNvSpPr txBox="1"/>
              <p:nvPr/>
            </p:nvSpPr>
            <p:spPr>
              <a:xfrm>
                <a:off x="5868766" y="5221873"/>
                <a:ext cx="1330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𝑟𝑜𝑏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C31958-5D1C-4311-90A5-47F630B1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766" y="5221873"/>
                <a:ext cx="1330428" cy="369332"/>
              </a:xfrm>
              <a:prstGeom prst="rect">
                <a:avLst/>
              </a:prstGeom>
              <a:blipFill>
                <a:blip r:embed="rId2"/>
                <a:stretch>
                  <a:fillRect l="-7798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16D2DD-A805-4216-B3B0-9545CFD3DB56}"/>
                  </a:ext>
                </a:extLst>
              </p:cNvPr>
              <p:cNvSpPr txBox="1"/>
              <p:nvPr/>
            </p:nvSpPr>
            <p:spPr>
              <a:xfrm>
                <a:off x="7373660" y="5664200"/>
                <a:ext cx="286039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𝑟𝑜𝑏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sz="2000" i="1">
                  <a:latin typeface="Cambria Math" panose="02040503050406030204" pitchFamily="18" charset="0"/>
                </a:endParaRPr>
              </a:p>
              <a:p>
                <a:pPr algn="ctr"/>
                <a:r>
                  <a:rPr lang="fr-FR" sz="2000"/>
                  <a:t>         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𝑟𝑜𝑏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16D2DD-A805-4216-B3B0-9545CFD3D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660" y="5664200"/>
                <a:ext cx="2860398" cy="615553"/>
              </a:xfrm>
              <a:prstGeom prst="rect">
                <a:avLst/>
              </a:prstGeom>
              <a:blipFill>
                <a:blip r:embed="rId3"/>
                <a:stretch>
                  <a:fillRect l="-853" r="-2772" b="-168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D42A06-A5A9-4DF9-93A8-46AF47FF212D}"/>
                  </a:ext>
                </a:extLst>
              </p:cNvPr>
              <p:cNvSpPr txBox="1"/>
              <p:nvPr/>
            </p:nvSpPr>
            <p:spPr>
              <a:xfrm>
                <a:off x="7459924" y="4502150"/>
                <a:ext cx="1905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D42A06-A5A9-4DF9-93A8-46AF47FF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924" y="4502150"/>
                <a:ext cx="190538" cy="369332"/>
              </a:xfrm>
              <a:prstGeom prst="rect">
                <a:avLst/>
              </a:prstGeom>
              <a:blipFill>
                <a:blip r:embed="rId4"/>
                <a:stretch>
                  <a:fillRect l="-96774" r="-645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CA267784-98C1-4C6C-B071-AD0673C30E60}"/>
              </a:ext>
            </a:extLst>
          </p:cNvPr>
          <p:cNvSpPr/>
          <p:nvPr/>
        </p:nvSpPr>
        <p:spPr>
          <a:xfrm>
            <a:off x="7078768" y="4229100"/>
            <a:ext cx="311150" cy="2324100"/>
          </a:xfrm>
          <a:prstGeom prst="leftBrace">
            <a:avLst>
              <a:gd name="adj1" fmla="val 7976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7AB60-9348-446A-B550-2D1805E095DE}"/>
                  </a:ext>
                </a:extLst>
              </p:cNvPr>
              <p:cNvSpPr txBox="1"/>
              <p:nvPr/>
            </p:nvSpPr>
            <p:spPr>
              <a:xfrm>
                <a:off x="10295808" y="4502150"/>
                <a:ext cx="16888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≥|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7AB60-9348-446A-B550-2D1805E09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808" y="4502150"/>
                <a:ext cx="1688860" cy="369332"/>
              </a:xfrm>
              <a:prstGeom prst="rect">
                <a:avLst/>
              </a:prstGeom>
              <a:blipFill>
                <a:blip r:embed="rId5"/>
                <a:stretch>
                  <a:fillRect l="-7942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68DDED-71F1-45B1-83AA-65E9AE8BC746}"/>
                  </a:ext>
                </a:extLst>
              </p:cNvPr>
              <p:cNvSpPr txBox="1"/>
              <p:nvPr/>
            </p:nvSpPr>
            <p:spPr>
              <a:xfrm>
                <a:off x="10364224" y="5802700"/>
                <a:ext cx="1552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68DDED-71F1-45B1-83AA-65E9AE8B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224" y="5802700"/>
                <a:ext cx="1552027" cy="369332"/>
              </a:xfrm>
              <a:prstGeom prst="rect">
                <a:avLst/>
              </a:prstGeom>
              <a:blipFill>
                <a:blip r:embed="rId6"/>
                <a:stretch>
                  <a:fillRect l="-6667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>
            <a:extLst>
              <a:ext uri="{FF2B5EF4-FFF2-40B4-BE49-F238E27FC236}">
                <a16:creationId xmlns:a16="http://schemas.microsoft.com/office/drawing/2014/main" id="{6CECD296-D204-4DC5-A8B7-7EB695366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10" y="169317"/>
            <a:ext cx="9451626" cy="304698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>
                <a:solidFill>
                  <a:srgbClr val="FFFFFF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3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80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528CC-1001-4F5A-A066-37C8EC27FFA9}"/>
              </a:ext>
            </a:extLst>
          </p:cNvPr>
          <p:cNvSpPr/>
          <p:nvPr/>
        </p:nvSpPr>
        <p:spPr bwMode="auto">
          <a:xfrm>
            <a:off x="5524500" y="5828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996D8-FF01-4A0B-A02B-BFD4D27638DC}"/>
              </a:ext>
            </a:extLst>
          </p:cNvPr>
          <p:cNvSpPr/>
          <p:nvPr/>
        </p:nvSpPr>
        <p:spPr bwMode="auto">
          <a:xfrm>
            <a:off x="2536826" y="16877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6E0F7-CD95-4CED-BF7A-F4861CA1A06A}"/>
              </a:ext>
            </a:extLst>
          </p:cNvPr>
          <p:cNvSpPr/>
          <p:nvPr/>
        </p:nvSpPr>
        <p:spPr bwMode="auto">
          <a:xfrm>
            <a:off x="8502650" y="16877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28C92-1C88-416D-888A-AD25D0C1E2BD}"/>
              </a:ext>
            </a:extLst>
          </p:cNvPr>
          <p:cNvSpPr/>
          <p:nvPr/>
        </p:nvSpPr>
        <p:spPr bwMode="auto">
          <a:xfrm>
            <a:off x="6986590" y="27926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FA39CA-2FB1-46CC-AC9B-123ACD1D706D}"/>
              </a:ext>
            </a:extLst>
          </p:cNvPr>
          <p:cNvSpPr/>
          <p:nvPr/>
        </p:nvSpPr>
        <p:spPr bwMode="auto">
          <a:xfrm>
            <a:off x="9928225" y="27926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78AD4F-280A-464A-BB6D-08557D9F6102}"/>
              </a:ext>
            </a:extLst>
          </p:cNvPr>
          <p:cNvSpPr/>
          <p:nvPr/>
        </p:nvSpPr>
        <p:spPr bwMode="auto">
          <a:xfrm>
            <a:off x="1052520" y="27926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D0D669-1ABA-4C01-A16F-2E69D2CA71BF}"/>
              </a:ext>
            </a:extLst>
          </p:cNvPr>
          <p:cNvSpPr/>
          <p:nvPr/>
        </p:nvSpPr>
        <p:spPr bwMode="auto">
          <a:xfrm>
            <a:off x="4019555" y="27926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70A833-D9CA-43C1-83C7-1559E656ED6D}"/>
              </a:ext>
            </a:extLst>
          </p:cNvPr>
          <p:cNvSpPr/>
          <p:nvPr/>
        </p:nvSpPr>
        <p:spPr bwMode="auto">
          <a:xfrm>
            <a:off x="200026" y="38975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AB76A-6D49-405A-9D57-B6C45347B0AC}"/>
              </a:ext>
            </a:extLst>
          </p:cNvPr>
          <p:cNvSpPr/>
          <p:nvPr/>
        </p:nvSpPr>
        <p:spPr bwMode="auto">
          <a:xfrm>
            <a:off x="1819276" y="38975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3F97F9-06FF-426F-8943-FCBCF209FA1C}"/>
              </a:ext>
            </a:extLst>
          </p:cNvPr>
          <p:cNvSpPr/>
          <p:nvPr/>
        </p:nvSpPr>
        <p:spPr bwMode="auto">
          <a:xfrm>
            <a:off x="3197226" y="38975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C53E98-AB17-4B98-898A-E796C7277107}"/>
              </a:ext>
            </a:extLst>
          </p:cNvPr>
          <p:cNvSpPr/>
          <p:nvPr/>
        </p:nvSpPr>
        <p:spPr bwMode="auto">
          <a:xfrm>
            <a:off x="4816476" y="38975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F3416-4196-40E9-9768-8ECB19640C9D}"/>
              </a:ext>
            </a:extLst>
          </p:cNvPr>
          <p:cNvSpPr/>
          <p:nvPr/>
        </p:nvSpPr>
        <p:spPr bwMode="auto">
          <a:xfrm>
            <a:off x="6232525" y="38975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FA5F29-0795-4CC9-9C53-BB44F3CD0648}"/>
              </a:ext>
            </a:extLst>
          </p:cNvPr>
          <p:cNvSpPr/>
          <p:nvPr/>
        </p:nvSpPr>
        <p:spPr bwMode="auto">
          <a:xfrm>
            <a:off x="7851775" y="38975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15B7E0-D720-4FD4-9946-82F44217116E}"/>
              </a:ext>
            </a:extLst>
          </p:cNvPr>
          <p:cNvSpPr/>
          <p:nvPr/>
        </p:nvSpPr>
        <p:spPr bwMode="auto">
          <a:xfrm>
            <a:off x="9229725" y="38975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D36985-80F7-445C-AD57-DC1C1330BAC2}"/>
              </a:ext>
            </a:extLst>
          </p:cNvPr>
          <p:cNvSpPr/>
          <p:nvPr/>
        </p:nvSpPr>
        <p:spPr bwMode="auto">
          <a:xfrm>
            <a:off x="10848975" y="389758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B22305-4FF9-4DCF-8E5A-7F59131E5C03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flipH="1">
            <a:off x="3108326" y="885265"/>
            <a:ext cx="2416174" cy="802519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4D3E47-D7D8-49C2-ABFE-F82A726A47A9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6667500" y="885265"/>
            <a:ext cx="2406650" cy="802519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A1AFF8-2894-4797-9DD5-51641677AF73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>
            <a:off x="9645650" y="1990165"/>
            <a:ext cx="854075" cy="802519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AEE5D5-6D66-4422-AAAA-E6441AEB17BC}"/>
              </a:ext>
            </a:extLst>
          </p:cNvPr>
          <p:cNvCxnSpPr>
            <a:cxnSpLocks/>
            <a:stCxn id="12" idx="1"/>
            <a:endCxn id="18" idx="0"/>
          </p:cNvCxnSpPr>
          <p:nvPr/>
        </p:nvCxnSpPr>
        <p:spPr>
          <a:xfrm flipH="1">
            <a:off x="7558090" y="1990165"/>
            <a:ext cx="944560" cy="802519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4B529-3990-4CE3-B7BA-E8942B08CD44}"/>
              </a:ext>
            </a:extLst>
          </p:cNvPr>
          <p:cNvCxnSpPr>
            <a:cxnSpLocks/>
          </p:cNvCxnSpPr>
          <p:nvPr/>
        </p:nvCxnSpPr>
        <p:spPr>
          <a:xfrm>
            <a:off x="3675861" y="1990165"/>
            <a:ext cx="854075" cy="802519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4B1BCE-9F52-4DDA-91EA-3DA87FFF8462}"/>
              </a:ext>
            </a:extLst>
          </p:cNvPr>
          <p:cNvCxnSpPr>
            <a:cxnSpLocks/>
          </p:cNvCxnSpPr>
          <p:nvPr/>
        </p:nvCxnSpPr>
        <p:spPr>
          <a:xfrm flipH="1">
            <a:off x="1588301" y="1990165"/>
            <a:ext cx="944560" cy="802519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73B391-74C4-4057-ACCF-6406336D2CB6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771526" y="3397446"/>
            <a:ext cx="852494" cy="500138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CF974F-43B9-4669-BC6D-EA9F2BEE073A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624020" y="3397446"/>
            <a:ext cx="766756" cy="500138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EEAA2B-E159-4F2C-A4AD-9801641A5D60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768726" y="3397446"/>
            <a:ext cx="822329" cy="500138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FDEF51-E2E5-4C1E-A042-0274665974FE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4591055" y="3397446"/>
            <a:ext cx="796921" cy="500138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892397-6F74-4E27-AB2B-5DC04082B5C8}"/>
              </a:ext>
            </a:extLst>
          </p:cNvPr>
          <p:cNvCxnSpPr>
            <a:cxnSpLocks/>
          </p:cNvCxnSpPr>
          <p:nvPr/>
        </p:nvCxnSpPr>
        <p:spPr>
          <a:xfrm flipH="1">
            <a:off x="6667500" y="3397446"/>
            <a:ext cx="852494" cy="500138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A7B37A-FF68-4EB7-9F64-1441B702C39E}"/>
              </a:ext>
            </a:extLst>
          </p:cNvPr>
          <p:cNvCxnSpPr>
            <a:cxnSpLocks/>
          </p:cNvCxnSpPr>
          <p:nvPr/>
        </p:nvCxnSpPr>
        <p:spPr>
          <a:xfrm>
            <a:off x="7519994" y="3397446"/>
            <a:ext cx="766756" cy="500138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C4B756-772B-4D73-A455-730821E04EB9}"/>
              </a:ext>
            </a:extLst>
          </p:cNvPr>
          <p:cNvCxnSpPr>
            <a:cxnSpLocks/>
          </p:cNvCxnSpPr>
          <p:nvPr/>
        </p:nvCxnSpPr>
        <p:spPr>
          <a:xfrm flipH="1">
            <a:off x="9664700" y="3397446"/>
            <a:ext cx="822329" cy="500138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6897C9-7A7F-47AC-890A-7481233CB31A}"/>
              </a:ext>
            </a:extLst>
          </p:cNvPr>
          <p:cNvCxnSpPr>
            <a:cxnSpLocks/>
          </p:cNvCxnSpPr>
          <p:nvPr/>
        </p:nvCxnSpPr>
        <p:spPr>
          <a:xfrm>
            <a:off x="10487029" y="3397446"/>
            <a:ext cx="796921" cy="500138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A09F96C-372C-43CD-B859-F9B2360A8151}"/>
              </a:ext>
            </a:extLst>
          </p:cNvPr>
          <p:cNvSpPr txBox="1"/>
          <p:nvPr/>
        </p:nvSpPr>
        <p:spPr>
          <a:xfrm>
            <a:off x="771526" y="4607859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  <a:endParaRPr lang="fr-FR" sz="3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A5567F-D436-4D64-B2E2-CEA4FCA73722}"/>
              </a:ext>
            </a:extLst>
          </p:cNvPr>
          <p:cNvSpPr txBox="1"/>
          <p:nvPr/>
        </p:nvSpPr>
        <p:spPr>
          <a:xfrm>
            <a:off x="2218542" y="4607859"/>
            <a:ext cx="390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  <a:endParaRPr lang="fr-FR" sz="3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F1C74D-51B0-468D-860B-360039DB6837}"/>
              </a:ext>
            </a:extLst>
          </p:cNvPr>
          <p:cNvSpPr txBox="1"/>
          <p:nvPr/>
        </p:nvSpPr>
        <p:spPr>
          <a:xfrm>
            <a:off x="3573632" y="4607859"/>
            <a:ext cx="390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  <a:endParaRPr lang="fr-FR" sz="3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4E7C03-A422-4D84-AE64-A5D49F321717}"/>
              </a:ext>
            </a:extLst>
          </p:cNvPr>
          <p:cNvSpPr txBox="1"/>
          <p:nvPr/>
        </p:nvSpPr>
        <p:spPr>
          <a:xfrm>
            <a:off x="5329406" y="4607859"/>
            <a:ext cx="390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  <a:endParaRPr lang="fr-FR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677B83-1E62-4B7B-9047-C7DCAFC5E0C5}"/>
              </a:ext>
            </a:extLst>
          </p:cNvPr>
          <p:cNvSpPr txBox="1"/>
          <p:nvPr/>
        </p:nvSpPr>
        <p:spPr>
          <a:xfrm>
            <a:off x="6777879" y="4607859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  <a:endParaRPr lang="fr-FR" sz="3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951B15-810C-483D-A03D-22D46681B89B}"/>
              </a:ext>
            </a:extLst>
          </p:cNvPr>
          <p:cNvSpPr txBox="1"/>
          <p:nvPr/>
        </p:nvSpPr>
        <p:spPr>
          <a:xfrm>
            <a:off x="8224895" y="4607859"/>
            <a:ext cx="390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  <a:endParaRPr lang="fr-FR" sz="3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ED1800-9A7C-4AAD-8FAC-06842EB75A70}"/>
              </a:ext>
            </a:extLst>
          </p:cNvPr>
          <p:cNvSpPr txBox="1"/>
          <p:nvPr/>
        </p:nvSpPr>
        <p:spPr>
          <a:xfrm>
            <a:off x="9579985" y="4607859"/>
            <a:ext cx="390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  <a:endParaRPr lang="fr-FR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76B80D-AE53-40ED-9819-8F4EE68CEFE4}"/>
              </a:ext>
            </a:extLst>
          </p:cNvPr>
          <p:cNvSpPr txBox="1"/>
          <p:nvPr/>
        </p:nvSpPr>
        <p:spPr>
          <a:xfrm>
            <a:off x="11335759" y="4607859"/>
            <a:ext cx="390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793673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8BFDFB-4657-4998-AAEB-A66FC907B646}"/>
                  </a:ext>
                </a:extLst>
              </p:cNvPr>
              <p:cNvSpPr txBox="1"/>
              <p:nvPr/>
            </p:nvSpPr>
            <p:spPr>
              <a:xfrm>
                <a:off x="581317" y="2598004"/>
                <a:ext cx="11029366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5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540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fr-FR" sz="5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8BFDFB-4657-4998-AAEB-A66FC907B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17" y="2598004"/>
                <a:ext cx="11029366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891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48684-B4E3-4E60-B099-899270EFE89F}"/>
                  </a:ext>
                </a:extLst>
              </p:cNvPr>
              <p:cNvSpPr txBox="1"/>
              <p:nvPr/>
            </p:nvSpPr>
            <p:spPr>
              <a:xfrm>
                <a:off x="422295" y="3059668"/>
                <a:ext cx="589687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48684-B4E3-4E60-B099-899270EFE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5" y="3059668"/>
                <a:ext cx="5896871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17386AD-B4D7-4649-A202-90544563DDB9}"/>
              </a:ext>
            </a:extLst>
          </p:cNvPr>
          <p:cNvSpPr/>
          <p:nvPr/>
        </p:nvSpPr>
        <p:spPr bwMode="auto">
          <a:xfrm>
            <a:off x="7137791" y="4905829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rob(0)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C5CDCE8-1C46-4632-B0BB-F0B6C89BBA81}"/>
              </a:ext>
            </a:extLst>
          </p:cNvPr>
          <p:cNvSpPr/>
          <p:nvPr/>
        </p:nvSpPr>
        <p:spPr bwMode="auto">
          <a:xfrm>
            <a:off x="7137791" y="3962400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rob(1)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0B84CED-5E9A-4E09-9122-EC5FD86BF7CA}"/>
              </a:ext>
            </a:extLst>
          </p:cNvPr>
          <p:cNvSpPr/>
          <p:nvPr/>
        </p:nvSpPr>
        <p:spPr bwMode="auto">
          <a:xfrm>
            <a:off x="7137791" y="3018971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rob(2)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0CB582C-72C7-4A66-A6AA-ADF22102BF2B}"/>
              </a:ext>
            </a:extLst>
          </p:cNvPr>
          <p:cNvSpPr/>
          <p:nvPr/>
        </p:nvSpPr>
        <p:spPr bwMode="auto">
          <a:xfrm>
            <a:off x="7137791" y="550182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rob(n)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539C2-8F8D-4C39-9B84-DD0468D5706B}"/>
              </a:ext>
            </a:extLst>
          </p:cNvPr>
          <p:cNvSpPr txBox="1"/>
          <p:nvPr/>
        </p:nvSpPr>
        <p:spPr>
          <a:xfrm>
            <a:off x="8192797" y="1818642"/>
            <a:ext cx="63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.</a:t>
            </a:r>
          </a:p>
          <a:p>
            <a:pPr algn="ctr"/>
            <a:r>
              <a:rPr lang="fr-FR" sz="2400"/>
              <a:t>.</a:t>
            </a:r>
          </a:p>
          <a:p>
            <a:pPr algn="ctr"/>
            <a:r>
              <a:rPr lang="fr-FR" sz="2400"/>
              <a:t>.</a:t>
            </a:r>
            <a:endParaRPr lang="fr-FR" sz="24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4DEB535-7860-4959-A434-20BDA4FE6DF3}"/>
              </a:ext>
            </a:extLst>
          </p:cNvPr>
          <p:cNvSpPr/>
          <p:nvPr/>
        </p:nvSpPr>
        <p:spPr>
          <a:xfrm>
            <a:off x="10162659" y="550182"/>
            <a:ext cx="447674" cy="5757636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2051A-705C-4B81-BF26-138A85BEA213}"/>
                  </a:ext>
                </a:extLst>
              </p:cNvPr>
              <p:cNvSpPr txBox="1"/>
              <p:nvPr/>
            </p:nvSpPr>
            <p:spPr>
              <a:xfrm>
                <a:off x="10866229" y="315200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2051A-705C-4B81-BF26-138A85BEA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229" y="315200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42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C6DB2C-74BA-4E37-976E-F7CDAF27BCCB}"/>
              </a:ext>
            </a:extLst>
          </p:cNvPr>
          <p:cNvSpPr/>
          <p:nvPr/>
        </p:nvSpPr>
        <p:spPr bwMode="auto">
          <a:xfrm>
            <a:off x="723900" y="1009952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F3D9E0-90C3-4F23-B2F0-04A0F3DFD96B}"/>
              </a:ext>
            </a:extLst>
          </p:cNvPr>
          <p:cNvSpPr/>
          <p:nvPr/>
        </p:nvSpPr>
        <p:spPr bwMode="auto">
          <a:xfrm>
            <a:off x="2095500" y="161471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90BA7-2616-4006-B32D-0107FF079750}"/>
              </a:ext>
            </a:extLst>
          </p:cNvPr>
          <p:cNvSpPr/>
          <p:nvPr/>
        </p:nvSpPr>
        <p:spPr bwMode="auto">
          <a:xfrm>
            <a:off x="3467100" y="2219476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8AD307-617C-4F81-984D-521E2827D39D}"/>
              </a:ext>
            </a:extLst>
          </p:cNvPr>
          <p:cNvSpPr/>
          <p:nvPr/>
        </p:nvSpPr>
        <p:spPr bwMode="auto">
          <a:xfrm>
            <a:off x="4838700" y="2824238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097D2C-EC4E-4B81-8A95-0C83E105C880}"/>
              </a:ext>
            </a:extLst>
          </p:cNvPr>
          <p:cNvSpPr/>
          <p:nvPr/>
        </p:nvSpPr>
        <p:spPr bwMode="auto">
          <a:xfrm>
            <a:off x="6210300" y="3429000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173B16-EC6C-4F87-8898-DC40A1126D39}"/>
              </a:ext>
            </a:extLst>
          </p:cNvPr>
          <p:cNvSpPr/>
          <p:nvPr/>
        </p:nvSpPr>
        <p:spPr bwMode="auto">
          <a:xfrm>
            <a:off x="7581900" y="4033762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7959D-8535-4028-8882-B5A7B1F0E104}"/>
              </a:ext>
            </a:extLst>
          </p:cNvPr>
          <p:cNvSpPr/>
          <p:nvPr/>
        </p:nvSpPr>
        <p:spPr bwMode="auto">
          <a:xfrm>
            <a:off x="8953500" y="4638524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8A32A-9C25-4F1E-8496-886D27D707A2}"/>
              </a:ext>
            </a:extLst>
          </p:cNvPr>
          <p:cNvSpPr/>
          <p:nvPr/>
        </p:nvSpPr>
        <p:spPr bwMode="auto">
          <a:xfrm>
            <a:off x="10325100" y="5243286"/>
            <a:ext cx="1143000" cy="604762"/>
          </a:xfrm>
          <a:prstGeom prst="rect">
            <a:avLst/>
          </a:prstGeom>
          <a:solidFill>
            <a:srgbClr val="343D46"/>
          </a:solidFill>
          <a:ln w="127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7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5A2F2-82AA-46C8-A3A8-7F7FE64C66F1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1866900" y="1312333"/>
            <a:ext cx="800100" cy="302381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88464E3-9AF0-4494-86EC-9B8BAC4D5C50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1866900" y="1312333"/>
            <a:ext cx="2171700" cy="907143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9F6BC54-523E-4316-8869-54B078F25C85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2915860" y="1970616"/>
            <a:ext cx="302381" cy="800100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00BA3A7-16AF-48AB-8737-4EC6AA3C11A8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3299279" y="1587197"/>
            <a:ext cx="907143" cy="2171700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8752240-5B31-4FF6-9E94-FE63C04DC50E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4610100" y="2521857"/>
            <a:ext cx="800100" cy="302381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D33398E-25A0-4B0C-86A7-EEAC64767FFF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4610100" y="2521857"/>
            <a:ext cx="2171700" cy="907143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3A95E3-104A-41DA-B2D2-9DD6CF6A372C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5659060" y="3180140"/>
            <a:ext cx="302381" cy="800100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FDD6363-556F-43C7-8FEC-7E25939B65AC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6042479" y="2796721"/>
            <a:ext cx="907143" cy="2171700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A071709-C984-47D7-90CF-BBD2AAB59750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>
            <a:off x="7353300" y="3731381"/>
            <a:ext cx="800100" cy="302381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4DDF154-9716-49A8-BFC5-C90E124D79AC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7353300" y="3731381"/>
            <a:ext cx="2171700" cy="907143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379E83F-29E7-4188-AEE0-9B86C675CDFD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16200000" flipH="1">
            <a:off x="8402260" y="4389664"/>
            <a:ext cx="302381" cy="800100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BD56E58-A75B-455A-B5BE-9015E21A09D2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 rot="16200000" flipH="1">
            <a:off x="8785679" y="4006245"/>
            <a:ext cx="907143" cy="2171700"/>
          </a:xfrm>
          <a:prstGeom prst="bentConnector2">
            <a:avLst/>
          </a:prstGeom>
          <a:ln w="12700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5EF42B-4DD3-401D-92DA-716E1E682A6D}"/>
              </a:ext>
            </a:extLst>
          </p:cNvPr>
          <p:cNvSpPr txBox="1"/>
          <p:nvPr/>
        </p:nvSpPr>
        <p:spPr>
          <a:xfrm>
            <a:off x="-130629" y="5971420"/>
            <a:ext cx="71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chemeClr val="tx1">
                    <a:lumMod val="75000"/>
                  </a:schemeClr>
                </a:solidFill>
              </a:rPr>
              <a:t>arr</a:t>
            </a:r>
            <a:r>
              <a:rPr lang="fr-FR" sz="3600"/>
              <a:t> </a:t>
            </a:r>
            <a:r>
              <a:rPr lang="fr-FR" sz="3600">
                <a:solidFill>
                  <a:srgbClr val="F97B57"/>
                </a:solidFill>
              </a:rPr>
              <a:t>=</a:t>
            </a:r>
            <a:r>
              <a:rPr lang="fr-FR" sz="3600"/>
              <a:t> [</a:t>
            </a:r>
            <a:r>
              <a:rPr lang="fr-FR" sz="3600">
                <a:solidFill>
                  <a:srgbClr val="F9AE57"/>
                </a:solidFill>
              </a:rPr>
              <a:t>4</a:t>
            </a:r>
            <a:r>
              <a:rPr lang="fr-FR" sz="3600"/>
              <a:t>, </a:t>
            </a:r>
            <a:r>
              <a:rPr lang="fr-FR" sz="3600">
                <a:solidFill>
                  <a:srgbClr val="F9AE57"/>
                </a:solidFill>
              </a:rPr>
              <a:t>10</a:t>
            </a:r>
            <a:r>
              <a:rPr lang="fr-FR" sz="3600"/>
              <a:t>, </a:t>
            </a:r>
            <a:r>
              <a:rPr lang="fr-FR" sz="3600">
                <a:solidFill>
                  <a:srgbClr val="F9AE57"/>
                </a:solidFill>
              </a:rPr>
              <a:t>5</a:t>
            </a:r>
            <a:r>
              <a:rPr lang="fr-FR" sz="3600"/>
              <a:t>, </a:t>
            </a:r>
            <a:r>
              <a:rPr lang="fr-FR" sz="3600">
                <a:solidFill>
                  <a:srgbClr val="F9AE57"/>
                </a:solidFill>
              </a:rPr>
              <a:t>2</a:t>
            </a:r>
            <a:r>
              <a:rPr lang="fr-FR" sz="3600"/>
              <a:t>, </a:t>
            </a:r>
            <a:r>
              <a:rPr lang="fr-FR" sz="3600">
                <a:solidFill>
                  <a:srgbClr val="F9AE57"/>
                </a:solidFill>
              </a:rPr>
              <a:t>3</a:t>
            </a:r>
            <a:r>
              <a:rPr lang="fr-FR" sz="3600"/>
              <a:t>, </a:t>
            </a:r>
            <a:r>
              <a:rPr lang="fr-FR" sz="3600">
                <a:solidFill>
                  <a:srgbClr val="F9AE57"/>
                </a:solidFill>
              </a:rPr>
              <a:t>7</a:t>
            </a:r>
            <a:r>
              <a:rPr lang="fr-FR" sz="3600"/>
              <a:t>]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1703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FEF9C2-8F2D-4ABA-953F-FB74B1F6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65" y="1074510"/>
            <a:ext cx="11610871" cy="470898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3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985FE-BA80-43C8-8DEF-A9986FC3C42F}"/>
              </a:ext>
            </a:extLst>
          </p:cNvPr>
          <p:cNvSpPr/>
          <p:nvPr/>
        </p:nvSpPr>
        <p:spPr bwMode="auto">
          <a:xfrm>
            <a:off x="4129631" y="1180306"/>
            <a:ext cx="2360069" cy="419099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DB7FD-6BEA-4623-A4E9-459A077D77E2}"/>
              </a:ext>
            </a:extLst>
          </p:cNvPr>
          <p:cNvSpPr/>
          <p:nvPr/>
        </p:nvSpPr>
        <p:spPr bwMode="auto">
          <a:xfrm>
            <a:off x="1132115" y="1644650"/>
            <a:ext cx="8708572" cy="419099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3E7088-3079-4320-869D-6B48AD001962}"/>
              </a:ext>
            </a:extLst>
          </p:cNvPr>
          <p:cNvSpPr/>
          <p:nvPr/>
        </p:nvSpPr>
        <p:spPr bwMode="auto">
          <a:xfrm>
            <a:off x="1132115" y="2121694"/>
            <a:ext cx="4278085" cy="888206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F7672B2-EDBD-4F71-B473-67728EAE90F1}"/>
              </a:ext>
            </a:extLst>
          </p:cNvPr>
          <p:cNvSpPr/>
          <p:nvPr/>
        </p:nvSpPr>
        <p:spPr bwMode="auto">
          <a:xfrm>
            <a:off x="1952785" y="4343400"/>
            <a:ext cx="3533616" cy="1440089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576334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95921"/>
              <a:gd name="connsiteY0" fmla="*/ 0 h 712470"/>
              <a:gd name="connsiteX1" fmla="*/ 2576334 w 3595921"/>
              <a:gd name="connsiteY1" fmla="*/ 0 h 712470"/>
              <a:gd name="connsiteX2" fmla="*/ 2571721 w 3595921"/>
              <a:gd name="connsiteY2" fmla="*/ 413998 h 712470"/>
              <a:gd name="connsiteX3" fmla="*/ 3595921 w 3595921"/>
              <a:gd name="connsiteY3" fmla="*/ 456485 h 712470"/>
              <a:gd name="connsiteX4" fmla="*/ 3533617 w 3595921"/>
              <a:gd name="connsiteY4" fmla="*/ 712470 h 712470"/>
              <a:gd name="connsiteX5" fmla="*/ 0 w 3595921"/>
              <a:gd name="connsiteY5" fmla="*/ 712470 h 712470"/>
              <a:gd name="connsiteX6" fmla="*/ 0 w 3595921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1721 w 3611497"/>
              <a:gd name="connsiteY2" fmla="*/ 4139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6034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448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1497" h="712470">
                <a:moveTo>
                  <a:pt x="0" y="0"/>
                </a:moveTo>
                <a:lnTo>
                  <a:pt x="2576334" y="0"/>
                </a:lnTo>
                <a:cubicBezTo>
                  <a:pt x="2577392" y="109675"/>
                  <a:pt x="2578451" y="335223"/>
                  <a:pt x="2579509" y="444898"/>
                </a:cubicBezTo>
                <a:lnTo>
                  <a:pt x="3595921" y="456485"/>
                </a:lnTo>
                <a:lnTo>
                  <a:pt x="3611497" y="708608"/>
                </a:ln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E04B7-E338-4D09-83B4-71F85E7C0967}"/>
              </a:ext>
            </a:extLst>
          </p:cNvPr>
          <p:cNvSpPr txBox="1"/>
          <p:nvPr/>
        </p:nvSpPr>
        <p:spPr>
          <a:xfrm>
            <a:off x="6339283" y="725916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C40D1-FAA2-47B0-B3F3-A0464A51BB3C}"/>
              </a:ext>
            </a:extLst>
          </p:cNvPr>
          <p:cNvSpPr txBox="1"/>
          <p:nvPr/>
        </p:nvSpPr>
        <p:spPr>
          <a:xfrm>
            <a:off x="9765479" y="1163284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1DEE8-5325-4773-8C8D-35F70F87E333}"/>
              </a:ext>
            </a:extLst>
          </p:cNvPr>
          <p:cNvSpPr txBox="1"/>
          <p:nvPr/>
        </p:nvSpPr>
        <p:spPr>
          <a:xfrm>
            <a:off x="5410200" y="2304187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C66416-1C40-44DA-ABCF-23893CAB2295}"/>
              </a:ext>
            </a:extLst>
          </p:cNvPr>
          <p:cNvSpPr txBox="1"/>
          <p:nvPr/>
        </p:nvSpPr>
        <p:spPr>
          <a:xfrm>
            <a:off x="1590040" y="4801834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859E3E-056C-4DF5-89A8-D3CF16BD6469}"/>
              </a:ext>
            </a:extLst>
          </p:cNvPr>
          <p:cNvSpPr/>
          <p:nvPr/>
        </p:nvSpPr>
        <p:spPr bwMode="auto">
          <a:xfrm>
            <a:off x="9765479" y="4357731"/>
            <a:ext cx="1354959" cy="436521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268165-B46A-4246-9591-C7D17CF652CA}"/>
              </a:ext>
            </a:extLst>
          </p:cNvPr>
          <p:cNvSpPr/>
          <p:nvPr/>
        </p:nvSpPr>
        <p:spPr bwMode="auto">
          <a:xfrm>
            <a:off x="8303391" y="4845183"/>
            <a:ext cx="1354959" cy="436521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4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575483-DCDE-4C43-AFE1-FFB202DC91B0}"/>
                  </a:ext>
                </a:extLst>
              </p:cNvPr>
              <p:cNvSpPr txBox="1"/>
              <p:nvPr/>
            </p:nvSpPr>
            <p:spPr>
              <a:xfrm>
                <a:off x="2586521" y="1502229"/>
                <a:ext cx="701897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+1}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575483-DCDE-4C43-AFE1-FFB202DC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521" y="1502229"/>
                <a:ext cx="7018973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70913F3E-AB00-44B6-AADD-1651252E40F8}"/>
              </a:ext>
            </a:extLst>
          </p:cNvPr>
          <p:cNvSpPr/>
          <p:nvPr/>
        </p:nvSpPr>
        <p:spPr>
          <a:xfrm rot="16200000">
            <a:off x="6342674" y="-90785"/>
            <a:ext cx="252327" cy="5285016"/>
          </a:xfrm>
          <a:prstGeom prst="leftBrace">
            <a:avLst>
              <a:gd name="adj1" fmla="val 68731"/>
              <a:gd name="adj2" fmla="val 50000"/>
            </a:avLst>
          </a:prstGeom>
          <a:ln w="1270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982A0-78DB-419E-9B3A-729EED1CE7E0}"/>
                  </a:ext>
                </a:extLst>
              </p:cNvPr>
              <p:cNvSpPr txBox="1"/>
              <p:nvPr/>
            </p:nvSpPr>
            <p:spPr>
              <a:xfrm>
                <a:off x="5926118" y="2677887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982A0-78DB-419E-9B3A-729EED1C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18" y="2677887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11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575483-DCDE-4C43-AFE1-FFB202DC91B0}"/>
                  </a:ext>
                </a:extLst>
              </p:cNvPr>
              <p:cNvSpPr txBox="1"/>
              <p:nvPr/>
            </p:nvSpPr>
            <p:spPr>
              <a:xfrm>
                <a:off x="2586521" y="1502229"/>
                <a:ext cx="701897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+1}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575483-DCDE-4C43-AFE1-FFB202DC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521" y="1502229"/>
                <a:ext cx="7018973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70913F3E-AB00-44B6-AADD-1651252E40F8}"/>
              </a:ext>
            </a:extLst>
          </p:cNvPr>
          <p:cNvSpPr/>
          <p:nvPr/>
        </p:nvSpPr>
        <p:spPr>
          <a:xfrm rot="16200000">
            <a:off x="6342674" y="-90785"/>
            <a:ext cx="252327" cy="5285016"/>
          </a:xfrm>
          <a:prstGeom prst="leftBrace">
            <a:avLst>
              <a:gd name="adj1" fmla="val 68731"/>
              <a:gd name="adj2" fmla="val 50000"/>
            </a:avLst>
          </a:prstGeom>
          <a:ln w="1270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982A0-78DB-419E-9B3A-729EED1CE7E0}"/>
                  </a:ext>
                </a:extLst>
              </p:cNvPr>
              <p:cNvSpPr txBox="1"/>
              <p:nvPr/>
            </p:nvSpPr>
            <p:spPr>
              <a:xfrm>
                <a:off x="5926118" y="2677887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982A0-78DB-419E-9B3A-729EED1C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18" y="2677887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/>
              <p:nvPr/>
            </p:nvSpPr>
            <p:spPr>
              <a:xfrm>
                <a:off x="904040" y="3897086"/>
                <a:ext cx="1038393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0" y="3897086"/>
                <a:ext cx="10383933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88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/>
              <p:nvPr/>
            </p:nvSpPr>
            <p:spPr>
              <a:xfrm>
                <a:off x="1217461" y="2597220"/>
                <a:ext cx="975709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61" y="2597220"/>
                <a:ext cx="975709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A72C28-FF35-4B7A-84AE-ECC83F15B4C4}"/>
              </a:ext>
            </a:extLst>
          </p:cNvPr>
          <p:cNvSpPr txBox="1"/>
          <p:nvPr/>
        </p:nvSpPr>
        <p:spPr>
          <a:xfrm>
            <a:off x="3518465" y="3520550"/>
            <a:ext cx="20659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call stack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394EE-E7E1-419A-9141-29855DFE634C}"/>
              </a:ext>
            </a:extLst>
          </p:cNvPr>
          <p:cNvSpPr txBox="1"/>
          <p:nvPr/>
        </p:nvSpPr>
        <p:spPr>
          <a:xfrm>
            <a:off x="6096000" y="3520550"/>
            <a:ext cx="19418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lookup table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5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House robber</a:t>
            </a:r>
            <a:endParaRPr lang="en-US" sz="13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3BB191-9B9C-47B4-AB4B-6759F332090E}"/>
              </a:ext>
            </a:extLst>
          </p:cNvPr>
          <p:cNvGrpSpPr/>
          <p:nvPr/>
        </p:nvGrpSpPr>
        <p:grpSpPr>
          <a:xfrm>
            <a:off x="7862877" y="2413628"/>
            <a:ext cx="3904954" cy="3772020"/>
            <a:chOff x="7862877" y="2413628"/>
            <a:chExt cx="3904954" cy="37720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B3BEEA-3DD0-413D-BAE2-2E3859B34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301" y="2914118"/>
              <a:ext cx="3271530" cy="327153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41BDB0-264C-472B-A251-EBCBD1400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2877" y="2413628"/>
              <a:ext cx="2231090" cy="2231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98A7D-6017-4A23-8829-280E965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" y="119391"/>
            <a:ext cx="708559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918639CB-8E3A-4678-A940-868100AC00C0}"/>
              </a:ext>
            </a:extLst>
          </p:cNvPr>
          <p:cNvSpPr/>
          <p:nvPr/>
        </p:nvSpPr>
        <p:spPr>
          <a:xfrm rot="16200000">
            <a:off x="5969838" y="89317"/>
            <a:ext cx="252327" cy="8229600"/>
          </a:xfrm>
          <a:prstGeom prst="leftBrace">
            <a:avLst>
              <a:gd name="adj1" fmla="val 687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334325-563B-4BAD-9FCA-922182652067}"/>
                  </a:ext>
                </a:extLst>
              </p:cNvPr>
              <p:cNvSpPr txBox="1"/>
              <p:nvPr/>
            </p:nvSpPr>
            <p:spPr>
              <a:xfrm>
                <a:off x="5956996" y="4330281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334325-563B-4BAD-9FCA-922182652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996" y="4330281"/>
                <a:ext cx="52565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D58D78-4B11-44B3-9404-E102D72B1AAC}"/>
              </a:ext>
            </a:extLst>
          </p:cNvPr>
          <p:cNvSpPr/>
          <p:nvPr/>
        </p:nvSpPr>
        <p:spPr bwMode="auto">
          <a:xfrm>
            <a:off x="1981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7AAA92-00CF-4962-90DA-7C98CB8A646B}"/>
              </a:ext>
            </a:extLst>
          </p:cNvPr>
          <p:cNvSpPr/>
          <p:nvPr/>
        </p:nvSpPr>
        <p:spPr bwMode="auto">
          <a:xfrm>
            <a:off x="2895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212FE-547E-4D14-8029-65CAC48A59F1}"/>
              </a:ext>
            </a:extLst>
          </p:cNvPr>
          <p:cNvSpPr/>
          <p:nvPr/>
        </p:nvSpPr>
        <p:spPr bwMode="auto">
          <a:xfrm>
            <a:off x="3810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0F7396-ED0B-4C51-8A9E-0CEFBCCFEED8}"/>
              </a:ext>
            </a:extLst>
          </p:cNvPr>
          <p:cNvSpPr/>
          <p:nvPr/>
        </p:nvSpPr>
        <p:spPr bwMode="auto">
          <a:xfrm>
            <a:off x="4724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3B39C-996B-40B4-AF72-04C03AFD8826}"/>
              </a:ext>
            </a:extLst>
          </p:cNvPr>
          <p:cNvSpPr/>
          <p:nvPr/>
        </p:nvSpPr>
        <p:spPr bwMode="auto">
          <a:xfrm>
            <a:off x="56388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23D210-9BD4-4CD3-A999-C0AEB8F4A7FD}"/>
              </a:ext>
            </a:extLst>
          </p:cNvPr>
          <p:cNvSpPr/>
          <p:nvPr/>
        </p:nvSpPr>
        <p:spPr bwMode="auto">
          <a:xfrm>
            <a:off x="6553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5C9319-44B5-47E8-AE61-171900675A18}"/>
              </a:ext>
            </a:extLst>
          </p:cNvPr>
          <p:cNvSpPr/>
          <p:nvPr/>
        </p:nvSpPr>
        <p:spPr bwMode="auto">
          <a:xfrm>
            <a:off x="7467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A2D07D-2BCC-4419-A482-EB3ECDB74EDB}"/>
              </a:ext>
            </a:extLst>
          </p:cNvPr>
          <p:cNvSpPr/>
          <p:nvPr/>
        </p:nvSpPr>
        <p:spPr bwMode="auto">
          <a:xfrm>
            <a:off x="8382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9F5B8C-8418-4401-AC03-06B82252F027}"/>
              </a:ext>
            </a:extLst>
          </p:cNvPr>
          <p:cNvSpPr/>
          <p:nvPr/>
        </p:nvSpPr>
        <p:spPr bwMode="auto">
          <a:xfrm>
            <a:off x="9296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80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98A7D-6017-4A23-8829-280E965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" y="119391"/>
            <a:ext cx="708559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D58D78-4B11-44B3-9404-E102D72B1AAC}"/>
              </a:ext>
            </a:extLst>
          </p:cNvPr>
          <p:cNvSpPr/>
          <p:nvPr/>
        </p:nvSpPr>
        <p:spPr bwMode="auto">
          <a:xfrm>
            <a:off x="1981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7AAA92-00CF-4962-90DA-7C98CB8A646B}"/>
              </a:ext>
            </a:extLst>
          </p:cNvPr>
          <p:cNvSpPr/>
          <p:nvPr/>
        </p:nvSpPr>
        <p:spPr bwMode="auto">
          <a:xfrm>
            <a:off x="2895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212FE-547E-4D14-8029-65CAC48A59F1}"/>
              </a:ext>
            </a:extLst>
          </p:cNvPr>
          <p:cNvSpPr/>
          <p:nvPr/>
        </p:nvSpPr>
        <p:spPr bwMode="auto">
          <a:xfrm>
            <a:off x="3810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0F7396-ED0B-4C51-8A9E-0CEFBCCFEED8}"/>
              </a:ext>
            </a:extLst>
          </p:cNvPr>
          <p:cNvSpPr/>
          <p:nvPr/>
        </p:nvSpPr>
        <p:spPr bwMode="auto">
          <a:xfrm>
            <a:off x="4724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3B39C-996B-40B4-AF72-04C03AFD8826}"/>
              </a:ext>
            </a:extLst>
          </p:cNvPr>
          <p:cNvSpPr/>
          <p:nvPr/>
        </p:nvSpPr>
        <p:spPr bwMode="auto">
          <a:xfrm>
            <a:off x="56388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23D210-9BD4-4CD3-A999-C0AEB8F4A7FD}"/>
              </a:ext>
            </a:extLst>
          </p:cNvPr>
          <p:cNvSpPr/>
          <p:nvPr/>
        </p:nvSpPr>
        <p:spPr bwMode="auto">
          <a:xfrm>
            <a:off x="6553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5C9319-44B5-47E8-AE61-171900675A18}"/>
              </a:ext>
            </a:extLst>
          </p:cNvPr>
          <p:cNvSpPr/>
          <p:nvPr/>
        </p:nvSpPr>
        <p:spPr bwMode="auto">
          <a:xfrm>
            <a:off x="7467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A2D07D-2BCC-4419-A482-EB3ECDB74EDB}"/>
              </a:ext>
            </a:extLst>
          </p:cNvPr>
          <p:cNvSpPr/>
          <p:nvPr/>
        </p:nvSpPr>
        <p:spPr bwMode="auto">
          <a:xfrm>
            <a:off x="8382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9F5B8C-8418-4401-AC03-06B82252F027}"/>
              </a:ext>
            </a:extLst>
          </p:cNvPr>
          <p:cNvSpPr/>
          <p:nvPr/>
        </p:nvSpPr>
        <p:spPr bwMode="auto">
          <a:xfrm>
            <a:off x="9296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B03D5-E40E-4E6A-BE5E-157652111C5C}"/>
              </a:ext>
            </a:extLst>
          </p:cNvPr>
          <p:cNvSpPr txBox="1"/>
          <p:nvPr/>
        </p:nvSpPr>
        <p:spPr>
          <a:xfrm>
            <a:off x="2085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0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F0510-C257-4BD8-9F8D-6A07FA99FE47}"/>
              </a:ext>
            </a:extLst>
          </p:cNvPr>
          <p:cNvSpPr txBox="1"/>
          <p:nvPr/>
        </p:nvSpPr>
        <p:spPr>
          <a:xfrm>
            <a:off x="3000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1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8726-68DC-4012-A3B5-76E8EA8C5948}"/>
              </a:ext>
            </a:extLst>
          </p:cNvPr>
          <p:cNvSpPr txBox="1"/>
          <p:nvPr/>
        </p:nvSpPr>
        <p:spPr>
          <a:xfrm>
            <a:off x="3914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2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150F9-4762-4A28-A480-6C0F6BA56736}"/>
              </a:ext>
            </a:extLst>
          </p:cNvPr>
          <p:cNvSpPr txBox="1"/>
          <p:nvPr/>
        </p:nvSpPr>
        <p:spPr>
          <a:xfrm>
            <a:off x="4828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3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440C6-CA65-419E-A5B5-FBEB6CB5E760}"/>
              </a:ext>
            </a:extLst>
          </p:cNvPr>
          <p:cNvSpPr txBox="1"/>
          <p:nvPr/>
        </p:nvSpPr>
        <p:spPr>
          <a:xfrm>
            <a:off x="57433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4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51B51-34C9-4294-9C5E-EEB9B0DB164E}"/>
              </a:ext>
            </a:extLst>
          </p:cNvPr>
          <p:cNvSpPr txBox="1"/>
          <p:nvPr/>
        </p:nvSpPr>
        <p:spPr>
          <a:xfrm>
            <a:off x="6657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5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10AD0-8315-4227-BA9B-51A2FDD4B548}"/>
              </a:ext>
            </a:extLst>
          </p:cNvPr>
          <p:cNvSpPr txBox="1"/>
          <p:nvPr/>
        </p:nvSpPr>
        <p:spPr>
          <a:xfrm>
            <a:off x="7572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6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33C2-B284-4EE9-9D34-39D0572F34E1}"/>
              </a:ext>
            </a:extLst>
          </p:cNvPr>
          <p:cNvSpPr txBox="1"/>
          <p:nvPr/>
        </p:nvSpPr>
        <p:spPr>
          <a:xfrm>
            <a:off x="8486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7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E5B24-A215-4B6C-9D06-E71E036A9710}"/>
              </a:ext>
            </a:extLst>
          </p:cNvPr>
          <p:cNvSpPr txBox="1"/>
          <p:nvPr/>
        </p:nvSpPr>
        <p:spPr>
          <a:xfrm>
            <a:off x="9400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8</a:t>
            </a:r>
            <a:r>
              <a:rPr lang="fr-FR" sz="2000"/>
              <a:t>]</a:t>
            </a: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9568A-6EA0-4B61-B1BE-4F701876A49F}"/>
                  </a:ext>
                </a:extLst>
              </p:cNvPr>
              <p:cNvSpPr txBox="1"/>
              <p:nvPr/>
            </p:nvSpPr>
            <p:spPr>
              <a:xfrm>
                <a:off x="4027671" y="5127171"/>
                <a:ext cx="41040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9568A-6EA0-4B61-B1BE-4F701876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671" y="5127171"/>
                <a:ext cx="410400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753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98A7D-6017-4A23-8829-280E965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" y="119391"/>
            <a:ext cx="708559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D58D78-4B11-44B3-9404-E102D72B1AAC}"/>
              </a:ext>
            </a:extLst>
          </p:cNvPr>
          <p:cNvSpPr/>
          <p:nvPr/>
        </p:nvSpPr>
        <p:spPr bwMode="auto">
          <a:xfrm>
            <a:off x="1981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7AAA92-00CF-4962-90DA-7C98CB8A646B}"/>
              </a:ext>
            </a:extLst>
          </p:cNvPr>
          <p:cNvSpPr/>
          <p:nvPr/>
        </p:nvSpPr>
        <p:spPr bwMode="auto">
          <a:xfrm>
            <a:off x="2895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212FE-547E-4D14-8029-65CAC48A59F1}"/>
              </a:ext>
            </a:extLst>
          </p:cNvPr>
          <p:cNvSpPr/>
          <p:nvPr/>
        </p:nvSpPr>
        <p:spPr bwMode="auto">
          <a:xfrm>
            <a:off x="3810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0F7396-ED0B-4C51-8A9E-0CEFBCCFEED8}"/>
              </a:ext>
            </a:extLst>
          </p:cNvPr>
          <p:cNvSpPr/>
          <p:nvPr/>
        </p:nvSpPr>
        <p:spPr bwMode="auto">
          <a:xfrm>
            <a:off x="4724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3B39C-996B-40B4-AF72-04C03AFD8826}"/>
              </a:ext>
            </a:extLst>
          </p:cNvPr>
          <p:cNvSpPr/>
          <p:nvPr/>
        </p:nvSpPr>
        <p:spPr bwMode="auto">
          <a:xfrm>
            <a:off x="56388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23D210-9BD4-4CD3-A999-C0AEB8F4A7FD}"/>
              </a:ext>
            </a:extLst>
          </p:cNvPr>
          <p:cNvSpPr/>
          <p:nvPr/>
        </p:nvSpPr>
        <p:spPr bwMode="auto">
          <a:xfrm>
            <a:off x="6553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5C9319-44B5-47E8-AE61-171900675A18}"/>
              </a:ext>
            </a:extLst>
          </p:cNvPr>
          <p:cNvSpPr/>
          <p:nvPr/>
        </p:nvSpPr>
        <p:spPr bwMode="auto">
          <a:xfrm>
            <a:off x="7467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A2D07D-2BCC-4419-A482-EB3ECDB74EDB}"/>
              </a:ext>
            </a:extLst>
          </p:cNvPr>
          <p:cNvSpPr/>
          <p:nvPr/>
        </p:nvSpPr>
        <p:spPr bwMode="auto">
          <a:xfrm>
            <a:off x="8382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9F5B8C-8418-4401-AC03-06B82252F027}"/>
              </a:ext>
            </a:extLst>
          </p:cNvPr>
          <p:cNvSpPr/>
          <p:nvPr/>
        </p:nvSpPr>
        <p:spPr bwMode="auto">
          <a:xfrm>
            <a:off x="9296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B03D5-E40E-4E6A-BE5E-157652111C5C}"/>
              </a:ext>
            </a:extLst>
          </p:cNvPr>
          <p:cNvSpPr txBox="1"/>
          <p:nvPr/>
        </p:nvSpPr>
        <p:spPr>
          <a:xfrm>
            <a:off x="2085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0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F0510-C257-4BD8-9F8D-6A07FA99FE47}"/>
              </a:ext>
            </a:extLst>
          </p:cNvPr>
          <p:cNvSpPr txBox="1"/>
          <p:nvPr/>
        </p:nvSpPr>
        <p:spPr>
          <a:xfrm>
            <a:off x="3000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1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8726-68DC-4012-A3B5-76E8EA8C5948}"/>
              </a:ext>
            </a:extLst>
          </p:cNvPr>
          <p:cNvSpPr txBox="1"/>
          <p:nvPr/>
        </p:nvSpPr>
        <p:spPr>
          <a:xfrm>
            <a:off x="3914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2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150F9-4762-4A28-A480-6C0F6BA56736}"/>
              </a:ext>
            </a:extLst>
          </p:cNvPr>
          <p:cNvSpPr txBox="1"/>
          <p:nvPr/>
        </p:nvSpPr>
        <p:spPr>
          <a:xfrm>
            <a:off x="4828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3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440C6-CA65-419E-A5B5-FBEB6CB5E760}"/>
              </a:ext>
            </a:extLst>
          </p:cNvPr>
          <p:cNvSpPr txBox="1"/>
          <p:nvPr/>
        </p:nvSpPr>
        <p:spPr>
          <a:xfrm>
            <a:off x="57433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4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51B51-34C9-4294-9C5E-EEB9B0DB164E}"/>
              </a:ext>
            </a:extLst>
          </p:cNvPr>
          <p:cNvSpPr txBox="1"/>
          <p:nvPr/>
        </p:nvSpPr>
        <p:spPr>
          <a:xfrm>
            <a:off x="6657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5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10AD0-8315-4227-BA9B-51A2FDD4B548}"/>
              </a:ext>
            </a:extLst>
          </p:cNvPr>
          <p:cNvSpPr txBox="1"/>
          <p:nvPr/>
        </p:nvSpPr>
        <p:spPr>
          <a:xfrm>
            <a:off x="7572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6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33C2-B284-4EE9-9D34-39D0572F34E1}"/>
              </a:ext>
            </a:extLst>
          </p:cNvPr>
          <p:cNvSpPr txBox="1"/>
          <p:nvPr/>
        </p:nvSpPr>
        <p:spPr>
          <a:xfrm>
            <a:off x="8486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7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E5B24-A215-4B6C-9D06-E71E036A9710}"/>
              </a:ext>
            </a:extLst>
          </p:cNvPr>
          <p:cNvSpPr txBox="1"/>
          <p:nvPr/>
        </p:nvSpPr>
        <p:spPr>
          <a:xfrm>
            <a:off x="9400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8</a:t>
            </a:r>
            <a:r>
              <a:rPr lang="fr-FR" sz="2000"/>
              <a:t>]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9554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98A7D-6017-4A23-8829-280E965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" y="119391"/>
            <a:ext cx="708559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D58D78-4B11-44B3-9404-E102D72B1AAC}"/>
              </a:ext>
            </a:extLst>
          </p:cNvPr>
          <p:cNvSpPr/>
          <p:nvPr/>
        </p:nvSpPr>
        <p:spPr bwMode="auto">
          <a:xfrm>
            <a:off x="1981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3CCFF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7AAA92-00CF-4962-90DA-7C98CB8A646B}"/>
              </a:ext>
            </a:extLst>
          </p:cNvPr>
          <p:cNvSpPr/>
          <p:nvPr/>
        </p:nvSpPr>
        <p:spPr bwMode="auto">
          <a:xfrm>
            <a:off x="2895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A5FDB9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212FE-547E-4D14-8029-65CAC48A59F1}"/>
              </a:ext>
            </a:extLst>
          </p:cNvPr>
          <p:cNvSpPr/>
          <p:nvPr/>
        </p:nvSpPr>
        <p:spPr bwMode="auto">
          <a:xfrm>
            <a:off x="3810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0F7396-ED0B-4C51-8A9E-0CEFBCCFEED8}"/>
              </a:ext>
            </a:extLst>
          </p:cNvPr>
          <p:cNvSpPr/>
          <p:nvPr/>
        </p:nvSpPr>
        <p:spPr bwMode="auto">
          <a:xfrm>
            <a:off x="4724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3B39C-996B-40B4-AF72-04C03AFD8826}"/>
              </a:ext>
            </a:extLst>
          </p:cNvPr>
          <p:cNvSpPr/>
          <p:nvPr/>
        </p:nvSpPr>
        <p:spPr bwMode="auto">
          <a:xfrm>
            <a:off x="56388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23D210-9BD4-4CD3-A999-C0AEB8F4A7FD}"/>
              </a:ext>
            </a:extLst>
          </p:cNvPr>
          <p:cNvSpPr/>
          <p:nvPr/>
        </p:nvSpPr>
        <p:spPr bwMode="auto">
          <a:xfrm>
            <a:off x="6553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5C9319-44B5-47E8-AE61-171900675A18}"/>
              </a:ext>
            </a:extLst>
          </p:cNvPr>
          <p:cNvSpPr/>
          <p:nvPr/>
        </p:nvSpPr>
        <p:spPr bwMode="auto">
          <a:xfrm>
            <a:off x="7467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A2D07D-2BCC-4419-A482-EB3ECDB74EDB}"/>
              </a:ext>
            </a:extLst>
          </p:cNvPr>
          <p:cNvSpPr/>
          <p:nvPr/>
        </p:nvSpPr>
        <p:spPr bwMode="auto">
          <a:xfrm>
            <a:off x="8382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9F5B8C-8418-4401-AC03-06B82252F027}"/>
              </a:ext>
            </a:extLst>
          </p:cNvPr>
          <p:cNvSpPr/>
          <p:nvPr/>
        </p:nvSpPr>
        <p:spPr bwMode="auto">
          <a:xfrm>
            <a:off x="9296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B03D5-E40E-4E6A-BE5E-157652111C5C}"/>
              </a:ext>
            </a:extLst>
          </p:cNvPr>
          <p:cNvSpPr txBox="1"/>
          <p:nvPr/>
        </p:nvSpPr>
        <p:spPr>
          <a:xfrm>
            <a:off x="2085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0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F0510-C257-4BD8-9F8D-6A07FA99FE47}"/>
              </a:ext>
            </a:extLst>
          </p:cNvPr>
          <p:cNvSpPr txBox="1"/>
          <p:nvPr/>
        </p:nvSpPr>
        <p:spPr>
          <a:xfrm>
            <a:off x="3000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1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8726-68DC-4012-A3B5-76E8EA8C5948}"/>
              </a:ext>
            </a:extLst>
          </p:cNvPr>
          <p:cNvSpPr txBox="1"/>
          <p:nvPr/>
        </p:nvSpPr>
        <p:spPr>
          <a:xfrm>
            <a:off x="3914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2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150F9-4762-4A28-A480-6C0F6BA56736}"/>
              </a:ext>
            </a:extLst>
          </p:cNvPr>
          <p:cNvSpPr txBox="1"/>
          <p:nvPr/>
        </p:nvSpPr>
        <p:spPr>
          <a:xfrm>
            <a:off x="4828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3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440C6-CA65-419E-A5B5-FBEB6CB5E760}"/>
              </a:ext>
            </a:extLst>
          </p:cNvPr>
          <p:cNvSpPr txBox="1"/>
          <p:nvPr/>
        </p:nvSpPr>
        <p:spPr>
          <a:xfrm>
            <a:off x="57433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4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51B51-34C9-4294-9C5E-EEB9B0DB164E}"/>
              </a:ext>
            </a:extLst>
          </p:cNvPr>
          <p:cNvSpPr txBox="1"/>
          <p:nvPr/>
        </p:nvSpPr>
        <p:spPr>
          <a:xfrm>
            <a:off x="6657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5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10AD0-8315-4227-BA9B-51A2FDD4B548}"/>
              </a:ext>
            </a:extLst>
          </p:cNvPr>
          <p:cNvSpPr txBox="1"/>
          <p:nvPr/>
        </p:nvSpPr>
        <p:spPr>
          <a:xfrm>
            <a:off x="7572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6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33C2-B284-4EE9-9D34-39D0572F34E1}"/>
              </a:ext>
            </a:extLst>
          </p:cNvPr>
          <p:cNvSpPr txBox="1"/>
          <p:nvPr/>
        </p:nvSpPr>
        <p:spPr>
          <a:xfrm>
            <a:off x="8486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7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E5B24-A215-4B6C-9D06-E71E036A9710}"/>
              </a:ext>
            </a:extLst>
          </p:cNvPr>
          <p:cNvSpPr txBox="1"/>
          <p:nvPr/>
        </p:nvSpPr>
        <p:spPr>
          <a:xfrm>
            <a:off x="9400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8</a:t>
            </a:r>
            <a:r>
              <a:rPr lang="fr-FR" sz="2000"/>
              <a:t>]</a:t>
            </a:r>
            <a:endParaRPr lang="fr-FR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452689-9C7D-4706-B337-0DFA1908747A}"/>
              </a:ext>
            </a:extLst>
          </p:cNvPr>
          <p:cNvGrpSpPr/>
          <p:nvPr/>
        </p:nvGrpSpPr>
        <p:grpSpPr>
          <a:xfrm>
            <a:off x="2436021" y="2324099"/>
            <a:ext cx="1828801" cy="636814"/>
            <a:chOff x="2436021" y="2324099"/>
            <a:chExt cx="1828801" cy="636814"/>
          </a:xfrm>
        </p:grpSpPr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0210637-84C9-4219-BCD0-1C8C67D17B7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0421" y="2614612"/>
              <a:ext cx="831054" cy="346301"/>
            </a:xfrm>
            <a:prstGeom prst="bentConnector3">
              <a:avLst>
                <a:gd name="adj1" fmla="val 100143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EC6F90A2-8710-4CF7-814B-7AB8F2AA6D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36021" y="2324099"/>
              <a:ext cx="1828801" cy="636813"/>
            </a:xfrm>
            <a:prstGeom prst="bentConnector3">
              <a:avLst>
                <a:gd name="adj1" fmla="val 100174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51DA79-39C8-45C5-9F3B-E300C4D23A3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5" y="2607116"/>
              <a:ext cx="0" cy="353797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4599B3-1102-4D61-BDE7-E2D6EB185DEA}"/>
                </a:ext>
              </a:extLst>
            </p:cNvPr>
            <p:cNvCxnSpPr>
              <a:cxnSpLocks/>
            </p:cNvCxnSpPr>
            <p:nvPr/>
          </p:nvCxnSpPr>
          <p:spPr>
            <a:xfrm>
              <a:off x="4255297" y="2324099"/>
              <a:ext cx="0" cy="636814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5CEEFA1-C5F4-4A01-A707-A1510DF6814E}"/>
              </a:ext>
            </a:extLst>
          </p:cNvPr>
          <p:cNvSpPr/>
          <p:nvPr/>
        </p:nvSpPr>
        <p:spPr bwMode="auto">
          <a:xfrm>
            <a:off x="2655025" y="642611"/>
            <a:ext cx="511630" cy="228600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8896F3-D817-47D6-9123-3A5EE2F32275}"/>
                  </a:ext>
                </a:extLst>
              </p:cNvPr>
              <p:cNvSpPr txBox="1"/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12+4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solidFill>
                                    <a:srgbClr val="A5FDB9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8896F3-D817-47D6-9123-3A5EE2F32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307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98A7D-6017-4A23-8829-280E965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" y="119391"/>
            <a:ext cx="708559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D58D78-4B11-44B3-9404-E102D72B1AAC}"/>
              </a:ext>
            </a:extLst>
          </p:cNvPr>
          <p:cNvSpPr/>
          <p:nvPr/>
        </p:nvSpPr>
        <p:spPr bwMode="auto">
          <a:xfrm>
            <a:off x="1981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7AAA92-00CF-4962-90DA-7C98CB8A646B}"/>
              </a:ext>
            </a:extLst>
          </p:cNvPr>
          <p:cNvSpPr/>
          <p:nvPr/>
        </p:nvSpPr>
        <p:spPr bwMode="auto">
          <a:xfrm>
            <a:off x="2895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3CCFF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212FE-547E-4D14-8029-65CAC48A59F1}"/>
              </a:ext>
            </a:extLst>
          </p:cNvPr>
          <p:cNvSpPr/>
          <p:nvPr/>
        </p:nvSpPr>
        <p:spPr bwMode="auto">
          <a:xfrm>
            <a:off x="3810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A5FDB9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0F7396-ED0B-4C51-8A9E-0CEFBCCFEED8}"/>
              </a:ext>
            </a:extLst>
          </p:cNvPr>
          <p:cNvSpPr/>
          <p:nvPr/>
        </p:nvSpPr>
        <p:spPr bwMode="auto">
          <a:xfrm>
            <a:off x="4724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3B39C-996B-40B4-AF72-04C03AFD8826}"/>
              </a:ext>
            </a:extLst>
          </p:cNvPr>
          <p:cNvSpPr/>
          <p:nvPr/>
        </p:nvSpPr>
        <p:spPr bwMode="auto">
          <a:xfrm>
            <a:off x="56388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23D210-9BD4-4CD3-A999-C0AEB8F4A7FD}"/>
              </a:ext>
            </a:extLst>
          </p:cNvPr>
          <p:cNvSpPr/>
          <p:nvPr/>
        </p:nvSpPr>
        <p:spPr bwMode="auto">
          <a:xfrm>
            <a:off x="6553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5C9319-44B5-47E8-AE61-171900675A18}"/>
              </a:ext>
            </a:extLst>
          </p:cNvPr>
          <p:cNvSpPr/>
          <p:nvPr/>
        </p:nvSpPr>
        <p:spPr bwMode="auto">
          <a:xfrm>
            <a:off x="7467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A2D07D-2BCC-4419-A482-EB3ECDB74EDB}"/>
              </a:ext>
            </a:extLst>
          </p:cNvPr>
          <p:cNvSpPr/>
          <p:nvPr/>
        </p:nvSpPr>
        <p:spPr bwMode="auto">
          <a:xfrm>
            <a:off x="8382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9F5B8C-8418-4401-AC03-06B82252F027}"/>
              </a:ext>
            </a:extLst>
          </p:cNvPr>
          <p:cNvSpPr/>
          <p:nvPr/>
        </p:nvSpPr>
        <p:spPr bwMode="auto">
          <a:xfrm>
            <a:off x="9296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B03D5-E40E-4E6A-BE5E-157652111C5C}"/>
              </a:ext>
            </a:extLst>
          </p:cNvPr>
          <p:cNvSpPr txBox="1"/>
          <p:nvPr/>
        </p:nvSpPr>
        <p:spPr>
          <a:xfrm>
            <a:off x="2085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0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F0510-C257-4BD8-9F8D-6A07FA99FE47}"/>
              </a:ext>
            </a:extLst>
          </p:cNvPr>
          <p:cNvSpPr txBox="1"/>
          <p:nvPr/>
        </p:nvSpPr>
        <p:spPr>
          <a:xfrm>
            <a:off x="3000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1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8726-68DC-4012-A3B5-76E8EA8C5948}"/>
              </a:ext>
            </a:extLst>
          </p:cNvPr>
          <p:cNvSpPr txBox="1"/>
          <p:nvPr/>
        </p:nvSpPr>
        <p:spPr>
          <a:xfrm>
            <a:off x="3914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2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150F9-4762-4A28-A480-6C0F6BA56736}"/>
              </a:ext>
            </a:extLst>
          </p:cNvPr>
          <p:cNvSpPr txBox="1"/>
          <p:nvPr/>
        </p:nvSpPr>
        <p:spPr>
          <a:xfrm>
            <a:off x="4828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3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440C6-CA65-419E-A5B5-FBEB6CB5E760}"/>
              </a:ext>
            </a:extLst>
          </p:cNvPr>
          <p:cNvSpPr txBox="1"/>
          <p:nvPr/>
        </p:nvSpPr>
        <p:spPr>
          <a:xfrm>
            <a:off x="57433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4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51B51-34C9-4294-9C5E-EEB9B0DB164E}"/>
              </a:ext>
            </a:extLst>
          </p:cNvPr>
          <p:cNvSpPr txBox="1"/>
          <p:nvPr/>
        </p:nvSpPr>
        <p:spPr>
          <a:xfrm>
            <a:off x="6657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5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10AD0-8315-4227-BA9B-51A2FDD4B548}"/>
              </a:ext>
            </a:extLst>
          </p:cNvPr>
          <p:cNvSpPr txBox="1"/>
          <p:nvPr/>
        </p:nvSpPr>
        <p:spPr>
          <a:xfrm>
            <a:off x="7572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6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33C2-B284-4EE9-9D34-39D0572F34E1}"/>
              </a:ext>
            </a:extLst>
          </p:cNvPr>
          <p:cNvSpPr txBox="1"/>
          <p:nvPr/>
        </p:nvSpPr>
        <p:spPr>
          <a:xfrm>
            <a:off x="8486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7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E5B24-A215-4B6C-9D06-E71E036A9710}"/>
              </a:ext>
            </a:extLst>
          </p:cNvPr>
          <p:cNvSpPr txBox="1"/>
          <p:nvPr/>
        </p:nvSpPr>
        <p:spPr>
          <a:xfrm>
            <a:off x="9400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8</a:t>
            </a:r>
            <a:r>
              <a:rPr lang="fr-FR" sz="2000"/>
              <a:t>]</a:t>
            </a:r>
            <a:endParaRPr lang="fr-FR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452689-9C7D-4706-B337-0DFA1908747A}"/>
              </a:ext>
            </a:extLst>
          </p:cNvPr>
          <p:cNvGrpSpPr/>
          <p:nvPr/>
        </p:nvGrpSpPr>
        <p:grpSpPr>
          <a:xfrm>
            <a:off x="3407571" y="2324099"/>
            <a:ext cx="1828801" cy="636814"/>
            <a:chOff x="2436021" y="2324099"/>
            <a:chExt cx="1828801" cy="636814"/>
          </a:xfrm>
        </p:grpSpPr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0210637-84C9-4219-BCD0-1C8C67D17B7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0421" y="2614612"/>
              <a:ext cx="831054" cy="346301"/>
            </a:xfrm>
            <a:prstGeom prst="bentConnector3">
              <a:avLst>
                <a:gd name="adj1" fmla="val 100143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EC6F90A2-8710-4CF7-814B-7AB8F2AA6D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36021" y="2324099"/>
              <a:ext cx="1828801" cy="636813"/>
            </a:xfrm>
            <a:prstGeom prst="bentConnector3">
              <a:avLst>
                <a:gd name="adj1" fmla="val 100174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51DA79-39C8-45C5-9F3B-E300C4D23A3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5" y="2607116"/>
              <a:ext cx="0" cy="353797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4599B3-1102-4D61-BDE7-E2D6EB185DEA}"/>
                </a:ext>
              </a:extLst>
            </p:cNvPr>
            <p:cNvCxnSpPr>
              <a:cxnSpLocks/>
            </p:cNvCxnSpPr>
            <p:nvPr/>
          </p:nvCxnSpPr>
          <p:spPr>
            <a:xfrm>
              <a:off x="4255297" y="2324099"/>
              <a:ext cx="0" cy="636814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09F846D-5595-4DEA-9F18-927130453859}"/>
              </a:ext>
            </a:extLst>
          </p:cNvPr>
          <p:cNvSpPr/>
          <p:nvPr/>
        </p:nvSpPr>
        <p:spPr bwMode="auto">
          <a:xfrm>
            <a:off x="3352800" y="642611"/>
            <a:ext cx="511630" cy="228600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449687-68C7-472D-A8B9-1BF0756DDFDB}"/>
                  </a:ext>
                </a:extLst>
              </p:cNvPr>
              <p:cNvSpPr txBox="1"/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1+8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solidFill>
                                    <a:srgbClr val="A5FDB9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449687-68C7-472D-A8B9-1BF0756D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282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98A7D-6017-4A23-8829-280E965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" y="119391"/>
            <a:ext cx="708559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D58D78-4B11-44B3-9404-E102D72B1AAC}"/>
              </a:ext>
            </a:extLst>
          </p:cNvPr>
          <p:cNvSpPr/>
          <p:nvPr/>
        </p:nvSpPr>
        <p:spPr bwMode="auto">
          <a:xfrm>
            <a:off x="1981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7AAA92-00CF-4962-90DA-7C98CB8A646B}"/>
              </a:ext>
            </a:extLst>
          </p:cNvPr>
          <p:cNvSpPr/>
          <p:nvPr/>
        </p:nvSpPr>
        <p:spPr bwMode="auto">
          <a:xfrm>
            <a:off x="2895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212FE-547E-4D14-8029-65CAC48A59F1}"/>
              </a:ext>
            </a:extLst>
          </p:cNvPr>
          <p:cNvSpPr/>
          <p:nvPr/>
        </p:nvSpPr>
        <p:spPr bwMode="auto">
          <a:xfrm>
            <a:off x="3810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3CCFF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0F7396-ED0B-4C51-8A9E-0CEFBCCFEED8}"/>
              </a:ext>
            </a:extLst>
          </p:cNvPr>
          <p:cNvSpPr/>
          <p:nvPr/>
        </p:nvSpPr>
        <p:spPr bwMode="auto">
          <a:xfrm>
            <a:off x="4724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A5FDB9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3B39C-996B-40B4-AF72-04C03AFD8826}"/>
              </a:ext>
            </a:extLst>
          </p:cNvPr>
          <p:cNvSpPr/>
          <p:nvPr/>
        </p:nvSpPr>
        <p:spPr bwMode="auto">
          <a:xfrm>
            <a:off x="56388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23D210-9BD4-4CD3-A999-C0AEB8F4A7FD}"/>
              </a:ext>
            </a:extLst>
          </p:cNvPr>
          <p:cNvSpPr/>
          <p:nvPr/>
        </p:nvSpPr>
        <p:spPr bwMode="auto">
          <a:xfrm>
            <a:off x="6553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5C9319-44B5-47E8-AE61-171900675A18}"/>
              </a:ext>
            </a:extLst>
          </p:cNvPr>
          <p:cNvSpPr/>
          <p:nvPr/>
        </p:nvSpPr>
        <p:spPr bwMode="auto">
          <a:xfrm>
            <a:off x="7467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A2D07D-2BCC-4419-A482-EB3ECDB74EDB}"/>
              </a:ext>
            </a:extLst>
          </p:cNvPr>
          <p:cNvSpPr/>
          <p:nvPr/>
        </p:nvSpPr>
        <p:spPr bwMode="auto">
          <a:xfrm>
            <a:off x="8382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9F5B8C-8418-4401-AC03-06B82252F027}"/>
              </a:ext>
            </a:extLst>
          </p:cNvPr>
          <p:cNvSpPr/>
          <p:nvPr/>
        </p:nvSpPr>
        <p:spPr bwMode="auto">
          <a:xfrm>
            <a:off x="9296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B03D5-E40E-4E6A-BE5E-157652111C5C}"/>
              </a:ext>
            </a:extLst>
          </p:cNvPr>
          <p:cNvSpPr txBox="1"/>
          <p:nvPr/>
        </p:nvSpPr>
        <p:spPr>
          <a:xfrm>
            <a:off x="2085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0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F0510-C257-4BD8-9F8D-6A07FA99FE47}"/>
              </a:ext>
            </a:extLst>
          </p:cNvPr>
          <p:cNvSpPr txBox="1"/>
          <p:nvPr/>
        </p:nvSpPr>
        <p:spPr>
          <a:xfrm>
            <a:off x="3000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1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8726-68DC-4012-A3B5-76E8EA8C5948}"/>
              </a:ext>
            </a:extLst>
          </p:cNvPr>
          <p:cNvSpPr txBox="1"/>
          <p:nvPr/>
        </p:nvSpPr>
        <p:spPr>
          <a:xfrm>
            <a:off x="3914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2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150F9-4762-4A28-A480-6C0F6BA56736}"/>
              </a:ext>
            </a:extLst>
          </p:cNvPr>
          <p:cNvSpPr txBox="1"/>
          <p:nvPr/>
        </p:nvSpPr>
        <p:spPr>
          <a:xfrm>
            <a:off x="4828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3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440C6-CA65-419E-A5B5-FBEB6CB5E760}"/>
              </a:ext>
            </a:extLst>
          </p:cNvPr>
          <p:cNvSpPr txBox="1"/>
          <p:nvPr/>
        </p:nvSpPr>
        <p:spPr>
          <a:xfrm>
            <a:off x="57433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4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51B51-34C9-4294-9C5E-EEB9B0DB164E}"/>
              </a:ext>
            </a:extLst>
          </p:cNvPr>
          <p:cNvSpPr txBox="1"/>
          <p:nvPr/>
        </p:nvSpPr>
        <p:spPr>
          <a:xfrm>
            <a:off x="6657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5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10AD0-8315-4227-BA9B-51A2FDD4B548}"/>
              </a:ext>
            </a:extLst>
          </p:cNvPr>
          <p:cNvSpPr txBox="1"/>
          <p:nvPr/>
        </p:nvSpPr>
        <p:spPr>
          <a:xfrm>
            <a:off x="7572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6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33C2-B284-4EE9-9D34-39D0572F34E1}"/>
              </a:ext>
            </a:extLst>
          </p:cNvPr>
          <p:cNvSpPr txBox="1"/>
          <p:nvPr/>
        </p:nvSpPr>
        <p:spPr>
          <a:xfrm>
            <a:off x="8486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7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E5B24-A215-4B6C-9D06-E71E036A9710}"/>
              </a:ext>
            </a:extLst>
          </p:cNvPr>
          <p:cNvSpPr txBox="1"/>
          <p:nvPr/>
        </p:nvSpPr>
        <p:spPr>
          <a:xfrm>
            <a:off x="9400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8</a:t>
            </a:r>
            <a:r>
              <a:rPr lang="fr-FR" sz="2000"/>
              <a:t>]</a:t>
            </a:r>
            <a:endParaRPr lang="fr-FR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452689-9C7D-4706-B337-0DFA1908747A}"/>
              </a:ext>
            </a:extLst>
          </p:cNvPr>
          <p:cNvGrpSpPr/>
          <p:nvPr/>
        </p:nvGrpSpPr>
        <p:grpSpPr>
          <a:xfrm>
            <a:off x="4305536" y="2324099"/>
            <a:ext cx="1828801" cy="636814"/>
            <a:chOff x="2436021" y="2324099"/>
            <a:chExt cx="1828801" cy="636814"/>
          </a:xfrm>
        </p:grpSpPr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0210637-84C9-4219-BCD0-1C8C67D17B7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0421" y="2614612"/>
              <a:ext cx="831054" cy="346301"/>
            </a:xfrm>
            <a:prstGeom prst="bentConnector3">
              <a:avLst>
                <a:gd name="adj1" fmla="val 100143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EC6F90A2-8710-4CF7-814B-7AB8F2AA6D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36021" y="2324099"/>
              <a:ext cx="1828801" cy="636813"/>
            </a:xfrm>
            <a:prstGeom prst="bentConnector3">
              <a:avLst>
                <a:gd name="adj1" fmla="val 100174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51DA79-39C8-45C5-9F3B-E300C4D23A3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5" y="2607116"/>
              <a:ext cx="0" cy="353797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4599B3-1102-4D61-BDE7-E2D6EB185DEA}"/>
                </a:ext>
              </a:extLst>
            </p:cNvPr>
            <p:cNvCxnSpPr>
              <a:cxnSpLocks/>
            </p:cNvCxnSpPr>
            <p:nvPr/>
          </p:nvCxnSpPr>
          <p:spPr>
            <a:xfrm>
              <a:off x="4255297" y="2324099"/>
              <a:ext cx="0" cy="636814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4FBFDBD-3D51-4B4F-9B7A-E706BB23DD83}"/>
              </a:ext>
            </a:extLst>
          </p:cNvPr>
          <p:cNvSpPr/>
          <p:nvPr/>
        </p:nvSpPr>
        <p:spPr bwMode="auto">
          <a:xfrm>
            <a:off x="3948348" y="642611"/>
            <a:ext cx="511630" cy="228600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FE1F28-745F-4E12-BF25-6F382F233FE4}"/>
                  </a:ext>
                </a:extLst>
              </p:cNvPr>
              <p:cNvSpPr txBox="1"/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2+16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solidFill>
                                    <a:srgbClr val="A5FDB9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FE1F28-745F-4E12-BF25-6F382F233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379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98A7D-6017-4A23-8829-280E965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" y="119391"/>
            <a:ext cx="708559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D58D78-4B11-44B3-9404-E102D72B1AAC}"/>
              </a:ext>
            </a:extLst>
          </p:cNvPr>
          <p:cNvSpPr/>
          <p:nvPr/>
        </p:nvSpPr>
        <p:spPr bwMode="auto">
          <a:xfrm>
            <a:off x="1981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7AAA92-00CF-4962-90DA-7C98CB8A646B}"/>
              </a:ext>
            </a:extLst>
          </p:cNvPr>
          <p:cNvSpPr/>
          <p:nvPr/>
        </p:nvSpPr>
        <p:spPr bwMode="auto">
          <a:xfrm>
            <a:off x="2895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212FE-547E-4D14-8029-65CAC48A59F1}"/>
              </a:ext>
            </a:extLst>
          </p:cNvPr>
          <p:cNvSpPr/>
          <p:nvPr/>
        </p:nvSpPr>
        <p:spPr bwMode="auto">
          <a:xfrm>
            <a:off x="3810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0F7396-ED0B-4C51-8A9E-0CEFBCCFEED8}"/>
              </a:ext>
            </a:extLst>
          </p:cNvPr>
          <p:cNvSpPr/>
          <p:nvPr/>
        </p:nvSpPr>
        <p:spPr bwMode="auto">
          <a:xfrm>
            <a:off x="4724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3CCFF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3B39C-996B-40B4-AF72-04C03AFD8826}"/>
              </a:ext>
            </a:extLst>
          </p:cNvPr>
          <p:cNvSpPr/>
          <p:nvPr/>
        </p:nvSpPr>
        <p:spPr bwMode="auto">
          <a:xfrm>
            <a:off x="56388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A5FDB9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23D210-9BD4-4CD3-A999-C0AEB8F4A7FD}"/>
              </a:ext>
            </a:extLst>
          </p:cNvPr>
          <p:cNvSpPr/>
          <p:nvPr/>
        </p:nvSpPr>
        <p:spPr bwMode="auto">
          <a:xfrm>
            <a:off x="6553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5C9319-44B5-47E8-AE61-171900675A18}"/>
              </a:ext>
            </a:extLst>
          </p:cNvPr>
          <p:cNvSpPr/>
          <p:nvPr/>
        </p:nvSpPr>
        <p:spPr bwMode="auto">
          <a:xfrm>
            <a:off x="7467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A2D07D-2BCC-4419-A482-EB3ECDB74EDB}"/>
              </a:ext>
            </a:extLst>
          </p:cNvPr>
          <p:cNvSpPr/>
          <p:nvPr/>
        </p:nvSpPr>
        <p:spPr bwMode="auto">
          <a:xfrm>
            <a:off x="8382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9F5B8C-8418-4401-AC03-06B82252F027}"/>
              </a:ext>
            </a:extLst>
          </p:cNvPr>
          <p:cNvSpPr/>
          <p:nvPr/>
        </p:nvSpPr>
        <p:spPr bwMode="auto">
          <a:xfrm>
            <a:off x="9296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B03D5-E40E-4E6A-BE5E-157652111C5C}"/>
              </a:ext>
            </a:extLst>
          </p:cNvPr>
          <p:cNvSpPr txBox="1"/>
          <p:nvPr/>
        </p:nvSpPr>
        <p:spPr>
          <a:xfrm>
            <a:off x="2085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0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F0510-C257-4BD8-9F8D-6A07FA99FE47}"/>
              </a:ext>
            </a:extLst>
          </p:cNvPr>
          <p:cNvSpPr txBox="1"/>
          <p:nvPr/>
        </p:nvSpPr>
        <p:spPr>
          <a:xfrm>
            <a:off x="3000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1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8726-68DC-4012-A3B5-76E8EA8C5948}"/>
              </a:ext>
            </a:extLst>
          </p:cNvPr>
          <p:cNvSpPr txBox="1"/>
          <p:nvPr/>
        </p:nvSpPr>
        <p:spPr>
          <a:xfrm>
            <a:off x="3914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2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150F9-4762-4A28-A480-6C0F6BA56736}"/>
              </a:ext>
            </a:extLst>
          </p:cNvPr>
          <p:cNvSpPr txBox="1"/>
          <p:nvPr/>
        </p:nvSpPr>
        <p:spPr>
          <a:xfrm>
            <a:off x="4828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3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440C6-CA65-419E-A5B5-FBEB6CB5E760}"/>
              </a:ext>
            </a:extLst>
          </p:cNvPr>
          <p:cNvSpPr txBox="1"/>
          <p:nvPr/>
        </p:nvSpPr>
        <p:spPr>
          <a:xfrm>
            <a:off x="57433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4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51B51-34C9-4294-9C5E-EEB9B0DB164E}"/>
              </a:ext>
            </a:extLst>
          </p:cNvPr>
          <p:cNvSpPr txBox="1"/>
          <p:nvPr/>
        </p:nvSpPr>
        <p:spPr>
          <a:xfrm>
            <a:off x="6657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5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10AD0-8315-4227-BA9B-51A2FDD4B548}"/>
              </a:ext>
            </a:extLst>
          </p:cNvPr>
          <p:cNvSpPr txBox="1"/>
          <p:nvPr/>
        </p:nvSpPr>
        <p:spPr>
          <a:xfrm>
            <a:off x="7572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6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33C2-B284-4EE9-9D34-39D0572F34E1}"/>
              </a:ext>
            </a:extLst>
          </p:cNvPr>
          <p:cNvSpPr txBox="1"/>
          <p:nvPr/>
        </p:nvSpPr>
        <p:spPr>
          <a:xfrm>
            <a:off x="8486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7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E5B24-A215-4B6C-9D06-E71E036A9710}"/>
              </a:ext>
            </a:extLst>
          </p:cNvPr>
          <p:cNvSpPr txBox="1"/>
          <p:nvPr/>
        </p:nvSpPr>
        <p:spPr>
          <a:xfrm>
            <a:off x="9400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8</a:t>
            </a:r>
            <a:r>
              <a:rPr lang="fr-FR" sz="2000"/>
              <a:t>]</a:t>
            </a:r>
            <a:endParaRPr lang="fr-FR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452689-9C7D-4706-B337-0DFA1908747A}"/>
              </a:ext>
            </a:extLst>
          </p:cNvPr>
          <p:cNvGrpSpPr/>
          <p:nvPr/>
        </p:nvGrpSpPr>
        <p:grpSpPr>
          <a:xfrm>
            <a:off x="5229461" y="2324099"/>
            <a:ext cx="1828801" cy="636814"/>
            <a:chOff x="2436021" y="2324099"/>
            <a:chExt cx="1828801" cy="636814"/>
          </a:xfrm>
        </p:grpSpPr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0210637-84C9-4219-BCD0-1C8C67D17B7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0421" y="2614612"/>
              <a:ext cx="831054" cy="346301"/>
            </a:xfrm>
            <a:prstGeom prst="bentConnector3">
              <a:avLst>
                <a:gd name="adj1" fmla="val 100143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EC6F90A2-8710-4CF7-814B-7AB8F2AA6D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36021" y="2324099"/>
              <a:ext cx="1828801" cy="636813"/>
            </a:xfrm>
            <a:prstGeom prst="bentConnector3">
              <a:avLst>
                <a:gd name="adj1" fmla="val 100174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51DA79-39C8-45C5-9F3B-E300C4D23A3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5" y="2607116"/>
              <a:ext cx="0" cy="353797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4599B3-1102-4D61-BDE7-E2D6EB185DEA}"/>
                </a:ext>
              </a:extLst>
            </p:cNvPr>
            <p:cNvCxnSpPr>
              <a:cxnSpLocks/>
            </p:cNvCxnSpPr>
            <p:nvPr/>
          </p:nvCxnSpPr>
          <p:spPr>
            <a:xfrm>
              <a:off x="4255297" y="2324099"/>
              <a:ext cx="0" cy="636814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CF13057-EFD1-470A-9ED8-628FBC51ED61}"/>
              </a:ext>
            </a:extLst>
          </p:cNvPr>
          <p:cNvSpPr/>
          <p:nvPr/>
        </p:nvSpPr>
        <p:spPr bwMode="auto">
          <a:xfrm>
            <a:off x="4619861" y="642611"/>
            <a:ext cx="511630" cy="228600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EB613E-F490-4D6D-9031-933F60A4D868}"/>
                  </a:ext>
                </a:extLst>
              </p:cNvPr>
              <p:cNvSpPr txBox="1"/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10+16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solidFill>
                                    <a:srgbClr val="A5FDB9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EB613E-F490-4D6D-9031-933F60A4D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841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98A7D-6017-4A23-8829-280E965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" y="119391"/>
            <a:ext cx="708559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D58D78-4B11-44B3-9404-E102D72B1AAC}"/>
              </a:ext>
            </a:extLst>
          </p:cNvPr>
          <p:cNvSpPr/>
          <p:nvPr/>
        </p:nvSpPr>
        <p:spPr bwMode="auto">
          <a:xfrm>
            <a:off x="1981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7AAA92-00CF-4962-90DA-7C98CB8A646B}"/>
              </a:ext>
            </a:extLst>
          </p:cNvPr>
          <p:cNvSpPr/>
          <p:nvPr/>
        </p:nvSpPr>
        <p:spPr bwMode="auto">
          <a:xfrm>
            <a:off x="2895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212FE-547E-4D14-8029-65CAC48A59F1}"/>
              </a:ext>
            </a:extLst>
          </p:cNvPr>
          <p:cNvSpPr/>
          <p:nvPr/>
        </p:nvSpPr>
        <p:spPr bwMode="auto">
          <a:xfrm>
            <a:off x="3810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0F7396-ED0B-4C51-8A9E-0CEFBCCFEED8}"/>
              </a:ext>
            </a:extLst>
          </p:cNvPr>
          <p:cNvSpPr/>
          <p:nvPr/>
        </p:nvSpPr>
        <p:spPr bwMode="auto">
          <a:xfrm>
            <a:off x="4724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3B39C-996B-40B4-AF72-04C03AFD8826}"/>
              </a:ext>
            </a:extLst>
          </p:cNvPr>
          <p:cNvSpPr/>
          <p:nvPr/>
        </p:nvSpPr>
        <p:spPr bwMode="auto">
          <a:xfrm>
            <a:off x="56388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3CCFF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23D210-9BD4-4CD3-A999-C0AEB8F4A7FD}"/>
              </a:ext>
            </a:extLst>
          </p:cNvPr>
          <p:cNvSpPr/>
          <p:nvPr/>
        </p:nvSpPr>
        <p:spPr bwMode="auto">
          <a:xfrm>
            <a:off x="6553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A5FDB9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5C9319-44B5-47E8-AE61-171900675A18}"/>
              </a:ext>
            </a:extLst>
          </p:cNvPr>
          <p:cNvSpPr/>
          <p:nvPr/>
        </p:nvSpPr>
        <p:spPr bwMode="auto">
          <a:xfrm>
            <a:off x="7467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A2D07D-2BCC-4419-A482-EB3ECDB74EDB}"/>
              </a:ext>
            </a:extLst>
          </p:cNvPr>
          <p:cNvSpPr/>
          <p:nvPr/>
        </p:nvSpPr>
        <p:spPr bwMode="auto">
          <a:xfrm>
            <a:off x="8382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9F5B8C-8418-4401-AC03-06B82252F027}"/>
              </a:ext>
            </a:extLst>
          </p:cNvPr>
          <p:cNvSpPr/>
          <p:nvPr/>
        </p:nvSpPr>
        <p:spPr bwMode="auto">
          <a:xfrm>
            <a:off x="9296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B03D5-E40E-4E6A-BE5E-157652111C5C}"/>
              </a:ext>
            </a:extLst>
          </p:cNvPr>
          <p:cNvSpPr txBox="1"/>
          <p:nvPr/>
        </p:nvSpPr>
        <p:spPr>
          <a:xfrm>
            <a:off x="2085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0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F0510-C257-4BD8-9F8D-6A07FA99FE47}"/>
              </a:ext>
            </a:extLst>
          </p:cNvPr>
          <p:cNvSpPr txBox="1"/>
          <p:nvPr/>
        </p:nvSpPr>
        <p:spPr>
          <a:xfrm>
            <a:off x="3000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1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8726-68DC-4012-A3B5-76E8EA8C5948}"/>
              </a:ext>
            </a:extLst>
          </p:cNvPr>
          <p:cNvSpPr txBox="1"/>
          <p:nvPr/>
        </p:nvSpPr>
        <p:spPr>
          <a:xfrm>
            <a:off x="3914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2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150F9-4762-4A28-A480-6C0F6BA56736}"/>
              </a:ext>
            </a:extLst>
          </p:cNvPr>
          <p:cNvSpPr txBox="1"/>
          <p:nvPr/>
        </p:nvSpPr>
        <p:spPr>
          <a:xfrm>
            <a:off x="4828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3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440C6-CA65-419E-A5B5-FBEB6CB5E760}"/>
              </a:ext>
            </a:extLst>
          </p:cNvPr>
          <p:cNvSpPr txBox="1"/>
          <p:nvPr/>
        </p:nvSpPr>
        <p:spPr>
          <a:xfrm>
            <a:off x="57433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4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51B51-34C9-4294-9C5E-EEB9B0DB164E}"/>
              </a:ext>
            </a:extLst>
          </p:cNvPr>
          <p:cNvSpPr txBox="1"/>
          <p:nvPr/>
        </p:nvSpPr>
        <p:spPr>
          <a:xfrm>
            <a:off x="6657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5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10AD0-8315-4227-BA9B-51A2FDD4B548}"/>
              </a:ext>
            </a:extLst>
          </p:cNvPr>
          <p:cNvSpPr txBox="1"/>
          <p:nvPr/>
        </p:nvSpPr>
        <p:spPr>
          <a:xfrm>
            <a:off x="7572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6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33C2-B284-4EE9-9D34-39D0572F34E1}"/>
              </a:ext>
            </a:extLst>
          </p:cNvPr>
          <p:cNvSpPr txBox="1"/>
          <p:nvPr/>
        </p:nvSpPr>
        <p:spPr>
          <a:xfrm>
            <a:off x="8486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7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E5B24-A215-4B6C-9D06-E71E036A9710}"/>
              </a:ext>
            </a:extLst>
          </p:cNvPr>
          <p:cNvSpPr txBox="1"/>
          <p:nvPr/>
        </p:nvSpPr>
        <p:spPr>
          <a:xfrm>
            <a:off x="9400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8</a:t>
            </a:r>
            <a:r>
              <a:rPr lang="fr-FR" sz="2000"/>
              <a:t>]</a:t>
            </a:r>
            <a:endParaRPr lang="fr-FR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452689-9C7D-4706-B337-0DFA1908747A}"/>
              </a:ext>
            </a:extLst>
          </p:cNvPr>
          <p:cNvGrpSpPr/>
          <p:nvPr/>
        </p:nvGrpSpPr>
        <p:grpSpPr>
          <a:xfrm>
            <a:off x="6162911" y="2324099"/>
            <a:ext cx="1828801" cy="636814"/>
            <a:chOff x="2436021" y="2324099"/>
            <a:chExt cx="1828801" cy="636814"/>
          </a:xfrm>
        </p:grpSpPr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0210637-84C9-4219-BCD0-1C8C67D17B7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0421" y="2614612"/>
              <a:ext cx="831054" cy="346301"/>
            </a:xfrm>
            <a:prstGeom prst="bentConnector3">
              <a:avLst>
                <a:gd name="adj1" fmla="val 100143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EC6F90A2-8710-4CF7-814B-7AB8F2AA6D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36021" y="2324099"/>
              <a:ext cx="1828801" cy="636813"/>
            </a:xfrm>
            <a:prstGeom prst="bentConnector3">
              <a:avLst>
                <a:gd name="adj1" fmla="val 100174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51DA79-39C8-45C5-9F3B-E300C4D23A3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5" y="2607116"/>
              <a:ext cx="0" cy="353797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4599B3-1102-4D61-BDE7-E2D6EB185DEA}"/>
                </a:ext>
              </a:extLst>
            </p:cNvPr>
            <p:cNvCxnSpPr>
              <a:cxnSpLocks/>
            </p:cNvCxnSpPr>
            <p:nvPr/>
          </p:nvCxnSpPr>
          <p:spPr>
            <a:xfrm>
              <a:off x="4255297" y="2324099"/>
              <a:ext cx="0" cy="636814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6F2C97-5727-49D8-8679-69CB48A99976}"/>
              </a:ext>
            </a:extLst>
          </p:cNvPr>
          <p:cNvSpPr/>
          <p:nvPr/>
        </p:nvSpPr>
        <p:spPr bwMode="auto">
          <a:xfrm>
            <a:off x="5303383" y="642611"/>
            <a:ext cx="511630" cy="228600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676C5-49BB-4B75-8ABF-679A22CDA155}"/>
                  </a:ext>
                </a:extLst>
              </p:cNvPr>
              <p:cNvSpPr txBox="1"/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3+18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solidFill>
                                    <a:srgbClr val="A5FDB9"/>
                                  </a:solidFill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676C5-49BB-4B75-8ABF-679A22CD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82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98A7D-6017-4A23-8829-280E965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" y="119391"/>
            <a:ext cx="708559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D58D78-4B11-44B3-9404-E102D72B1AAC}"/>
              </a:ext>
            </a:extLst>
          </p:cNvPr>
          <p:cNvSpPr/>
          <p:nvPr/>
        </p:nvSpPr>
        <p:spPr bwMode="auto">
          <a:xfrm>
            <a:off x="1981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7AAA92-00CF-4962-90DA-7C98CB8A646B}"/>
              </a:ext>
            </a:extLst>
          </p:cNvPr>
          <p:cNvSpPr/>
          <p:nvPr/>
        </p:nvSpPr>
        <p:spPr bwMode="auto">
          <a:xfrm>
            <a:off x="2895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212FE-547E-4D14-8029-65CAC48A59F1}"/>
              </a:ext>
            </a:extLst>
          </p:cNvPr>
          <p:cNvSpPr/>
          <p:nvPr/>
        </p:nvSpPr>
        <p:spPr bwMode="auto">
          <a:xfrm>
            <a:off x="3810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0F7396-ED0B-4C51-8A9E-0CEFBCCFEED8}"/>
              </a:ext>
            </a:extLst>
          </p:cNvPr>
          <p:cNvSpPr/>
          <p:nvPr/>
        </p:nvSpPr>
        <p:spPr bwMode="auto">
          <a:xfrm>
            <a:off x="4724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3B39C-996B-40B4-AF72-04C03AFD8826}"/>
              </a:ext>
            </a:extLst>
          </p:cNvPr>
          <p:cNvSpPr/>
          <p:nvPr/>
        </p:nvSpPr>
        <p:spPr bwMode="auto">
          <a:xfrm>
            <a:off x="56388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23D210-9BD4-4CD3-A999-C0AEB8F4A7FD}"/>
              </a:ext>
            </a:extLst>
          </p:cNvPr>
          <p:cNvSpPr/>
          <p:nvPr/>
        </p:nvSpPr>
        <p:spPr bwMode="auto">
          <a:xfrm>
            <a:off x="6553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3CCFF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5C9319-44B5-47E8-AE61-171900675A18}"/>
              </a:ext>
            </a:extLst>
          </p:cNvPr>
          <p:cNvSpPr/>
          <p:nvPr/>
        </p:nvSpPr>
        <p:spPr bwMode="auto">
          <a:xfrm>
            <a:off x="7467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A5FDB9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A2D07D-2BCC-4419-A482-EB3ECDB74EDB}"/>
              </a:ext>
            </a:extLst>
          </p:cNvPr>
          <p:cNvSpPr/>
          <p:nvPr/>
        </p:nvSpPr>
        <p:spPr bwMode="auto">
          <a:xfrm>
            <a:off x="8382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9F5B8C-8418-4401-AC03-06B82252F027}"/>
              </a:ext>
            </a:extLst>
          </p:cNvPr>
          <p:cNvSpPr/>
          <p:nvPr/>
        </p:nvSpPr>
        <p:spPr bwMode="auto">
          <a:xfrm>
            <a:off x="9296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B03D5-E40E-4E6A-BE5E-157652111C5C}"/>
              </a:ext>
            </a:extLst>
          </p:cNvPr>
          <p:cNvSpPr txBox="1"/>
          <p:nvPr/>
        </p:nvSpPr>
        <p:spPr>
          <a:xfrm>
            <a:off x="2085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0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F0510-C257-4BD8-9F8D-6A07FA99FE47}"/>
              </a:ext>
            </a:extLst>
          </p:cNvPr>
          <p:cNvSpPr txBox="1"/>
          <p:nvPr/>
        </p:nvSpPr>
        <p:spPr>
          <a:xfrm>
            <a:off x="3000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1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8726-68DC-4012-A3B5-76E8EA8C5948}"/>
              </a:ext>
            </a:extLst>
          </p:cNvPr>
          <p:cNvSpPr txBox="1"/>
          <p:nvPr/>
        </p:nvSpPr>
        <p:spPr>
          <a:xfrm>
            <a:off x="3914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2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150F9-4762-4A28-A480-6C0F6BA56736}"/>
              </a:ext>
            </a:extLst>
          </p:cNvPr>
          <p:cNvSpPr txBox="1"/>
          <p:nvPr/>
        </p:nvSpPr>
        <p:spPr>
          <a:xfrm>
            <a:off x="4828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3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440C6-CA65-419E-A5B5-FBEB6CB5E760}"/>
              </a:ext>
            </a:extLst>
          </p:cNvPr>
          <p:cNvSpPr txBox="1"/>
          <p:nvPr/>
        </p:nvSpPr>
        <p:spPr>
          <a:xfrm>
            <a:off x="57433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4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51B51-34C9-4294-9C5E-EEB9B0DB164E}"/>
              </a:ext>
            </a:extLst>
          </p:cNvPr>
          <p:cNvSpPr txBox="1"/>
          <p:nvPr/>
        </p:nvSpPr>
        <p:spPr>
          <a:xfrm>
            <a:off x="6657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5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10AD0-8315-4227-BA9B-51A2FDD4B548}"/>
              </a:ext>
            </a:extLst>
          </p:cNvPr>
          <p:cNvSpPr txBox="1"/>
          <p:nvPr/>
        </p:nvSpPr>
        <p:spPr>
          <a:xfrm>
            <a:off x="7572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6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33C2-B284-4EE9-9D34-39D0572F34E1}"/>
              </a:ext>
            </a:extLst>
          </p:cNvPr>
          <p:cNvSpPr txBox="1"/>
          <p:nvPr/>
        </p:nvSpPr>
        <p:spPr>
          <a:xfrm>
            <a:off x="8486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7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E5B24-A215-4B6C-9D06-E71E036A9710}"/>
              </a:ext>
            </a:extLst>
          </p:cNvPr>
          <p:cNvSpPr txBox="1"/>
          <p:nvPr/>
        </p:nvSpPr>
        <p:spPr>
          <a:xfrm>
            <a:off x="9400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8</a:t>
            </a:r>
            <a:r>
              <a:rPr lang="fr-FR" sz="2000"/>
              <a:t>]</a:t>
            </a:r>
            <a:endParaRPr lang="fr-FR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452689-9C7D-4706-B337-0DFA1908747A}"/>
              </a:ext>
            </a:extLst>
          </p:cNvPr>
          <p:cNvGrpSpPr/>
          <p:nvPr/>
        </p:nvGrpSpPr>
        <p:grpSpPr>
          <a:xfrm>
            <a:off x="7038975" y="2324099"/>
            <a:ext cx="1828801" cy="636814"/>
            <a:chOff x="2436021" y="2324099"/>
            <a:chExt cx="1828801" cy="636814"/>
          </a:xfrm>
        </p:grpSpPr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0210637-84C9-4219-BCD0-1C8C67D17B7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0421" y="2614612"/>
              <a:ext cx="831054" cy="346301"/>
            </a:xfrm>
            <a:prstGeom prst="bentConnector3">
              <a:avLst>
                <a:gd name="adj1" fmla="val 100143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EC6F90A2-8710-4CF7-814B-7AB8F2AA6D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36021" y="2324099"/>
              <a:ext cx="1828801" cy="636813"/>
            </a:xfrm>
            <a:prstGeom prst="bentConnector3">
              <a:avLst>
                <a:gd name="adj1" fmla="val 100174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51DA79-39C8-45C5-9F3B-E300C4D23A3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5" y="2607116"/>
              <a:ext cx="0" cy="353797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4599B3-1102-4D61-BDE7-E2D6EB185DEA}"/>
                </a:ext>
              </a:extLst>
            </p:cNvPr>
            <p:cNvCxnSpPr>
              <a:cxnSpLocks/>
            </p:cNvCxnSpPr>
            <p:nvPr/>
          </p:nvCxnSpPr>
          <p:spPr>
            <a:xfrm>
              <a:off x="4255297" y="2324099"/>
              <a:ext cx="0" cy="636814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22A6EC6-2C5C-4791-8348-09DD81DB2B93}"/>
              </a:ext>
            </a:extLst>
          </p:cNvPr>
          <p:cNvSpPr/>
          <p:nvPr/>
        </p:nvSpPr>
        <p:spPr bwMode="auto">
          <a:xfrm>
            <a:off x="5889170" y="642611"/>
            <a:ext cx="511630" cy="228600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BC657-E4A6-478F-8A2D-F2D897F34F99}"/>
                  </a:ext>
                </a:extLst>
              </p:cNvPr>
              <p:cNvSpPr txBox="1"/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6+26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solidFill>
                                    <a:srgbClr val="A5FDB9"/>
                                  </a:solidFill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0BC657-E4A6-478F-8A2D-F2D897F34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24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98A7D-6017-4A23-8829-280E965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" y="119391"/>
            <a:ext cx="708559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D58D78-4B11-44B3-9404-E102D72B1AAC}"/>
              </a:ext>
            </a:extLst>
          </p:cNvPr>
          <p:cNvSpPr/>
          <p:nvPr/>
        </p:nvSpPr>
        <p:spPr bwMode="auto">
          <a:xfrm>
            <a:off x="1981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7AAA92-00CF-4962-90DA-7C98CB8A646B}"/>
              </a:ext>
            </a:extLst>
          </p:cNvPr>
          <p:cNvSpPr/>
          <p:nvPr/>
        </p:nvSpPr>
        <p:spPr bwMode="auto">
          <a:xfrm>
            <a:off x="2895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212FE-547E-4D14-8029-65CAC48A59F1}"/>
              </a:ext>
            </a:extLst>
          </p:cNvPr>
          <p:cNvSpPr/>
          <p:nvPr/>
        </p:nvSpPr>
        <p:spPr bwMode="auto">
          <a:xfrm>
            <a:off x="3810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0F7396-ED0B-4C51-8A9E-0CEFBCCFEED8}"/>
              </a:ext>
            </a:extLst>
          </p:cNvPr>
          <p:cNvSpPr/>
          <p:nvPr/>
        </p:nvSpPr>
        <p:spPr bwMode="auto">
          <a:xfrm>
            <a:off x="4724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3B39C-996B-40B4-AF72-04C03AFD8826}"/>
              </a:ext>
            </a:extLst>
          </p:cNvPr>
          <p:cNvSpPr/>
          <p:nvPr/>
        </p:nvSpPr>
        <p:spPr bwMode="auto">
          <a:xfrm>
            <a:off x="56388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23D210-9BD4-4CD3-A999-C0AEB8F4A7FD}"/>
              </a:ext>
            </a:extLst>
          </p:cNvPr>
          <p:cNvSpPr/>
          <p:nvPr/>
        </p:nvSpPr>
        <p:spPr bwMode="auto">
          <a:xfrm>
            <a:off x="6553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5C9319-44B5-47E8-AE61-171900675A18}"/>
              </a:ext>
            </a:extLst>
          </p:cNvPr>
          <p:cNvSpPr/>
          <p:nvPr/>
        </p:nvSpPr>
        <p:spPr bwMode="auto">
          <a:xfrm>
            <a:off x="7467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3CCFF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A2D07D-2BCC-4419-A482-EB3ECDB74EDB}"/>
              </a:ext>
            </a:extLst>
          </p:cNvPr>
          <p:cNvSpPr/>
          <p:nvPr/>
        </p:nvSpPr>
        <p:spPr bwMode="auto">
          <a:xfrm>
            <a:off x="8382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A5FDB9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9F5B8C-8418-4401-AC03-06B82252F027}"/>
              </a:ext>
            </a:extLst>
          </p:cNvPr>
          <p:cNvSpPr/>
          <p:nvPr/>
        </p:nvSpPr>
        <p:spPr bwMode="auto">
          <a:xfrm>
            <a:off x="9296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34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B03D5-E40E-4E6A-BE5E-157652111C5C}"/>
              </a:ext>
            </a:extLst>
          </p:cNvPr>
          <p:cNvSpPr txBox="1"/>
          <p:nvPr/>
        </p:nvSpPr>
        <p:spPr>
          <a:xfrm>
            <a:off x="2085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0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F0510-C257-4BD8-9F8D-6A07FA99FE47}"/>
              </a:ext>
            </a:extLst>
          </p:cNvPr>
          <p:cNvSpPr txBox="1"/>
          <p:nvPr/>
        </p:nvSpPr>
        <p:spPr>
          <a:xfrm>
            <a:off x="3000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1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8726-68DC-4012-A3B5-76E8EA8C5948}"/>
              </a:ext>
            </a:extLst>
          </p:cNvPr>
          <p:cNvSpPr txBox="1"/>
          <p:nvPr/>
        </p:nvSpPr>
        <p:spPr>
          <a:xfrm>
            <a:off x="3914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2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150F9-4762-4A28-A480-6C0F6BA56736}"/>
              </a:ext>
            </a:extLst>
          </p:cNvPr>
          <p:cNvSpPr txBox="1"/>
          <p:nvPr/>
        </p:nvSpPr>
        <p:spPr>
          <a:xfrm>
            <a:off x="4828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3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440C6-CA65-419E-A5B5-FBEB6CB5E760}"/>
              </a:ext>
            </a:extLst>
          </p:cNvPr>
          <p:cNvSpPr txBox="1"/>
          <p:nvPr/>
        </p:nvSpPr>
        <p:spPr>
          <a:xfrm>
            <a:off x="57433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4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51B51-34C9-4294-9C5E-EEB9B0DB164E}"/>
              </a:ext>
            </a:extLst>
          </p:cNvPr>
          <p:cNvSpPr txBox="1"/>
          <p:nvPr/>
        </p:nvSpPr>
        <p:spPr>
          <a:xfrm>
            <a:off x="6657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5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10AD0-8315-4227-BA9B-51A2FDD4B548}"/>
              </a:ext>
            </a:extLst>
          </p:cNvPr>
          <p:cNvSpPr txBox="1"/>
          <p:nvPr/>
        </p:nvSpPr>
        <p:spPr>
          <a:xfrm>
            <a:off x="7572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6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33C2-B284-4EE9-9D34-39D0572F34E1}"/>
              </a:ext>
            </a:extLst>
          </p:cNvPr>
          <p:cNvSpPr txBox="1"/>
          <p:nvPr/>
        </p:nvSpPr>
        <p:spPr>
          <a:xfrm>
            <a:off x="8486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7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E5B24-A215-4B6C-9D06-E71E036A9710}"/>
              </a:ext>
            </a:extLst>
          </p:cNvPr>
          <p:cNvSpPr txBox="1"/>
          <p:nvPr/>
        </p:nvSpPr>
        <p:spPr>
          <a:xfrm>
            <a:off x="9400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8</a:t>
            </a:r>
            <a:r>
              <a:rPr lang="fr-FR" sz="2000"/>
              <a:t>]</a:t>
            </a:r>
            <a:endParaRPr lang="fr-FR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452689-9C7D-4706-B337-0DFA1908747A}"/>
              </a:ext>
            </a:extLst>
          </p:cNvPr>
          <p:cNvGrpSpPr/>
          <p:nvPr/>
        </p:nvGrpSpPr>
        <p:grpSpPr>
          <a:xfrm>
            <a:off x="7962900" y="2324099"/>
            <a:ext cx="1828801" cy="636814"/>
            <a:chOff x="2436021" y="2324099"/>
            <a:chExt cx="1828801" cy="636814"/>
          </a:xfrm>
        </p:grpSpPr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0210637-84C9-4219-BCD0-1C8C67D17B7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0421" y="2614612"/>
              <a:ext cx="831054" cy="346301"/>
            </a:xfrm>
            <a:prstGeom prst="bentConnector3">
              <a:avLst>
                <a:gd name="adj1" fmla="val 100143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EC6F90A2-8710-4CF7-814B-7AB8F2AA6D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36021" y="2324099"/>
              <a:ext cx="1828801" cy="636813"/>
            </a:xfrm>
            <a:prstGeom prst="bentConnector3">
              <a:avLst>
                <a:gd name="adj1" fmla="val 100174"/>
              </a:avLst>
            </a:prstGeom>
            <a:ln w="12700">
              <a:solidFill>
                <a:srgbClr val="00EFD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51DA79-39C8-45C5-9F3B-E300C4D23A3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5" y="2607116"/>
              <a:ext cx="0" cy="353797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4599B3-1102-4D61-BDE7-E2D6EB185DEA}"/>
                </a:ext>
              </a:extLst>
            </p:cNvPr>
            <p:cNvCxnSpPr>
              <a:cxnSpLocks/>
            </p:cNvCxnSpPr>
            <p:nvPr/>
          </p:nvCxnSpPr>
          <p:spPr>
            <a:xfrm>
              <a:off x="4255297" y="2324099"/>
              <a:ext cx="0" cy="636814"/>
            </a:xfrm>
            <a:prstGeom prst="line">
              <a:avLst/>
            </a:prstGeom>
            <a:ln w="127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F460055-B182-441A-AB7A-D1FE50BCA807}"/>
              </a:ext>
            </a:extLst>
          </p:cNvPr>
          <p:cNvSpPr/>
          <p:nvPr/>
        </p:nvSpPr>
        <p:spPr bwMode="auto">
          <a:xfrm>
            <a:off x="6492420" y="642611"/>
            <a:ext cx="511630" cy="228600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DF8F81-EE02-4878-89A2-F2439F2C08B3}"/>
                  </a:ext>
                </a:extLst>
              </p:cNvPr>
              <p:cNvSpPr txBox="1"/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8+26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solidFill>
                                    <a:srgbClr val="A5FDB9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34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DF8F81-EE02-4878-89A2-F2439F2C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52" y="5127171"/>
                <a:ext cx="740529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482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180F2-9E13-44E5-861B-C2294385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2844801"/>
            <a:ext cx="1168402" cy="116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EF6C5-4CFF-431D-B66A-C4B1B3F1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2844801"/>
            <a:ext cx="1168402" cy="116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3429E-486A-4B86-9D0F-674E5F86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44801"/>
            <a:ext cx="1168402" cy="116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DF011B-FEF8-4BF8-99AF-D44A49F4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844801"/>
            <a:ext cx="1168402" cy="116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4103B9-2B25-43B7-8C88-8FD6CFDF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2844801"/>
            <a:ext cx="1168402" cy="116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534186-A375-45DA-B8E0-084FDD2E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0" y="2844801"/>
            <a:ext cx="1168402" cy="116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9837D-5368-4516-BE47-0B58B178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844801"/>
            <a:ext cx="1168402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45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98A7D-6017-4A23-8829-280E9656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" y="119391"/>
            <a:ext cx="7085594" cy="5232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D58D78-4B11-44B3-9404-E102D72B1AAC}"/>
              </a:ext>
            </a:extLst>
          </p:cNvPr>
          <p:cNvSpPr/>
          <p:nvPr/>
        </p:nvSpPr>
        <p:spPr bwMode="auto">
          <a:xfrm>
            <a:off x="1981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7AAA92-00CF-4962-90DA-7C98CB8A646B}"/>
              </a:ext>
            </a:extLst>
          </p:cNvPr>
          <p:cNvSpPr/>
          <p:nvPr/>
        </p:nvSpPr>
        <p:spPr bwMode="auto">
          <a:xfrm>
            <a:off x="2895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212FE-547E-4D14-8029-65CAC48A59F1}"/>
              </a:ext>
            </a:extLst>
          </p:cNvPr>
          <p:cNvSpPr/>
          <p:nvPr/>
        </p:nvSpPr>
        <p:spPr bwMode="auto">
          <a:xfrm>
            <a:off x="3810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0F7396-ED0B-4C51-8A9E-0CEFBCCFEED8}"/>
              </a:ext>
            </a:extLst>
          </p:cNvPr>
          <p:cNvSpPr/>
          <p:nvPr/>
        </p:nvSpPr>
        <p:spPr bwMode="auto">
          <a:xfrm>
            <a:off x="4724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3B39C-996B-40B4-AF72-04C03AFD8826}"/>
              </a:ext>
            </a:extLst>
          </p:cNvPr>
          <p:cNvSpPr/>
          <p:nvPr/>
        </p:nvSpPr>
        <p:spPr bwMode="auto">
          <a:xfrm>
            <a:off x="56388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23D210-9BD4-4CD3-A999-C0AEB8F4A7FD}"/>
              </a:ext>
            </a:extLst>
          </p:cNvPr>
          <p:cNvSpPr/>
          <p:nvPr/>
        </p:nvSpPr>
        <p:spPr bwMode="auto">
          <a:xfrm>
            <a:off x="65532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55C9319-44B5-47E8-AE61-171900675A18}"/>
              </a:ext>
            </a:extLst>
          </p:cNvPr>
          <p:cNvSpPr/>
          <p:nvPr/>
        </p:nvSpPr>
        <p:spPr bwMode="auto">
          <a:xfrm>
            <a:off x="74676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A2D07D-2BCC-4419-A482-EB3ECDB74EDB}"/>
              </a:ext>
            </a:extLst>
          </p:cNvPr>
          <p:cNvSpPr/>
          <p:nvPr/>
        </p:nvSpPr>
        <p:spPr bwMode="auto">
          <a:xfrm>
            <a:off x="83820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  <a:endParaRPr lang="fr-FR" sz="40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9F5B8C-8418-4401-AC03-06B82252F027}"/>
              </a:ext>
            </a:extLst>
          </p:cNvPr>
          <p:cNvSpPr/>
          <p:nvPr/>
        </p:nvSpPr>
        <p:spPr bwMode="auto">
          <a:xfrm>
            <a:off x="9296400" y="2960914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EFD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34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B03D5-E40E-4E6A-BE5E-157652111C5C}"/>
              </a:ext>
            </a:extLst>
          </p:cNvPr>
          <p:cNvSpPr txBox="1"/>
          <p:nvPr/>
        </p:nvSpPr>
        <p:spPr>
          <a:xfrm>
            <a:off x="2085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0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F0510-C257-4BD8-9F8D-6A07FA99FE47}"/>
              </a:ext>
            </a:extLst>
          </p:cNvPr>
          <p:cNvSpPr txBox="1"/>
          <p:nvPr/>
        </p:nvSpPr>
        <p:spPr>
          <a:xfrm>
            <a:off x="3000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1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8726-68DC-4012-A3B5-76E8EA8C5948}"/>
              </a:ext>
            </a:extLst>
          </p:cNvPr>
          <p:cNvSpPr txBox="1"/>
          <p:nvPr/>
        </p:nvSpPr>
        <p:spPr>
          <a:xfrm>
            <a:off x="3914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2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150F9-4762-4A28-A480-6C0F6BA56736}"/>
              </a:ext>
            </a:extLst>
          </p:cNvPr>
          <p:cNvSpPr txBox="1"/>
          <p:nvPr/>
        </p:nvSpPr>
        <p:spPr>
          <a:xfrm>
            <a:off x="4828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3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440C6-CA65-419E-A5B5-FBEB6CB5E760}"/>
              </a:ext>
            </a:extLst>
          </p:cNvPr>
          <p:cNvSpPr txBox="1"/>
          <p:nvPr/>
        </p:nvSpPr>
        <p:spPr>
          <a:xfrm>
            <a:off x="57433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4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51B51-34C9-4294-9C5E-EEB9B0DB164E}"/>
              </a:ext>
            </a:extLst>
          </p:cNvPr>
          <p:cNvSpPr txBox="1"/>
          <p:nvPr/>
        </p:nvSpPr>
        <p:spPr>
          <a:xfrm>
            <a:off x="66577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5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10AD0-8315-4227-BA9B-51A2FDD4B548}"/>
              </a:ext>
            </a:extLst>
          </p:cNvPr>
          <p:cNvSpPr txBox="1"/>
          <p:nvPr/>
        </p:nvSpPr>
        <p:spPr>
          <a:xfrm>
            <a:off x="75721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6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33C2-B284-4EE9-9D34-39D0572F34E1}"/>
              </a:ext>
            </a:extLst>
          </p:cNvPr>
          <p:cNvSpPr txBox="1"/>
          <p:nvPr/>
        </p:nvSpPr>
        <p:spPr>
          <a:xfrm>
            <a:off x="84865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7</a:t>
            </a:r>
            <a:r>
              <a:rPr lang="fr-FR" sz="2000"/>
              <a:t>]</a:t>
            </a:r>
            <a:endParaRPr lang="fr-F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E5B24-A215-4B6C-9D06-E71E036A9710}"/>
              </a:ext>
            </a:extLst>
          </p:cNvPr>
          <p:cNvSpPr txBox="1"/>
          <p:nvPr/>
        </p:nvSpPr>
        <p:spPr>
          <a:xfrm>
            <a:off x="9400939" y="3946097"/>
            <a:ext cx="7053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000">
                <a:solidFill>
                  <a:schemeClr val="tx1">
                    <a:lumMod val="65000"/>
                  </a:schemeClr>
                </a:solidFill>
              </a:rPr>
              <a:t>dp</a:t>
            </a:r>
            <a:r>
              <a:rPr lang="fr-FR" sz="2000"/>
              <a:t>[</a:t>
            </a:r>
            <a:r>
              <a:rPr lang="fr-FR" sz="2000">
                <a:solidFill>
                  <a:srgbClr val="8690FA"/>
                </a:solidFill>
              </a:rPr>
              <a:t>8</a:t>
            </a:r>
            <a:r>
              <a:rPr lang="fr-FR" sz="2000"/>
              <a:t>]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2587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E7F346A-C500-4856-9A4A-A4E88B74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9" y="612846"/>
            <a:ext cx="11328742" cy="563231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dp[0] = arr[0]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dp[1] = max(arr[0], arr[1])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range(2, n):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dp[i] = max(dp[i-1], arr[i]+dp[i-2])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</a:t>
            </a:r>
            <a:endParaRPr kumimoji="0" lang="fr-FR" altLang="fr-FR" sz="48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8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E7F346A-C500-4856-9A4A-A4E88B74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9" y="612846"/>
            <a:ext cx="11328742" cy="563231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for i in range(2, n):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dp[i] = max(dp[i-1], arr[i]+dp[i-2])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</a:t>
            </a:r>
            <a:endParaRPr kumimoji="0" lang="fr-FR" altLang="fr-FR" sz="48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29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E7F346A-C500-4856-9A4A-A4E88B74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9" y="612846"/>
            <a:ext cx="11328742" cy="563231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return dp[n-1]</a:t>
            </a:r>
            <a:endParaRPr kumimoji="0" lang="fr-FR" altLang="fr-FR" sz="48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19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E7F346A-C500-4856-9A4A-A4E88B74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9" y="612846"/>
            <a:ext cx="11328742" cy="563231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56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BB535D-BD8D-44A0-9CA3-8ADEFE6CE505}"/>
                  </a:ext>
                </a:extLst>
              </p:cNvPr>
              <p:cNvSpPr txBox="1"/>
              <p:nvPr/>
            </p:nvSpPr>
            <p:spPr>
              <a:xfrm>
                <a:off x="1477364" y="2921169"/>
                <a:ext cx="9237272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BB535D-BD8D-44A0-9CA3-8ADEFE6CE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364" y="2921169"/>
                <a:ext cx="9237272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189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BB535D-BD8D-44A0-9CA3-8ADEFE6CE505}"/>
                  </a:ext>
                </a:extLst>
              </p:cNvPr>
              <p:cNvSpPr txBox="1"/>
              <p:nvPr/>
            </p:nvSpPr>
            <p:spPr>
              <a:xfrm>
                <a:off x="2780700" y="2921169"/>
                <a:ext cx="6630598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BB535D-BD8D-44A0-9CA3-8ADEFE6CE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00" y="2921169"/>
                <a:ext cx="663059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59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7378502-8EEE-4EB5-A78A-760981E7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05" y="674400"/>
            <a:ext cx="11033790" cy="550920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before_prev_dp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before_prev_dp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before_prev_dp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prev_dp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endParaRPr kumimoji="0" lang="fr-FR" altLang="fr-F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62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7378502-8EEE-4EB5-A78A-760981E7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603" y="294497"/>
            <a:ext cx="9648795" cy="483209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rob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before_prev_dp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before_prev_dp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before_prev_dp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prev_dp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3DDD1-4861-42D4-8FE2-865C31818809}"/>
                  </a:ext>
                </a:extLst>
              </p:cNvPr>
              <p:cNvSpPr txBox="1"/>
              <p:nvPr/>
            </p:nvSpPr>
            <p:spPr>
              <a:xfrm>
                <a:off x="3581721" y="5438983"/>
                <a:ext cx="5028556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3DDD1-4861-42D4-8FE2-865C31818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721" y="5438983"/>
                <a:ext cx="5028556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930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180F2-9E13-44E5-861B-C2294385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2844801"/>
            <a:ext cx="1168402" cy="116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EF6C5-4CFF-431D-B66A-C4B1B3F1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2844801"/>
            <a:ext cx="1168402" cy="116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3429E-486A-4B86-9D0F-674E5F86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44801"/>
            <a:ext cx="1168402" cy="116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DF011B-FEF8-4BF8-99AF-D44A49F4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844801"/>
            <a:ext cx="1168402" cy="116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4103B9-2B25-43B7-8C88-8FD6CFDF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2844801"/>
            <a:ext cx="1168402" cy="116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534186-A375-45DA-B8E0-084FDD2E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0" y="2844801"/>
            <a:ext cx="1168402" cy="116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9837D-5368-4516-BE47-0B58B178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844801"/>
            <a:ext cx="1168402" cy="116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DD5BC2-D910-42D3-8B04-9CB799251D54}"/>
              </a:ext>
            </a:extLst>
          </p:cNvPr>
          <p:cNvSpPr/>
          <p:nvPr/>
        </p:nvSpPr>
        <p:spPr bwMode="auto">
          <a:xfrm>
            <a:off x="3810000" y="2590800"/>
            <a:ext cx="2971800" cy="1651000"/>
          </a:xfrm>
          <a:prstGeom prst="rect">
            <a:avLst/>
          </a:prstGeom>
          <a:noFill/>
          <a:ln w="57150">
            <a:solidFill>
              <a:srgbClr val="8690FA"/>
            </a:solidFill>
            <a:prstDash val="lgDash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EB10B-C77B-4C3A-B344-4DD4EC264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1698" y="1384296"/>
            <a:ext cx="1168404" cy="116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8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180F2-9E13-44E5-861B-C2294385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2844801"/>
            <a:ext cx="1168402" cy="116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EF6C5-4CFF-431D-B66A-C4B1B3F1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2844801"/>
            <a:ext cx="1168402" cy="116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3429E-486A-4B86-9D0F-674E5F86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44801"/>
            <a:ext cx="1168402" cy="116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DF011B-FEF8-4BF8-99AF-D44A49F4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844801"/>
            <a:ext cx="1168402" cy="116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4103B9-2B25-43B7-8C88-8FD6CFDF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2844801"/>
            <a:ext cx="1168402" cy="116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534186-A375-45DA-B8E0-084FDD2E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0" y="2844801"/>
            <a:ext cx="1168402" cy="116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9837D-5368-4516-BE47-0B58B178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844801"/>
            <a:ext cx="1168402" cy="116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2FAED4-C371-4375-BB04-8436A43B7B2B}"/>
              </a:ext>
            </a:extLst>
          </p:cNvPr>
          <p:cNvSpPr/>
          <p:nvPr/>
        </p:nvSpPr>
        <p:spPr bwMode="auto">
          <a:xfrm>
            <a:off x="2362200" y="2603500"/>
            <a:ext cx="1168401" cy="1651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72F940-3276-4841-B7EA-7FE715CDD76C}"/>
              </a:ext>
            </a:extLst>
          </p:cNvPr>
          <p:cNvSpPr/>
          <p:nvPr/>
        </p:nvSpPr>
        <p:spPr bwMode="auto">
          <a:xfrm>
            <a:off x="5511799" y="2603500"/>
            <a:ext cx="1168401" cy="1651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B93C2-19CD-41A4-9E5E-DC4E8C70EDA2}"/>
              </a:ext>
            </a:extLst>
          </p:cNvPr>
          <p:cNvSpPr/>
          <p:nvPr/>
        </p:nvSpPr>
        <p:spPr bwMode="auto">
          <a:xfrm>
            <a:off x="8661397" y="2603500"/>
            <a:ext cx="1168401" cy="1651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3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180F2-9E13-44E5-861B-C2294385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2844801"/>
            <a:ext cx="1168402" cy="116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EF6C5-4CFF-431D-B66A-C4B1B3F1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2844801"/>
            <a:ext cx="1168402" cy="116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3429E-486A-4B86-9D0F-674E5F86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44801"/>
            <a:ext cx="1168402" cy="116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DF011B-FEF8-4BF8-99AF-D44A49F4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844801"/>
            <a:ext cx="1168402" cy="116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4103B9-2B25-43B7-8C88-8FD6CFDF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2844801"/>
            <a:ext cx="1168402" cy="116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534186-A375-45DA-B8E0-084FDD2E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0" y="2844801"/>
            <a:ext cx="1168402" cy="116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9837D-5368-4516-BE47-0B58B178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844801"/>
            <a:ext cx="1168402" cy="116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2FAED4-C371-4375-BB04-8436A43B7B2B}"/>
              </a:ext>
            </a:extLst>
          </p:cNvPr>
          <p:cNvSpPr/>
          <p:nvPr/>
        </p:nvSpPr>
        <p:spPr bwMode="auto">
          <a:xfrm>
            <a:off x="2362200" y="2603500"/>
            <a:ext cx="1168401" cy="1651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72F940-3276-4841-B7EA-7FE715CDD76C}"/>
              </a:ext>
            </a:extLst>
          </p:cNvPr>
          <p:cNvSpPr/>
          <p:nvPr/>
        </p:nvSpPr>
        <p:spPr bwMode="auto">
          <a:xfrm>
            <a:off x="5511799" y="2603500"/>
            <a:ext cx="1168401" cy="1651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B93C2-19CD-41A4-9E5E-DC4E8C70EDA2}"/>
              </a:ext>
            </a:extLst>
          </p:cNvPr>
          <p:cNvSpPr/>
          <p:nvPr/>
        </p:nvSpPr>
        <p:spPr bwMode="auto">
          <a:xfrm>
            <a:off x="8661397" y="2603500"/>
            <a:ext cx="1168401" cy="1651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856E9-1704-4EBC-9DB5-2FAF1CB13ABD}"/>
              </a:ext>
            </a:extLst>
          </p:cNvPr>
          <p:cNvSpPr txBox="1"/>
          <p:nvPr/>
        </p:nvSpPr>
        <p:spPr>
          <a:xfrm>
            <a:off x="1016001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C3924-F6AD-4EFA-96DE-F74C1E8D7C3D}"/>
              </a:ext>
            </a:extLst>
          </p:cNvPr>
          <p:cNvSpPr txBox="1"/>
          <p:nvPr/>
        </p:nvSpPr>
        <p:spPr>
          <a:xfrm>
            <a:off x="2590800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>
                    <a:alpha val="5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800" dirty="0">
              <a:solidFill>
                <a:srgbClr val="F9AE57">
                  <a:alpha val="5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EE537-8863-428F-AC42-B9170639962A}"/>
              </a:ext>
            </a:extLst>
          </p:cNvPr>
          <p:cNvSpPr txBox="1"/>
          <p:nvPr/>
        </p:nvSpPr>
        <p:spPr>
          <a:xfrm>
            <a:off x="4165601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FAD2B1-F47D-4F1E-9CC2-EE2D750DEE27}"/>
              </a:ext>
            </a:extLst>
          </p:cNvPr>
          <p:cNvSpPr txBox="1"/>
          <p:nvPr/>
        </p:nvSpPr>
        <p:spPr>
          <a:xfrm>
            <a:off x="5740399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>
                    <a:alpha val="5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800" dirty="0">
              <a:solidFill>
                <a:srgbClr val="F9AE57">
                  <a:alpha val="5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2BB194-9526-4A9A-B06A-FF516F850E0D}"/>
              </a:ext>
            </a:extLst>
          </p:cNvPr>
          <p:cNvSpPr txBox="1"/>
          <p:nvPr/>
        </p:nvSpPr>
        <p:spPr>
          <a:xfrm>
            <a:off x="7315197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B21C4C-8F17-448C-AF04-0C45F9956790}"/>
              </a:ext>
            </a:extLst>
          </p:cNvPr>
          <p:cNvSpPr txBox="1"/>
          <p:nvPr/>
        </p:nvSpPr>
        <p:spPr>
          <a:xfrm>
            <a:off x="8889998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>
                    <a:alpha val="5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800" dirty="0">
              <a:solidFill>
                <a:srgbClr val="F9AE57">
                  <a:alpha val="5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BA7C2-DA02-4CBD-BA25-6ABAFDB85E90}"/>
              </a:ext>
            </a:extLst>
          </p:cNvPr>
          <p:cNvSpPr txBox="1"/>
          <p:nvPr/>
        </p:nvSpPr>
        <p:spPr>
          <a:xfrm>
            <a:off x="10464796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250E78-A885-4714-83B6-BADCB3144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26" y="1204602"/>
            <a:ext cx="798516" cy="7985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6ABE97-955C-4C1F-8E4C-34A88C446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28" y="1204602"/>
            <a:ext cx="798516" cy="7985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64AECB-0AC7-464D-8B81-7BB7C997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20" y="1204602"/>
            <a:ext cx="798516" cy="7985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DF034D-215E-4234-9FFD-71B34BFA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36" y="1204602"/>
            <a:ext cx="798516" cy="7985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88DE96-C63E-41F4-B802-E4B95288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50" y="1204602"/>
            <a:ext cx="798516" cy="7985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01DF2D-6FFC-4A76-BFB4-E8658AA0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542" y="1204602"/>
            <a:ext cx="798516" cy="7985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F193ECD-BB68-4745-AF4E-847009A5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8" y="1204602"/>
            <a:ext cx="798516" cy="79851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9E2385D-285D-415A-83F4-8DB0007C9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016" y="4555580"/>
            <a:ext cx="18288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255C3-1688-4C04-8240-7C17AEA05754}"/>
              </a:ext>
            </a:extLst>
          </p:cNvPr>
          <p:cNvSpPr txBox="1"/>
          <p:nvPr/>
        </p:nvSpPr>
        <p:spPr>
          <a:xfrm>
            <a:off x="885023" y="4869815"/>
            <a:ext cx="6785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5 + 5 + 5 + 5 = </a:t>
            </a:r>
            <a:r>
              <a:rPr lang="fr-FR" sz="3600" b="1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</a:p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maximum possible amount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5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180F2-9E13-44E5-861B-C2294385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2844801"/>
            <a:ext cx="1168402" cy="116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EF6C5-4CFF-431D-B66A-C4B1B3F1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2844801"/>
            <a:ext cx="1168402" cy="116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3429E-486A-4B86-9D0F-674E5F86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44801"/>
            <a:ext cx="1168402" cy="116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DF011B-FEF8-4BF8-99AF-D44A49F4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844801"/>
            <a:ext cx="1168402" cy="116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4103B9-2B25-43B7-8C88-8FD6CFDF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2844801"/>
            <a:ext cx="1168402" cy="116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534186-A375-45DA-B8E0-084FDD2E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0" y="2844801"/>
            <a:ext cx="1168402" cy="116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9837D-5368-4516-BE47-0B58B178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844801"/>
            <a:ext cx="1168402" cy="116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2FAED4-C371-4375-BB04-8436A43B7B2B}"/>
              </a:ext>
            </a:extLst>
          </p:cNvPr>
          <p:cNvSpPr/>
          <p:nvPr/>
        </p:nvSpPr>
        <p:spPr bwMode="auto">
          <a:xfrm>
            <a:off x="2362200" y="2603500"/>
            <a:ext cx="1168401" cy="1651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72F940-3276-4841-B7EA-7FE715CDD76C}"/>
              </a:ext>
            </a:extLst>
          </p:cNvPr>
          <p:cNvSpPr/>
          <p:nvPr/>
        </p:nvSpPr>
        <p:spPr bwMode="auto">
          <a:xfrm>
            <a:off x="5511799" y="2603500"/>
            <a:ext cx="1168401" cy="1651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B93C2-19CD-41A4-9E5E-DC4E8C70EDA2}"/>
              </a:ext>
            </a:extLst>
          </p:cNvPr>
          <p:cNvSpPr/>
          <p:nvPr/>
        </p:nvSpPr>
        <p:spPr bwMode="auto">
          <a:xfrm>
            <a:off x="8661397" y="2603500"/>
            <a:ext cx="1168401" cy="1651000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856E9-1704-4EBC-9DB5-2FAF1CB13ABD}"/>
              </a:ext>
            </a:extLst>
          </p:cNvPr>
          <p:cNvSpPr txBox="1"/>
          <p:nvPr/>
        </p:nvSpPr>
        <p:spPr>
          <a:xfrm>
            <a:off x="1016001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C3924-F6AD-4EFA-96DE-F74C1E8D7C3D}"/>
              </a:ext>
            </a:extLst>
          </p:cNvPr>
          <p:cNvSpPr txBox="1"/>
          <p:nvPr/>
        </p:nvSpPr>
        <p:spPr>
          <a:xfrm>
            <a:off x="2362202" y="1930400"/>
            <a:ext cx="1168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>
                    <a:alpha val="5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4800" dirty="0">
              <a:solidFill>
                <a:srgbClr val="F9AE57">
                  <a:alpha val="5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EE537-8863-428F-AC42-B9170639962A}"/>
              </a:ext>
            </a:extLst>
          </p:cNvPr>
          <p:cNvSpPr txBox="1"/>
          <p:nvPr/>
        </p:nvSpPr>
        <p:spPr>
          <a:xfrm>
            <a:off x="4165601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FAD2B1-F47D-4F1E-9CC2-EE2D750DEE27}"/>
              </a:ext>
            </a:extLst>
          </p:cNvPr>
          <p:cNvSpPr txBox="1"/>
          <p:nvPr/>
        </p:nvSpPr>
        <p:spPr>
          <a:xfrm>
            <a:off x="5740399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>
                    <a:alpha val="5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800" dirty="0">
              <a:solidFill>
                <a:srgbClr val="F9AE57">
                  <a:alpha val="5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2BB194-9526-4A9A-B06A-FF516F850E0D}"/>
              </a:ext>
            </a:extLst>
          </p:cNvPr>
          <p:cNvSpPr txBox="1"/>
          <p:nvPr/>
        </p:nvSpPr>
        <p:spPr>
          <a:xfrm>
            <a:off x="7315197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B21C4C-8F17-448C-AF04-0C45F9956790}"/>
              </a:ext>
            </a:extLst>
          </p:cNvPr>
          <p:cNvSpPr txBox="1"/>
          <p:nvPr/>
        </p:nvSpPr>
        <p:spPr>
          <a:xfrm>
            <a:off x="8889998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>
                    <a:alpha val="5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F9AE57">
                  <a:alpha val="5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BA7C2-DA02-4CBD-BA25-6ABAFDB85E90}"/>
              </a:ext>
            </a:extLst>
          </p:cNvPr>
          <p:cNvSpPr txBox="1"/>
          <p:nvPr/>
        </p:nvSpPr>
        <p:spPr>
          <a:xfrm>
            <a:off x="10464796" y="1930400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4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250E78-A885-4714-83B6-BADCB3144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26" y="1204602"/>
            <a:ext cx="798516" cy="7985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6ABE97-955C-4C1F-8E4C-34A88C446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28" y="1204602"/>
            <a:ext cx="798516" cy="7985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64AECB-0AC7-464D-8B81-7BB7C997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20" y="1204602"/>
            <a:ext cx="798516" cy="7985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DF034D-215E-4234-9FFD-71B34BFA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36" y="1204602"/>
            <a:ext cx="798516" cy="7985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88DE96-C63E-41F4-B802-E4B95288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50" y="1204602"/>
            <a:ext cx="798516" cy="7985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01DF2D-6FFC-4A76-BFB4-E8658AA0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542" y="1204602"/>
            <a:ext cx="798516" cy="7985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F193ECD-BB68-4745-AF4E-847009A5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8" y="1204602"/>
            <a:ext cx="798516" cy="798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E2385D-285D-415A-83F4-8DB0007C9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9016" y="4555580"/>
            <a:ext cx="18288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255C3-1688-4C04-8240-7C17AEA05754}"/>
              </a:ext>
            </a:extLst>
          </p:cNvPr>
          <p:cNvSpPr txBox="1"/>
          <p:nvPr/>
        </p:nvSpPr>
        <p:spPr>
          <a:xfrm>
            <a:off x="529423" y="4592817"/>
            <a:ext cx="7496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2 + 3 + 8 +7 = </a:t>
            </a:r>
            <a:r>
              <a:rPr lang="fr-FR" sz="3600" b="1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</a:p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not maximum possible amount</a:t>
            </a:r>
          </a:p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we can make </a:t>
            </a:r>
            <a:r>
              <a:rPr lang="fr-FR" sz="3600" b="1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with 10 + 8 + 7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60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7FE87-9891-4926-AC76-B4C74F922A77}"/>
              </a:ext>
            </a:extLst>
          </p:cNvPr>
          <p:cNvCxnSpPr>
            <a:stCxn id="4" idx="2"/>
            <a:endCxn id="31" idx="0"/>
          </p:cNvCxnSpPr>
          <p:nvPr/>
        </p:nvCxnSpPr>
        <p:spPr>
          <a:xfrm flipH="1">
            <a:off x="2730500" y="3175000"/>
            <a:ext cx="3365500" cy="1625600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CFB6A9-5525-4FBA-ABB3-5A4981EA56BE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6096000" y="3175000"/>
            <a:ext cx="3365500" cy="1625600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79528CC-1001-4F5A-A066-37C8EC27FFA9}"/>
              </a:ext>
            </a:extLst>
          </p:cNvPr>
          <p:cNvSpPr/>
          <p:nvPr/>
        </p:nvSpPr>
        <p:spPr bwMode="auto">
          <a:xfrm>
            <a:off x="4895850" y="1905000"/>
            <a:ext cx="2400300" cy="1270000"/>
          </a:xfrm>
          <a:prstGeom prst="rect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4400">
                <a:latin typeface="Consolas" panose="020B0609020204030204" pitchFamily="49" charset="0"/>
              </a:rPr>
              <a:t>(</a:t>
            </a:r>
            <a:r>
              <a:rPr lang="fr-FR" sz="44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4400">
                <a:latin typeface="Consolas" panose="020B0609020204030204" pitchFamily="49" charset="0"/>
              </a:rPr>
              <a:t>)</a:t>
            </a:r>
            <a:endParaRPr lang="fr-FR" sz="4400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79794F-271E-44D7-8253-9713DD87EEB1}"/>
              </a:ext>
            </a:extLst>
          </p:cNvPr>
          <p:cNvSpPr/>
          <p:nvPr/>
        </p:nvSpPr>
        <p:spPr bwMode="auto">
          <a:xfrm>
            <a:off x="1530350" y="4800600"/>
            <a:ext cx="2400300" cy="1270000"/>
          </a:xfrm>
          <a:prstGeom prst="rect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4400">
                <a:latin typeface="Consolas" panose="020B0609020204030204" pitchFamily="49" charset="0"/>
              </a:rPr>
              <a:t>(</a:t>
            </a:r>
            <a:r>
              <a:rPr lang="fr-FR" sz="44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4400">
                <a:latin typeface="Consolas" panose="020B0609020204030204" pitchFamily="49" charset="0"/>
              </a:rPr>
              <a:t>)</a:t>
            </a:r>
            <a:endParaRPr lang="fr-FR" sz="4400" dirty="0"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AC4C9-520F-4D4A-8096-255BB7BF108B}"/>
              </a:ext>
            </a:extLst>
          </p:cNvPr>
          <p:cNvSpPr/>
          <p:nvPr/>
        </p:nvSpPr>
        <p:spPr bwMode="auto">
          <a:xfrm>
            <a:off x="8261350" y="4800600"/>
            <a:ext cx="2400300" cy="1270000"/>
          </a:xfrm>
          <a:prstGeom prst="rect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 i="1">
                <a:solidFill>
                  <a:srgbClr val="00EFD1"/>
                </a:solidFill>
                <a:latin typeface="Consolas" panose="020B0609020204030204" pitchFamily="49" charset="0"/>
              </a:rPr>
              <a:t>rob</a:t>
            </a:r>
            <a:r>
              <a:rPr lang="fr-FR" sz="4400">
                <a:latin typeface="Consolas" panose="020B0609020204030204" pitchFamily="49" charset="0"/>
              </a:rPr>
              <a:t>(</a:t>
            </a:r>
            <a:r>
              <a:rPr lang="fr-FR" sz="44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4400">
                <a:latin typeface="Consolas" panose="020B0609020204030204" pitchFamily="49" charset="0"/>
              </a:rPr>
              <a:t>)</a:t>
            </a:r>
            <a:endParaRPr lang="fr-FR" sz="44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73F200-F1E7-450D-8FA7-0D36426740BF}"/>
              </a:ext>
            </a:extLst>
          </p:cNvPr>
          <p:cNvSpPr txBox="1"/>
          <p:nvPr/>
        </p:nvSpPr>
        <p:spPr>
          <a:xfrm rot="20033766">
            <a:off x="2765030" y="3603046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steals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61215B-2C8F-4458-A540-59BA9EBD86A9}"/>
              </a:ext>
            </a:extLst>
          </p:cNvPr>
          <p:cNvSpPr txBox="1"/>
          <p:nvPr/>
        </p:nvSpPr>
        <p:spPr>
          <a:xfrm rot="1566234" flipH="1">
            <a:off x="7188708" y="3067872"/>
            <a:ext cx="267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doesn't steal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9904D1-03DA-4A13-BDBC-9E4E776BDD76}"/>
              </a:ext>
            </a:extLst>
          </p:cNvPr>
          <p:cNvSpPr txBox="1"/>
          <p:nvPr/>
        </p:nvSpPr>
        <p:spPr>
          <a:xfrm>
            <a:off x="5015710" y="150848"/>
            <a:ext cx="299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house index</a:t>
            </a:r>
            <a:endParaRPr lang="fr-FR" sz="36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DCAB6-35EF-4FB2-8FBB-3B7B401525A6}"/>
              </a:ext>
            </a:extLst>
          </p:cNvPr>
          <p:cNvCxnSpPr>
            <a:cxnSpLocks/>
          </p:cNvCxnSpPr>
          <p:nvPr/>
        </p:nvCxnSpPr>
        <p:spPr>
          <a:xfrm>
            <a:off x="6557567" y="847725"/>
            <a:ext cx="0" cy="1462088"/>
          </a:xfrm>
          <a:prstGeom prst="straightConnector1">
            <a:avLst/>
          </a:prstGeom>
          <a:ln w="57150">
            <a:solidFill>
              <a:srgbClr val="8690FA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9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E9EAC-A7B3-4BF4-9FA7-7EAC6BC243A2}"/>
                  </a:ext>
                </a:extLst>
              </p:cNvPr>
              <p:cNvSpPr txBox="1"/>
              <p:nvPr/>
            </p:nvSpPr>
            <p:spPr>
              <a:xfrm>
                <a:off x="875436" y="3121224"/>
                <a:ext cx="104411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𝑟𝑜𝑏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4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𝑟𝑜𝑏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𝑟𝑜𝑏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E9EAC-A7B3-4BF4-9FA7-7EAC6BC24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36" y="3121224"/>
                <a:ext cx="104411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12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16246</TotalTime>
  <Words>2011</Words>
  <Application>Microsoft Office PowerPoint</Application>
  <PresentationFormat>Widescreen</PresentationFormat>
  <Paragraphs>333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Consolas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2021-09-04T07:02:14Z</dcterms:modified>
</cp:coreProperties>
</file>