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31" r:id="rId2"/>
    <p:sldId id="332" r:id="rId3"/>
    <p:sldId id="33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4" r:id="rId32"/>
    <p:sldId id="363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395" r:id="rId64"/>
    <p:sldId id="39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B57"/>
    <a:srgbClr val="EC5E66"/>
    <a:srgbClr val="A5FDB9"/>
    <a:srgbClr val="343D46"/>
    <a:srgbClr val="00EFD1"/>
    <a:srgbClr val="F9AE57"/>
    <a:srgbClr val="8690FA"/>
    <a:srgbClr val="33CCFF"/>
    <a:srgbClr val="5EB4B4"/>
    <a:srgbClr val="83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709BA-F530-424B-95A6-FBFBBEFB683B}" v="2178" dt="2021-09-09T14:17:44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0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1680" y="1134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433709BA-F530-424B-95A6-FBFBBEFB683B}"/>
    <pc:docChg chg="undo redo custSel addSld delSld modSld sldOrd modSection">
      <pc:chgData name="Syphax Ait oubelli" userId="ecf726b1934da71b" providerId="LiveId" clId="{433709BA-F530-424B-95A6-FBFBBEFB683B}" dt="2021-09-09T14:18:04.636" v="4986" actId="1076"/>
      <pc:docMkLst>
        <pc:docMk/>
      </pc:docMkLst>
      <pc:sldChg chg="addSp delSp modSp mod">
        <pc:chgData name="Syphax Ait oubelli" userId="ecf726b1934da71b" providerId="LiveId" clId="{433709BA-F530-424B-95A6-FBFBBEFB683B}" dt="2021-09-09T14:18:04.636" v="4986" actId="1076"/>
        <pc:sldMkLst>
          <pc:docMk/>
          <pc:sldMk cId="14798839" sldId="332"/>
        </pc:sldMkLst>
        <pc:spChg chg="mod">
          <ac:chgData name="Syphax Ait oubelli" userId="ecf726b1934da71b" providerId="LiveId" clId="{433709BA-F530-424B-95A6-FBFBBEFB683B}" dt="2021-09-05T18:20:55.910" v="30" actId="1076"/>
          <ac:spMkLst>
            <pc:docMk/>
            <pc:sldMk cId="14798839" sldId="332"/>
            <ac:spMk id="2" creationId="{3B058406-6079-4C6C-B29B-FFE8036C3DA8}"/>
          </ac:spMkLst>
        </pc:spChg>
        <pc:spChg chg="add mod">
          <ac:chgData name="Syphax Ait oubelli" userId="ecf726b1934da71b" providerId="LiveId" clId="{433709BA-F530-424B-95A6-FBFBBEFB683B}" dt="2021-09-09T14:18:04.636" v="4986" actId="1076"/>
          <ac:spMkLst>
            <pc:docMk/>
            <pc:sldMk cId="14798839" sldId="332"/>
            <ac:spMk id="3" creationId="{27AED8F5-F329-4F51-A936-0FC8E903BA33}"/>
          </ac:spMkLst>
        </pc:spChg>
        <pc:grpChg chg="del">
          <ac:chgData name="Syphax Ait oubelli" userId="ecf726b1934da71b" providerId="LiveId" clId="{433709BA-F530-424B-95A6-FBFBBEFB683B}" dt="2021-09-05T18:20:57.470" v="31" actId="478"/>
          <ac:grpSpMkLst>
            <pc:docMk/>
            <pc:sldMk cId="14798839" sldId="332"/>
            <ac:grpSpMk id="8" creationId="{F43BB191-9B9C-47B4-AB4B-6759F332090E}"/>
          </ac:grpSpMkLst>
        </pc:gr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730545160" sldId="333"/>
        </pc:sldMkLst>
      </pc:sldChg>
      <pc:sldChg chg="addSp delSp modSp add mod">
        <pc:chgData name="Syphax Ait oubelli" userId="ecf726b1934da71b" providerId="LiveId" clId="{433709BA-F530-424B-95A6-FBFBBEFB683B}" dt="2021-09-05T18:22:54.276" v="81" actId="1076"/>
        <pc:sldMkLst>
          <pc:docMk/>
          <pc:sldMk cId="1757973727" sldId="333"/>
        </pc:sldMkLst>
        <pc:spChg chg="del">
          <ac:chgData name="Syphax Ait oubelli" userId="ecf726b1934da71b" providerId="LiveId" clId="{433709BA-F530-424B-95A6-FBFBBEFB683B}" dt="2021-09-05T18:21:07.245" v="34" actId="478"/>
          <ac:spMkLst>
            <pc:docMk/>
            <pc:sldMk cId="1757973727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433709BA-F530-424B-95A6-FBFBBEFB683B}" dt="2021-09-05T18:21:11.534" v="37" actId="478"/>
          <ac:spMkLst>
            <pc:docMk/>
            <pc:sldMk cId="1757973727" sldId="333"/>
            <ac:spMk id="3" creationId="{DE5C11F2-2F36-4F7A-B535-312D5CCB2BAA}"/>
          </ac:spMkLst>
        </pc:spChg>
        <pc:spChg chg="add mod">
          <ac:chgData name="Syphax Ait oubelli" userId="ecf726b1934da71b" providerId="LiveId" clId="{433709BA-F530-424B-95A6-FBFBBEFB683B}" dt="2021-09-05T18:22:54.276" v="81" actId="1076"/>
          <ac:spMkLst>
            <pc:docMk/>
            <pc:sldMk cId="1757973727" sldId="333"/>
            <ac:spMk id="4" creationId="{4914FAAD-CE03-4356-B5AB-D1CD3C28E3FB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3965280871" sldId="334"/>
        </pc:sldMkLst>
      </pc:sldChg>
      <pc:sldChg chg="modSp add del mod">
        <pc:chgData name="Syphax Ait oubelli" userId="ecf726b1934da71b" providerId="LiveId" clId="{433709BA-F530-424B-95A6-FBFBBEFB683B}" dt="2021-09-08T09:35:08.597" v="219" actId="47"/>
        <pc:sldMkLst>
          <pc:docMk/>
          <pc:sldMk cId="4172295761" sldId="334"/>
        </pc:sldMkLst>
        <pc:spChg chg="mod">
          <ac:chgData name="Syphax Ait oubelli" userId="ecf726b1934da71b" providerId="LiveId" clId="{433709BA-F530-424B-95A6-FBFBBEFB683B}" dt="2021-09-08T09:33:02.627" v="161" actId="207"/>
          <ac:spMkLst>
            <pc:docMk/>
            <pc:sldMk cId="4172295761" sldId="334"/>
            <ac:spMk id="4" creationId="{4914FAAD-CE03-4356-B5AB-D1CD3C28E3FB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3089138185" sldId="335"/>
        </pc:sldMkLst>
      </pc:sldChg>
      <pc:sldChg chg="modSp add mod">
        <pc:chgData name="Syphax Ait oubelli" userId="ecf726b1934da71b" providerId="LiveId" clId="{433709BA-F530-424B-95A6-FBFBBEFB683B}" dt="2021-09-08T09:35:22.623" v="253" actId="207"/>
        <pc:sldMkLst>
          <pc:docMk/>
          <pc:sldMk cId="3964846725" sldId="335"/>
        </pc:sldMkLst>
        <pc:spChg chg="mod">
          <ac:chgData name="Syphax Ait oubelli" userId="ecf726b1934da71b" providerId="LiveId" clId="{433709BA-F530-424B-95A6-FBFBBEFB683B}" dt="2021-09-08T09:35:22.623" v="253" actId="207"/>
          <ac:spMkLst>
            <pc:docMk/>
            <pc:sldMk cId="3964846725" sldId="335"/>
            <ac:spMk id="4" creationId="{4914FAAD-CE03-4356-B5AB-D1CD3C28E3FB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838851283" sldId="336"/>
        </pc:sldMkLst>
      </pc:sldChg>
      <pc:sldChg chg="add">
        <pc:chgData name="Syphax Ait oubelli" userId="ecf726b1934da71b" providerId="LiveId" clId="{433709BA-F530-424B-95A6-FBFBBEFB683B}" dt="2021-09-08T09:35:09.359" v="220" actId="2890"/>
        <pc:sldMkLst>
          <pc:docMk/>
          <pc:sldMk cId="1118770441" sldId="336"/>
        </pc:sldMkLst>
      </pc:sldChg>
      <pc:sldChg chg="addSp delSp modSp add mod">
        <pc:chgData name="Syphax Ait oubelli" userId="ecf726b1934da71b" providerId="LiveId" clId="{433709BA-F530-424B-95A6-FBFBBEFB683B}" dt="2021-09-08T15:39:44.327" v="271" actId="12788"/>
        <pc:sldMkLst>
          <pc:docMk/>
          <pc:sldMk cId="1097210967" sldId="337"/>
        </pc:sldMkLst>
        <pc:spChg chg="add mod">
          <ac:chgData name="Syphax Ait oubelli" userId="ecf726b1934da71b" providerId="LiveId" clId="{433709BA-F530-424B-95A6-FBFBBEFB683B}" dt="2021-09-08T15:39:44.327" v="271" actId="12788"/>
          <ac:spMkLst>
            <pc:docMk/>
            <pc:sldMk cId="1097210967" sldId="337"/>
            <ac:spMk id="2" creationId="{4C46D120-9F82-40A3-A22A-CB0D678F0C65}"/>
          </ac:spMkLst>
        </pc:spChg>
        <pc:spChg chg="del">
          <ac:chgData name="Syphax Ait oubelli" userId="ecf726b1934da71b" providerId="LiveId" clId="{433709BA-F530-424B-95A6-FBFBBEFB683B}" dt="2021-09-08T15:39:30.064" v="255" actId="478"/>
          <ac:spMkLst>
            <pc:docMk/>
            <pc:sldMk cId="1097210967" sldId="337"/>
            <ac:spMk id="4" creationId="{4914FAAD-CE03-4356-B5AB-D1CD3C28E3FB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4126660452" sldId="337"/>
        </pc:sldMkLst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2187991963" sldId="338"/>
        </pc:sldMkLst>
      </pc:sldChg>
      <pc:sldChg chg="addSp modSp add mod">
        <pc:chgData name="Syphax Ait oubelli" userId="ecf726b1934da71b" providerId="LiveId" clId="{433709BA-F530-424B-95A6-FBFBBEFB683B}" dt="2021-09-08T17:05:01.326" v="404" actId="1076"/>
        <pc:sldMkLst>
          <pc:docMk/>
          <pc:sldMk cId="3242629164" sldId="338"/>
        </pc:sldMkLst>
        <pc:spChg chg="mod">
          <ac:chgData name="Syphax Ait oubelli" userId="ecf726b1934da71b" providerId="LiveId" clId="{433709BA-F530-424B-95A6-FBFBBEFB683B}" dt="2021-09-08T16:56:39.734" v="273" actId="1076"/>
          <ac:spMkLst>
            <pc:docMk/>
            <pc:sldMk cId="3242629164" sldId="338"/>
            <ac:spMk id="2" creationId="{4C46D120-9F82-40A3-A22A-CB0D678F0C65}"/>
          </ac:spMkLst>
        </pc:spChg>
        <pc:spChg chg="add mod">
          <ac:chgData name="Syphax Ait oubelli" userId="ecf726b1934da71b" providerId="LiveId" clId="{433709BA-F530-424B-95A6-FBFBBEFB683B}" dt="2021-09-08T17:03:20.612" v="327" actId="20577"/>
          <ac:spMkLst>
            <pc:docMk/>
            <pc:sldMk cId="3242629164" sldId="338"/>
            <ac:spMk id="3" creationId="{C6003337-0EA4-4090-8C7F-F17D0682F5A9}"/>
          </ac:spMkLst>
        </pc:spChg>
        <pc:spChg chg="add mod">
          <ac:chgData name="Syphax Ait oubelli" userId="ecf726b1934da71b" providerId="LiveId" clId="{433709BA-F530-424B-95A6-FBFBBEFB683B}" dt="2021-09-08T17:03:16.543" v="325" actId="20577"/>
          <ac:spMkLst>
            <pc:docMk/>
            <pc:sldMk cId="3242629164" sldId="338"/>
            <ac:spMk id="4" creationId="{C6057D99-4F64-4907-8C1B-AEA92E95B947}"/>
          </ac:spMkLst>
        </pc:spChg>
        <pc:spChg chg="add mod">
          <ac:chgData name="Syphax Ait oubelli" userId="ecf726b1934da71b" providerId="LiveId" clId="{433709BA-F530-424B-95A6-FBFBBEFB683B}" dt="2021-09-08T16:58:22.983" v="315" actId="1035"/>
          <ac:spMkLst>
            <pc:docMk/>
            <pc:sldMk cId="3242629164" sldId="338"/>
            <ac:spMk id="5" creationId="{F937BBC9-8EAA-4D82-AAD3-86673A1E390E}"/>
          </ac:spMkLst>
        </pc:spChg>
        <pc:spChg chg="add mod">
          <ac:chgData name="Syphax Ait oubelli" userId="ecf726b1934da71b" providerId="LiveId" clId="{433709BA-F530-424B-95A6-FBFBBEFB683B}" dt="2021-09-08T17:05:01.326" v="404" actId="1076"/>
          <ac:spMkLst>
            <pc:docMk/>
            <pc:sldMk cId="3242629164" sldId="338"/>
            <ac:spMk id="6" creationId="{E3290023-2845-4061-A0E5-D86B1A06CBAE}"/>
          </ac:spMkLst>
        </pc:spChg>
        <pc:spChg chg="add mod">
          <ac:chgData name="Syphax Ait oubelli" userId="ecf726b1934da71b" providerId="LiveId" clId="{433709BA-F530-424B-95A6-FBFBBEFB683B}" dt="2021-09-08T17:04:58.587" v="403" actId="1076"/>
          <ac:spMkLst>
            <pc:docMk/>
            <pc:sldMk cId="3242629164" sldId="338"/>
            <ac:spMk id="7" creationId="{6DBD90E0-EE60-41A4-852B-173AD7EC03A8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199121168" sldId="339"/>
        </pc:sldMkLst>
      </pc:sldChg>
      <pc:sldChg chg="addSp delSp modSp add mod">
        <pc:chgData name="Syphax Ait oubelli" userId="ecf726b1934da71b" providerId="LiveId" clId="{433709BA-F530-424B-95A6-FBFBBEFB683B}" dt="2021-09-09T09:09:38.100" v="487"/>
        <pc:sldMkLst>
          <pc:docMk/>
          <pc:sldMk cId="3859534303" sldId="339"/>
        </pc:sldMkLst>
        <pc:spChg chg="del">
          <ac:chgData name="Syphax Ait oubelli" userId="ecf726b1934da71b" providerId="LiveId" clId="{433709BA-F530-424B-95A6-FBFBBEFB683B}" dt="2021-09-09T09:00:15.140" v="406" actId="478"/>
          <ac:spMkLst>
            <pc:docMk/>
            <pc:sldMk cId="3859534303" sldId="339"/>
            <ac:spMk id="2" creationId="{4C46D120-9F82-40A3-A22A-CB0D678F0C65}"/>
          </ac:spMkLst>
        </pc:spChg>
        <pc:spChg chg="del">
          <ac:chgData name="Syphax Ait oubelli" userId="ecf726b1934da71b" providerId="LiveId" clId="{433709BA-F530-424B-95A6-FBFBBEFB683B}" dt="2021-09-09T09:00:15.140" v="406" actId="478"/>
          <ac:spMkLst>
            <pc:docMk/>
            <pc:sldMk cId="3859534303" sldId="339"/>
            <ac:spMk id="3" creationId="{C6003337-0EA4-4090-8C7F-F17D0682F5A9}"/>
          </ac:spMkLst>
        </pc:spChg>
        <pc:spChg chg="del">
          <ac:chgData name="Syphax Ait oubelli" userId="ecf726b1934da71b" providerId="LiveId" clId="{433709BA-F530-424B-95A6-FBFBBEFB683B}" dt="2021-09-09T09:00:15.140" v="406" actId="478"/>
          <ac:spMkLst>
            <pc:docMk/>
            <pc:sldMk cId="3859534303" sldId="339"/>
            <ac:spMk id="4" creationId="{C6057D99-4F64-4907-8C1B-AEA92E95B947}"/>
          </ac:spMkLst>
        </pc:spChg>
        <pc:spChg chg="del">
          <ac:chgData name="Syphax Ait oubelli" userId="ecf726b1934da71b" providerId="LiveId" clId="{433709BA-F530-424B-95A6-FBFBBEFB683B}" dt="2021-09-09T09:00:15.140" v="406" actId="478"/>
          <ac:spMkLst>
            <pc:docMk/>
            <pc:sldMk cId="3859534303" sldId="339"/>
            <ac:spMk id="5" creationId="{F937BBC9-8EAA-4D82-AAD3-86673A1E390E}"/>
          </ac:spMkLst>
        </pc:spChg>
        <pc:spChg chg="del">
          <ac:chgData name="Syphax Ait oubelli" userId="ecf726b1934da71b" providerId="LiveId" clId="{433709BA-F530-424B-95A6-FBFBBEFB683B}" dt="2021-09-09T09:00:15.140" v="406" actId="478"/>
          <ac:spMkLst>
            <pc:docMk/>
            <pc:sldMk cId="3859534303" sldId="339"/>
            <ac:spMk id="6" creationId="{E3290023-2845-4061-A0E5-D86B1A06CBAE}"/>
          </ac:spMkLst>
        </pc:spChg>
        <pc:spChg chg="del">
          <ac:chgData name="Syphax Ait oubelli" userId="ecf726b1934da71b" providerId="LiveId" clId="{433709BA-F530-424B-95A6-FBFBBEFB683B}" dt="2021-09-09T09:00:15.140" v="406" actId="478"/>
          <ac:spMkLst>
            <pc:docMk/>
            <pc:sldMk cId="3859534303" sldId="339"/>
            <ac:spMk id="7" creationId="{6DBD90E0-EE60-41A4-852B-173AD7EC03A8}"/>
          </ac:spMkLst>
        </pc:spChg>
        <pc:spChg chg="add del mod">
          <ac:chgData name="Syphax Ait oubelli" userId="ecf726b1934da71b" providerId="LiveId" clId="{433709BA-F530-424B-95A6-FBFBBEFB683B}" dt="2021-09-09T09:09:37.689" v="486" actId="478"/>
          <ac:spMkLst>
            <pc:docMk/>
            <pc:sldMk cId="3859534303" sldId="339"/>
            <ac:spMk id="8" creationId="{FDF1A4F3-AAAA-4FF3-ABE3-B98DF2D21305}"/>
          </ac:spMkLst>
        </pc:spChg>
        <pc:spChg chg="add mod">
          <ac:chgData name="Syphax Ait oubelli" userId="ecf726b1934da71b" providerId="LiveId" clId="{433709BA-F530-424B-95A6-FBFBBEFB683B}" dt="2021-09-09T09:07:16.972" v="446" actId="12788"/>
          <ac:spMkLst>
            <pc:docMk/>
            <pc:sldMk cId="3859534303" sldId="339"/>
            <ac:spMk id="9" creationId="{255B79BD-3352-4E1E-94D3-B41EEB9058FA}"/>
          </ac:spMkLst>
        </pc:spChg>
        <pc:spChg chg="add mod">
          <ac:chgData name="Syphax Ait oubelli" userId="ecf726b1934da71b" providerId="LiveId" clId="{433709BA-F530-424B-95A6-FBFBBEFB683B}" dt="2021-09-09T09:09:38.100" v="487"/>
          <ac:spMkLst>
            <pc:docMk/>
            <pc:sldMk cId="3859534303" sldId="339"/>
            <ac:spMk id="11" creationId="{7BBE5D7A-2038-4D7E-B605-6AAC82F693CA}"/>
          </ac:spMkLst>
        </pc:spChg>
        <pc:picChg chg="add mod">
          <ac:chgData name="Syphax Ait oubelli" userId="ecf726b1934da71b" providerId="LiveId" clId="{433709BA-F530-424B-95A6-FBFBBEFB683B}" dt="2021-09-09T09:07:05.749" v="441"/>
          <ac:picMkLst>
            <pc:docMk/>
            <pc:sldMk cId="3859534303" sldId="339"/>
            <ac:picMk id="10" creationId="{5D0168F1-5A29-43EF-B4EB-E85F35365218}"/>
          </ac:picMkLst>
        </pc:picChg>
      </pc:sldChg>
      <pc:sldChg chg="addSp modSp add mod">
        <pc:chgData name="Syphax Ait oubelli" userId="ecf726b1934da71b" providerId="LiveId" clId="{433709BA-F530-424B-95A6-FBFBBEFB683B}" dt="2021-09-09T09:09:57.015" v="489" actId="207"/>
        <pc:sldMkLst>
          <pc:docMk/>
          <pc:sldMk cId="376134237" sldId="340"/>
        </pc:sldMkLst>
        <pc:spChg chg="add mod">
          <ac:chgData name="Syphax Ait oubelli" userId="ecf726b1934da71b" providerId="LiveId" clId="{433709BA-F530-424B-95A6-FBFBBEFB683B}" dt="2021-09-09T09:07:41.764" v="450" actId="20577"/>
          <ac:spMkLst>
            <pc:docMk/>
            <pc:sldMk cId="376134237" sldId="340"/>
            <ac:spMk id="5" creationId="{B1341D54-DB0D-4EA8-A2A6-6C745A4D145E}"/>
          </ac:spMkLst>
        </pc:spChg>
        <pc:spChg chg="mod">
          <ac:chgData name="Syphax Ait oubelli" userId="ecf726b1934da71b" providerId="LiveId" clId="{433709BA-F530-424B-95A6-FBFBBEFB683B}" dt="2021-09-09T09:09:57.015" v="489" actId="207"/>
          <ac:spMkLst>
            <pc:docMk/>
            <pc:sldMk cId="376134237" sldId="340"/>
            <ac:spMk id="8" creationId="{FDF1A4F3-AAAA-4FF3-ABE3-B98DF2D21305}"/>
          </ac:spMkLst>
        </pc:spChg>
        <pc:spChg chg="add mod">
          <ac:chgData name="Syphax Ait oubelli" userId="ecf726b1934da71b" providerId="LiveId" clId="{433709BA-F530-424B-95A6-FBFBBEFB683B}" dt="2021-09-09T09:09:35.621" v="485" actId="1076"/>
          <ac:spMkLst>
            <pc:docMk/>
            <pc:sldMk cId="376134237" sldId="340"/>
            <ac:spMk id="11" creationId="{05F33C90-9D0E-4FB5-9C76-B8C2198B7A57}"/>
          </ac:spMkLst>
        </pc:spChg>
        <pc:cxnChg chg="add mod">
          <ac:chgData name="Syphax Ait oubelli" userId="ecf726b1934da71b" providerId="LiveId" clId="{433709BA-F530-424B-95A6-FBFBBEFB683B}" dt="2021-09-09T09:07:49.679" v="452" actId="208"/>
          <ac:cxnSpMkLst>
            <pc:docMk/>
            <pc:sldMk cId="376134237" sldId="340"/>
            <ac:cxnSpMk id="3" creationId="{AC93E167-94A6-4121-BB08-867CE441A8EB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656311552" sldId="340"/>
        </pc:sldMkLst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006680360" sldId="341"/>
        </pc:sldMkLst>
      </pc:sldChg>
      <pc:sldChg chg="addSp delSp modSp add mod">
        <pc:chgData name="Syphax Ait oubelli" userId="ecf726b1934da71b" providerId="LiveId" clId="{433709BA-F530-424B-95A6-FBFBBEFB683B}" dt="2021-09-09T09:13:54.983" v="575" actId="692"/>
        <pc:sldMkLst>
          <pc:docMk/>
          <pc:sldMk cId="1566886990" sldId="341"/>
        </pc:sldMkLst>
        <pc:spChg chg="add mod">
          <ac:chgData name="Syphax Ait oubelli" userId="ecf726b1934da71b" providerId="LiveId" clId="{433709BA-F530-424B-95A6-FBFBBEFB683B}" dt="2021-09-09T09:11:46.792" v="520" actId="1076"/>
          <ac:spMkLst>
            <pc:docMk/>
            <pc:sldMk cId="1566886990" sldId="341"/>
            <ac:spMk id="2" creationId="{938113CD-DB57-4AEF-B270-BEFECBB9E60C}"/>
          </ac:spMkLst>
        </pc:spChg>
        <pc:spChg chg="del">
          <ac:chgData name="Syphax Ait oubelli" userId="ecf726b1934da71b" providerId="LiveId" clId="{433709BA-F530-424B-95A6-FBFBBEFB683B}" dt="2021-09-09T09:10:23.504" v="491" actId="478"/>
          <ac:spMkLst>
            <pc:docMk/>
            <pc:sldMk cId="1566886990" sldId="341"/>
            <ac:spMk id="5" creationId="{B1341D54-DB0D-4EA8-A2A6-6C745A4D145E}"/>
          </ac:spMkLst>
        </pc:spChg>
        <pc:spChg chg="del">
          <ac:chgData name="Syphax Ait oubelli" userId="ecf726b1934da71b" providerId="LiveId" clId="{433709BA-F530-424B-95A6-FBFBBEFB683B}" dt="2021-09-09T09:10:23.504" v="491" actId="478"/>
          <ac:spMkLst>
            <pc:docMk/>
            <pc:sldMk cId="1566886990" sldId="341"/>
            <ac:spMk id="8" creationId="{FDF1A4F3-AAAA-4FF3-ABE3-B98DF2D21305}"/>
          </ac:spMkLst>
        </pc:spChg>
        <pc:spChg chg="del">
          <ac:chgData name="Syphax Ait oubelli" userId="ecf726b1934da71b" providerId="LiveId" clId="{433709BA-F530-424B-95A6-FBFBBEFB683B}" dt="2021-09-09T09:10:23.504" v="491" actId="478"/>
          <ac:spMkLst>
            <pc:docMk/>
            <pc:sldMk cId="1566886990" sldId="341"/>
            <ac:spMk id="9" creationId="{255B79BD-3352-4E1E-94D3-B41EEB9058FA}"/>
          </ac:spMkLst>
        </pc:spChg>
        <pc:spChg chg="del">
          <ac:chgData name="Syphax Ait oubelli" userId="ecf726b1934da71b" providerId="LiveId" clId="{433709BA-F530-424B-95A6-FBFBBEFB683B}" dt="2021-09-09T09:10:23.504" v="491" actId="478"/>
          <ac:spMkLst>
            <pc:docMk/>
            <pc:sldMk cId="1566886990" sldId="341"/>
            <ac:spMk id="11" creationId="{05F33C90-9D0E-4FB5-9C76-B8C2198B7A57}"/>
          </ac:spMkLst>
        </pc:spChg>
        <pc:spChg chg="add mod">
          <ac:chgData name="Syphax Ait oubelli" userId="ecf726b1934da71b" providerId="LiveId" clId="{433709BA-F530-424B-95A6-FBFBBEFB683B}" dt="2021-09-09T09:11:31.730" v="514" actId="1076"/>
          <ac:spMkLst>
            <pc:docMk/>
            <pc:sldMk cId="1566886990" sldId="341"/>
            <ac:spMk id="12" creationId="{6458A860-D8AB-4201-9E9A-F23F6E43F26F}"/>
          </ac:spMkLst>
        </pc:spChg>
        <pc:spChg chg="add mod">
          <ac:chgData name="Syphax Ait oubelli" userId="ecf726b1934da71b" providerId="LiveId" clId="{433709BA-F530-424B-95A6-FBFBBEFB683B}" dt="2021-09-09T09:12:18.557" v="535" actId="1076"/>
          <ac:spMkLst>
            <pc:docMk/>
            <pc:sldMk cId="1566886990" sldId="341"/>
            <ac:spMk id="13" creationId="{03AFD408-5FF2-4BD1-BCCD-3614B87B3478}"/>
          </ac:spMkLst>
        </pc:spChg>
        <pc:spChg chg="add mod">
          <ac:chgData name="Syphax Ait oubelli" userId="ecf726b1934da71b" providerId="LiveId" clId="{433709BA-F530-424B-95A6-FBFBBEFB683B}" dt="2021-09-09T09:12:47.766" v="539" actId="948"/>
          <ac:spMkLst>
            <pc:docMk/>
            <pc:sldMk cId="1566886990" sldId="341"/>
            <ac:spMk id="14" creationId="{A599778F-50EB-4A01-B90C-5F11D37451A3}"/>
          </ac:spMkLst>
        </pc:spChg>
        <pc:spChg chg="add mod">
          <ac:chgData name="Syphax Ait oubelli" userId="ecf726b1934da71b" providerId="LiveId" clId="{433709BA-F530-424B-95A6-FBFBBEFB683B}" dt="2021-09-09T09:12:23.297" v="536" actId="1076"/>
          <ac:spMkLst>
            <pc:docMk/>
            <pc:sldMk cId="1566886990" sldId="341"/>
            <ac:spMk id="15" creationId="{03F134DC-FDCF-415F-8AF0-F6A4F1BF2868}"/>
          </ac:spMkLst>
        </pc:spChg>
        <pc:spChg chg="add mod">
          <ac:chgData name="Syphax Ait oubelli" userId="ecf726b1934da71b" providerId="LiveId" clId="{433709BA-F530-424B-95A6-FBFBBEFB683B}" dt="2021-09-09T09:12:06.360" v="531" actId="1035"/>
          <ac:spMkLst>
            <pc:docMk/>
            <pc:sldMk cId="1566886990" sldId="341"/>
            <ac:spMk id="16" creationId="{8877BCB6-F77E-4E6A-943F-752A0308B3C8}"/>
          </ac:spMkLst>
        </pc:spChg>
        <pc:spChg chg="add mod">
          <ac:chgData name="Syphax Ait oubelli" userId="ecf726b1934da71b" providerId="LiveId" clId="{433709BA-F530-424B-95A6-FBFBBEFB683B}" dt="2021-09-09T09:12:59.140" v="543" actId="207"/>
          <ac:spMkLst>
            <pc:docMk/>
            <pc:sldMk cId="1566886990" sldId="341"/>
            <ac:spMk id="17" creationId="{0006F99A-810F-4549-B493-107088043181}"/>
          </ac:spMkLst>
        </pc:spChg>
        <pc:spChg chg="add mod">
          <ac:chgData name="Syphax Ait oubelli" userId="ecf726b1934da71b" providerId="LiveId" clId="{433709BA-F530-424B-95A6-FBFBBEFB683B}" dt="2021-09-09T09:12:59.140" v="543" actId="207"/>
          <ac:spMkLst>
            <pc:docMk/>
            <pc:sldMk cId="1566886990" sldId="341"/>
            <ac:spMk id="18" creationId="{5FF26DC0-D197-49A3-9680-239128DA4221}"/>
          </ac:spMkLst>
        </pc:spChg>
        <pc:picChg chg="del">
          <ac:chgData name="Syphax Ait oubelli" userId="ecf726b1934da71b" providerId="LiveId" clId="{433709BA-F530-424B-95A6-FBFBBEFB683B}" dt="2021-09-09T09:10:23.504" v="491" actId="478"/>
          <ac:picMkLst>
            <pc:docMk/>
            <pc:sldMk cId="1566886990" sldId="341"/>
            <ac:picMk id="10" creationId="{5D0168F1-5A29-43EF-B4EB-E85F35365218}"/>
          </ac:picMkLst>
        </pc:picChg>
        <pc:cxnChg chg="del mod">
          <ac:chgData name="Syphax Ait oubelli" userId="ecf726b1934da71b" providerId="LiveId" clId="{433709BA-F530-424B-95A6-FBFBBEFB683B}" dt="2021-09-09T09:10:23.504" v="491" actId="478"/>
          <ac:cxnSpMkLst>
            <pc:docMk/>
            <pc:sldMk cId="1566886990" sldId="341"/>
            <ac:cxnSpMk id="3" creationId="{AC93E167-94A6-4121-BB08-867CE441A8EB}"/>
          </ac:cxnSpMkLst>
        </pc:cxnChg>
        <pc:cxnChg chg="add mod">
          <ac:chgData name="Syphax Ait oubelli" userId="ecf726b1934da71b" providerId="LiveId" clId="{433709BA-F530-424B-95A6-FBFBBEFB683B}" dt="2021-09-09T09:13:54.983" v="575" actId="692"/>
          <ac:cxnSpMkLst>
            <pc:docMk/>
            <pc:sldMk cId="1566886990" sldId="341"/>
            <ac:cxnSpMk id="6" creationId="{A2418421-17CF-411A-9CBC-9CD2DF290949}"/>
          </ac:cxnSpMkLst>
        </pc:cxnChg>
        <pc:cxnChg chg="add mod">
          <ac:chgData name="Syphax Ait oubelli" userId="ecf726b1934da71b" providerId="LiveId" clId="{433709BA-F530-424B-95A6-FBFBBEFB683B}" dt="2021-09-09T09:13:54.983" v="575" actId="692"/>
          <ac:cxnSpMkLst>
            <pc:docMk/>
            <pc:sldMk cId="1566886990" sldId="341"/>
            <ac:cxnSpMk id="19" creationId="{6C60077F-67B3-48A1-91C1-AEC956C59C57}"/>
          </ac:cxnSpMkLst>
        </pc:cxnChg>
      </pc:sldChg>
      <pc:sldChg chg="addSp delSp modSp add mod ord">
        <pc:chgData name="Syphax Ait oubelli" userId="ecf726b1934da71b" providerId="LiveId" clId="{433709BA-F530-424B-95A6-FBFBBEFB683B}" dt="2021-09-09T09:16:03.539" v="591" actId="20577"/>
        <pc:sldMkLst>
          <pc:docMk/>
          <pc:sldMk cId="1104780762" sldId="342"/>
        </pc:sldMkLst>
        <pc:spChg chg="add del mod">
          <ac:chgData name="Syphax Ait oubelli" userId="ecf726b1934da71b" providerId="LiveId" clId="{433709BA-F530-424B-95A6-FBFBBEFB683B}" dt="2021-09-09T09:15:15.993" v="582" actId="478"/>
          <ac:spMkLst>
            <pc:docMk/>
            <pc:sldMk cId="1104780762" sldId="342"/>
            <ac:spMk id="12" creationId="{02973692-3B12-492C-BBE8-B68459B4A828}"/>
          </ac:spMkLst>
        </pc:spChg>
        <pc:spChg chg="add mod">
          <ac:chgData name="Syphax Ait oubelli" userId="ecf726b1934da71b" providerId="LiveId" clId="{433709BA-F530-424B-95A6-FBFBBEFB683B}" dt="2021-09-09T09:16:01.322" v="590" actId="20577"/>
          <ac:spMkLst>
            <pc:docMk/>
            <pc:sldMk cId="1104780762" sldId="342"/>
            <ac:spMk id="13" creationId="{7DCC3B49-76F5-4DB3-8BC2-A72AC62CF11C}"/>
          </ac:spMkLst>
        </pc:spChg>
        <pc:spChg chg="add mod">
          <ac:chgData name="Syphax Ait oubelli" userId="ecf726b1934da71b" providerId="LiveId" clId="{433709BA-F530-424B-95A6-FBFBBEFB683B}" dt="2021-09-09T09:16:03.539" v="591" actId="20577"/>
          <ac:spMkLst>
            <pc:docMk/>
            <pc:sldMk cId="1104780762" sldId="342"/>
            <ac:spMk id="14" creationId="{4F9CD1F0-CA3A-4D07-B654-08E1177DDE52}"/>
          </ac:spMkLst>
        </pc:spChg>
        <pc:cxnChg chg="add mod ord">
          <ac:chgData name="Syphax Ait oubelli" userId="ecf726b1934da71b" providerId="LiveId" clId="{433709BA-F530-424B-95A6-FBFBBEFB683B}" dt="2021-09-09T09:15:32.904" v="589" actId="167"/>
          <ac:cxnSpMkLst>
            <pc:docMk/>
            <pc:sldMk cId="1104780762" sldId="342"/>
            <ac:cxnSpMk id="15" creationId="{5A5EE63A-B784-4C9B-B63D-F1082EA258B2}"/>
          </ac:cxnSpMkLst>
        </pc:cxnChg>
        <pc:cxnChg chg="add mod ord">
          <ac:chgData name="Syphax Ait oubelli" userId="ecf726b1934da71b" providerId="LiveId" clId="{433709BA-F530-424B-95A6-FBFBBEFB683B}" dt="2021-09-09T09:15:32.904" v="589" actId="167"/>
          <ac:cxnSpMkLst>
            <pc:docMk/>
            <pc:sldMk cId="1104780762" sldId="342"/>
            <ac:cxnSpMk id="16" creationId="{C048B6B6-F278-454B-A846-9003D5A5F101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793673798" sldId="342"/>
        </pc:sldMkLst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224891720" sldId="343"/>
        </pc:sldMkLst>
      </pc:sldChg>
      <pc:sldChg chg="addSp delSp modSp add mod">
        <pc:chgData name="Syphax Ait oubelli" userId="ecf726b1934da71b" providerId="LiveId" clId="{433709BA-F530-424B-95A6-FBFBBEFB683B}" dt="2021-09-09T09:17:51.960" v="627" actId="12789"/>
        <pc:sldMkLst>
          <pc:docMk/>
          <pc:sldMk cId="2923337268" sldId="343"/>
        </pc:sldMkLst>
        <pc:spChg chg="add mod">
          <ac:chgData name="Syphax Ait oubelli" userId="ecf726b1934da71b" providerId="LiveId" clId="{433709BA-F530-424B-95A6-FBFBBEFB683B}" dt="2021-09-09T09:17:51.960" v="627" actId="12789"/>
          <ac:spMkLst>
            <pc:docMk/>
            <pc:sldMk cId="2923337268" sldId="343"/>
            <ac:spMk id="2" creationId="{B3F5028F-A12C-4BCC-BD8B-03779B18E208}"/>
          </ac:spMkLst>
        </pc:spChg>
        <pc:spChg chg="del">
          <ac:chgData name="Syphax Ait oubelli" userId="ecf726b1934da71b" providerId="LiveId" clId="{433709BA-F530-424B-95A6-FBFBBEFB683B}" dt="2021-09-09T09:17:23.424" v="593" actId="478"/>
          <ac:spMkLst>
            <pc:docMk/>
            <pc:sldMk cId="2923337268" sldId="343"/>
            <ac:spMk id="5" creationId="{B1341D54-DB0D-4EA8-A2A6-6C745A4D145E}"/>
          </ac:spMkLst>
        </pc:spChg>
        <pc:spChg chg="del">
          <ac:chgData name="Syphax Ait oubelli" userId="ecf726b1934da71b" providerId="LiveId" clId="{433709BA-F530-424B-95A6-FBFBBEFB683B}" dt="2021-09-09T09:17:23.424" v="593" actId="478"/>
          <ac:spMkLst>
            <pc:docMk/>
            <pc:sldMk cId="2923337268" sldId="343"/>
            <ac:spMk id="8" creationId="{FDF1A4F3-AAAA-4FF3-ABE3-B98DF2D21305}"/>
          </ac:spMkLst>
        </pc:spChg>
        <pc:spChg chg="del">
          <ac:chgData name="Syphax Ait oubelli" userId="ecf726b1934da71b" providerId="LiveId" clId="{433709BA-F530-424B-95A6-FBFBBEFB683B}" dt="2021-09-09T09:17:23.424" v="593" actId="478"/>
          <ac:spMkLst>
            <pc:docMk/>
            <pc:sldMk cId="2923337268" sldId="343"/>
            <ac:spMk id="9" creationId="{255B79BD-3352-4E1E-94D3-B41EEB9058FA}"/>
          </ac:spMkLst>
        </pc:spChg>
        <pc:spChg chg="del">
          <ac:chgData name="Syphax Ait oubelli" userId="ecf726b1934da71b" providerId="LiveId" clId="{433709BA-F530-424B-95A6-FBFBBEFB683B}" dt="2021-09-09T09:17:23.424" v="593" actId="478"/>
          <ac:spMkLst>
            <pc:docMk/>
            <pc:sldMk cId="2923337268" sldId="343"/>
            <ac:spMk id="11" creationId="{05F33C90-9D0E-4FB5-9C76-B8C2198B7A57}"/>
          </ac:spMkLst>
        </pc:spChg>
        <pc:spChg chg="del">
          <ac:chgData name="Syphax Ait oubelli" userId="ecf726b1934da71b" providerId="LiveId" clId="{433709BA-F530-424B-95A6-FBFBBEFB683B}" dt="2021-09-09T09:17:23.424" v="593" actId="478"/>
          <ac:spMkLst>
            <pc:docMk/>
            <pc:sldMk cId="2923337268" sldId="343"/>
            <ac:spMk id="13" creationId="{7DCC3B49-76F5-4DB3-8BC2-A72AC62CF11C}"/>
          </ac:spMkLst>
        </pc:spChg>
        <pc:spChg chg="del">
          <ac:chgData name="Syphax Ait oubelli" userId="ecf726b1934da71b" providerId="LiveId" clId="{433709BA-F530-424B-95A6-FBFBBEFB683B}" dt="2021-09-09T09:17:23.424" v="593" actId="478"/>
          <ac:spMkLst>
            <pc:docMk/>
            <pc:sldMk cId="2923337268" sldId="343"/>
            <ac:spMk id="14" creationId="{4F9CD1F0-CA3A-4D07-B654-08E1177DDE52}"/>
          </ac:spMkLst>
        </pc:spChg>
        <pc:picChg chg="del">
          <ac:chgData name="Syphax Ait oubelli" userId="ecf726b1934da71b" providerId="LiveId" clId="{433709BA-F530-424B-95A6-FBFBBEFB683B}" dt="2021-09-09T09:17:23.424" v="593" actId="478"/>
          <ac:picMkLst>
            <pc:docMk/>
            <pc:sldMk cId="2923337268" sldId="343"/>
            <ac:picMk id="10" creationId="{5D0168F1-5A29-43EF-B4EB-E85F35365218}"/>
          </ac:picMkLst>
        </pc:picChg>
        <pc:cxnChg chg="del mod">
          <ac:chgData name="Syphax Ait oubelli" userId="ecf726b1934da71b" providerId="LiveId" clId="{433709BA-F530-424B-95A6-FBFBBEFB683B}" dt="2021-09-09T09:17:23.424" v="593" actId="478"/>
          <ac:cxnSpMkLst>
            <pc:docMk/>
            <pc:sldMk cId="2923337268" sldId="343"/>
            <ac:cxnSpMk id="3" creationId="{AC93E167-94A6-4121-BB08-867CE441A8EB}"/>
          </ac:cxnSpMkLst>
        </pc:cxnChg>
        <pc:cxnChg chg="del">
          <ac:chgData name="Syphax Ait oubelli" userId="ecf726b1934da71b" providerId="LiveId" clId="{433709BA-F530-424B-95A6-FBFBBEFB683B}" dt="2021-09-09T09:17:23.424" v="593" actId="478"/>
          <ac:cxnSpMkLst>
            <pc:docMk/>
            <pc:sldMk cId="2923337268" sldId="343"/>
            <ac:cxnSpMk id="15" creationId="{5A5EE63A-B784-4C9B-B63D-F1082EA258B2}"/>
          </ac:cxnSpMkLst>
        </pc:cxnChg>
        <pc:cxnChg chg="del">
          <ac:chgData name="Syphax Ait oubelli" userId="ecf726b1934da71b" providerId="LiveId" clId="{433709BA-F530-424B-95A6-FBFBBEFB683B}" dt="2021-09-09T09:17:23.424" v="593" actId="478"/>
          <ac:cxnSpMkLst>
            <pc:docMk/>
            <pc:sldMk cId="2923337268" sldId="343"/>
            <ac:cxnSpMk id="16" creationId="{C048B6B6-F278-454B-A846-9003D5A5F101}"/>
          </ac:cxnSpMkLst>
        </pc:cxnChg>
      </pc:sldChg>
      <pc:sldChg chg="addSp delSp modSp add mod">
        <pc:chgData name="Syphax Ait oubelli" userId="ecf726b1934da71b" providerId="LiveId" clId="{433709BA-F530-424B-95A6-FBFBBEFB683B}" dt="2021-09-09T09:22:49.514" v="785" actId="1076"/>
        <pc:sldMkLst>
          <pc:docMk/>
          <pc:sldMk cId="1010502039" sldId="344"/>
        </pc:sldMkLst>
        <pc:spChg chg="del">
          <ac:chgData name="Syphax Ait oubelli" userId="ecf726b1934da71b" providerId="LiveId" clId="{433709BA-F530-424B-95A6-FBFBBEFB683B}" dt="2021-09-09T09:18:52.082" v="629" actId="478"/>
          <ac:spMkLst>
            <pc:docMk/>
            <pc:sldMk cId="1010502039" sldId="344"/>
            <ac:spMk id="2" creationId="{B3F5028F-A12C-4BCC-BD8B-03779B18E208}"/>
          </ac:spMkLst>
        </pc:spChg>
        <pc:spChg chg="add mod">
          <ac:chgData name="Syphax Ait oubelli" userId="ecf726b1934da71b" providerId="LiveId" clId="{433709BA-F530-424B-95A6-FBFBBEFB683B}" dt="2021-09-09T09:20:23.573" v="719" actId="1076"/>
          <ac:spMkLst>
            <pc:docMk/>
            <pc:sldMk cId="1010502039" sldId="344"/>
            <ac:spMk id="3" creationId="{CE135D9F-4E21-4AE7-8DE4-324AB396060A}"/>
          </ac:spMkLst>
        </pc:spChg>
        <pc:spChg chg="add mod">
          <ac:chgData name="Syphax Ait oubelli" userId="ecf726b1934da71b" providerId="LiveId" clId="{433709BA-F530-424B-95A6-FBFBBEFB683B}" dt="2021-09-09T09:20:23.573" v="719" actId="1076"/>
          <ac:spMkLst>
            <pc:docMk/>
            <pc:sldMk cId="1010502039" sldId="344"/>
            <ac:spMk id="4" creationId="{A3B6C7B8-0781-4742-9F07-D50B02AA0685}"/>
          </ac:spMkLst>
        </pc:spChg>
        <pc:spChg chg="add mod">
          <ac:chgData name="Syphax Ait oubelli" userId="ecf726b1934da71b" providerId="LiveId" clId="{433709BA-F530-424B-95A6-FBFBBEFB683B}" dt="2021-09-09T09:20:23.573" v="719" actId="1076"/>
          <ac:spMkLst>
            <pc:docMk/>
            <pc:sldMk cId="1010502039" sldId="344"/>
            <ac:spMk id="5" creationId="{2CBB834B-A0FA-40C1-97D7-F69A094A55B6}"/>
          </ac:spMkLst>
        </pc:spChg>
        <pc:spChg chg="add mod">
          <ac:chgData name="Syphax Ait oubelli" userId="ecf726b1934da71b" providerId="LiveId" clId="{433709BA-F530-424B-95A6-FBFBBEFB683B}" dt="2021-09-09T09:20:23.573" v="719" actId="1076"/>
          <ac:spMkLst>
            <pc:docMk/>
            <pc:sldMk cId="1010502039" sldId="344"/>
            <ac:spMk id="6" creationId="{356D953C-F917-414F-8116-59163B60732F}"/>
          </ac:spMkLst>
        </pc:spChg>
        <pc:spChg chg="add mod">
          <ac:chgData name="Syphax Ait oubelli" userId="ecf726b1934da71b" providerId="LiveId" clId="{433709BA-F530-424B-95A6-FBFBBEFB683B}" dt="2021-09-09T09:20:23.573" v="719" actId="1076"/>
          <ac:spMkLst>
            <pc:docMk/>
            <pc:sldMk cId="1010502039" sldId="344"/>
            <ac:spMk id="7" creationId="{96889288-7A0A-4E13-AACD-55B1F5374A31}"/>
          </ac:spMkLst>
        </pc:spChg>
        <pc:spChg chg="add mod">
          <ac:chgData name="Syphax Ait oubelli" userId="ecf726b1934da71b" providerId="LiveId" clId="{433709BA-F530-424B-95A6-FBFBBEFB683B}" dt="2021-09-09T09:22:49.514" v="785" actId="1076"/>
          <ac:spMkLst>
            <pc:docMk/>
            <pc:sldMk cId="1010502039" sldId="344"/>
            <ac:spMk id="8" creationId="{43F0CD5C-CEA3-4E4B-B9B6-25B1005BB37D}"/>
          </ac:spMkLst>
        </pc:spChg>
        <pc:spChg chg="add mod">
          <ac:chgData name="Syphax Ait oubelli" userId="ecf726b1934da71b" providerId="LiveId" clId="{433709BA-F530-424B-95A6-FBFBBEFB683B}" dt="2021-09-09T09:22:49.514" v="785" actId="1076"/>
          <ac:spMkLst>
            <pc:docMk/>
            <pc:sldMk cId="1010502039" sldId="344"/>
            <ac:spMk id="9" creationId="{C5A76EDE-F694-4868-BC22-7AFC6FF27BF3}"/>
          </ac:spMkLst>
        </pc:spChg>
        <pc:spChg chg="add mod">
          <ac:chgData name="Syphax Ait oubelli" userId="ecf726b1934da71b" providerId="LiveId" clId="{433709BA-F530-424B-95A6-FBFBBEFB683B}" dt="2021-09-09T09:22:49.514" v="785" actId="1076"/>
          <ac:spMkLst>
            <pc:docMk/>
            <pc:sldMk cId="1010502039" sldId="344"/>
            <ac:spMk id="10" creationId="{97F46065-014E-4E4A-9973-A5AF46E407A0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469424833" sldId="344"/>
        </pc:sldMkLst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217032862" sldId="345"/>
        </pc:sldMkLst>
      </pc:sldChg>
      <pc:sldChg chg="addSp delSp modSp add mod">
        <pc:chgData name="Syphax Ait oubelli" userId="ecf726b1934da71b" providerId="LiveId" clId="{433709BA-F530-424B-95A6-FBFBBEFB683B}" dt="2021-09-09T09:27:18.381" v="812" actId="1076"/>
        <pc:sldMkLst>
          <pc:docMk/>
          <pc:sldMk cId="4176505590" sldId="345"/>
        </pc:sldMkLst>
        <pc:spChg chg="mod topLvl">
          <ac:chgData name="Syphax Ait oubelli" userId="ecf726b1934da71b" providerId="LiveId" clId="{433709BA-F530-424B-95A6-FBFBBEFB683B}" dt="2021-09-09T09:25:45.395" v="792" actId="165"/>
          <ac:spMkLst>
            <pc:docMk/>
            <pc:sldMk cId="4176505590" sldId="345"/>
            <ac:spMk id="3" creationId="{CE135D9F-4E21-4AE7-8DE4-324AB396060A}"/>
          </ac:spMkLst>
        </pc:spChg>
        <pc:spChg chg="mod topLvl">
          <ac:chgData name="Syphax Ait oubelli" userId="ecf726b1934da71b" providerId="LiveId" clId="{433709BA-F530-424B-95A6-FBFBBEFB683B}" dt="2021-09-09T09:25:45.395" v="792" actId="165"/>
          <ac:spMkLst>
            <pc:docMk/>
            <pc:sldMk cId="4176505590" sldId="345"/>
            <ac:spMk id="4" creationId="{A3B6C7B8-0781-4742-9F07-D50B02AA0685}"/>
          </ac:spMkLst>
        </pc:spChg>
        <pc:spChg chg="mod topLvl">
          <ac:chgData name="Syphax Ait oubelli" userId="ecf726b1934da71b" providerId="LiveId" clId="{433709BA-F530-424B-95A6-FBFBBEFB683B}" dt="2021-09-09T09:25:45.395" v="792" actId="165"/>
          <ac:spMkLst>
            <pc:docMk/>
            <pc:sldMk cId="4176505590" sldId="345"/>
            <ac:spMk id="5" creationId="{2CBB834B-A0FA-40C1-97D7-F69A094A55B6}"/>
          </ac:spMkLst>
        </pc:spChg>
        <pc:spChg chg="mod topLvl">
          <ac:chgData name="Syphax Ait oubelli" userId="ecf726b1934da71b" providerId="LiveId" clId="{433709BA-F530-424B-95A6-FBFBBEFB683B}" dt="2021-09-09T09:25:45.395" v="792" actId="165"/>
          <ac:spMkLst>
            <pc:docMk/>
            <pc:sldMk cId="4176505590" sldId="345"/>
            <ac:spMk id="6" creationId="{356D953C-F917-414F-8116-59163B60732F}"/>
          </ac:spMkLst>
        </pc:spChg>
        <pc:spChg chg="mod topLvl">
          <ac:chgData name="Syphax Ait oubelli" userId="ecf726b1934da71b" providerId="LiveId" clId="{433709BA-F530-424B-95A6-FBFBBEFB683B}" dt="2021-09-09T09:25:45.395" v="792" actId="165"/>
          <ac:spMkLst>
            <pc:docMk/>
            <pc:sldMk cId="4176505590" sldId="345"/>
            <ac:spMk id="7" creationId="{96889288-7A0A-4E13-AACD-55B1F5374A31}"/>
          </ac:spMkLst>
        </pc:spChg>
        <pc:spChg chg="mod topLvl">
          <ac:chgData name="Syphax Ait oubelli" userId="ecf726b1934da71b" providerId="LiveId" clId="{433709BA-F530-424B-95A6-FBFBBEFB683B}" dt="2021-09-09T09:25:45.395" v="792" actId="165"/>
          <ac:spMkLst>
            <pc:docMk/>
            <pc:sldMk cId="4176505590" sldId="345"/>
            <ac:spMk id="8" creationId="{43F0CD5C-CEA3-4E4B-B9B6-25B1005BB37D}"/>
          </ac:spMkLst>
        </pc:spChg>
        <pc:spChg chg="mod topLvl">
          <ac:chgData name="Syphax Ait oubelli" userId="ecf726b1934da71b" providerId="LiveId" clId="{433709BA-F530-424B-95A6-FBFBBEFB683B}" dt="2021-09-09T09:25:45.395" v="792" actId="165"/>
          <ac:spMkLst>
            <pc:docMk/>
            <pc:sldMk cId="4176505590" sldId="345"/>
            <ac:spMk id="9" creationId="{C5A76EDE-F694-4868-BC22-7AFC6FF27BF3}"/>
          </ac:spMkLst>
        </pc:spChg>
        <pc:spChg chg="mod topLvl">
          <ac:chgData name="Syphax Ait oubelli" userId="ecf726b1934da71b" providerId="LiveId" clId="{433709BA-F530-424B-95A6-FBFBBEFB683B}" dt="2021-09-09T09:25:45.395" v="792" actId="165"/>
          <ac:spMkLst>
            <pc:docMk/>
            <pc:sldMk cId="4176505590" sldId="345"/>
            <ac:spMk id="10" creationId="{97F46065-014E-4E4A-9973-A5AF46E407A0}"/>
          </ac:spMkLst>
        </pc:spChg>
        <pc:spChg chg="add del mod">
          <ac:chgData name="Syphax Ait oubelli" userId="ecf726b1934da71b" providerId="LiveId" clId="{433709BA-F530-424B-95A6-FBFBBEFB683B}" dt="2021-09-09T09:27:05.934" v="800" actId="478"/>
          <ac:spMkLst>
            <pc:docMk/>
            <pc:sldMk cId="4176505590" sldId="345"/>
            <ac:spMk id="11" creationId="{7E31C758-C46C-411E-99BF-7C54439D451C}"/>
          </ac:spMkLst>
        </pc:spChg>
        <pc:spChg chg="add mod">
          <ac:chgData name="Syphax Ait oubelli" userId="ecf726b1934da71b" providerId="LiveId" clId="{433709BA-F530-424B-95A6-FBFBBEFB683B}" dt="2021-09-09T09:27:18.381" v="812" actId="1076"/>
          <ac:spMkLst>
            <pc:docMk/>
            <pc:sldMk cId="4176505590" sldId="345"/>
            <ac:spMk id="12" creationId="{23CD9A81-C63C-4BF6-ACAE-8C4480BEED71}"/>
          </ac:spMkLst>
        </pc:spChg>
        <pc:grpChg chg="add del mod">
          <ac:chgData name="Syphax Ait oubelli" userId="ecf726b1934da71b" providerId="LiveId" clId="{433709BA-F530-424B-95A6-FBFBBEFB683B}" dt="2021-09-09T09:25:45.395" v="792" actId="165"/>
          <ac:grpSpMkLst>
            <pc:docMk/>
            <pc:sldMk cId="4176505590" sldId="345"/>
            <ac:grpSpMk id="2" creationId="{A4C2A7F0-92AC-4E9A-B3E9-23F917A4F386}"/>
          </ac:grpSpMkLst>
        </pc:gr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586446267" sldId="346"/>
        </pc:sldMkLst>
      </pc:sldChg>
      <pc:sldChg chg="addSp modSp add mod">
        <pc:chgData name="Syphax Ait oubelli" userId="ecf726b1934da71b" providerId="LiveId" clId="{433709BA-F530-424B-95A6-FBFBBEFB683B}" dt="2021-09-09T09:53:56.754" v="855" actId="14100"/>
        <pc:sldMkLst>
          <pc:docMk/>
          <pc:sldMk cId="2236735440" sldId="346"/>
        </pc:sldMkLst>
        <pc:spChg chg="add mod">
          <ac:chgData name="Syphax Ait oubelli" userId="ecf726b1934da71b" providerId="LiveId" clId="{433709BA-F530-424B-95A6-FBFBBEFB683B}" dt="2021-09-09T09:53:41.477" v="819" actId="208"/>
          <ac:spMkLst>
            <pc:docMk/>
            <pc:sldMk cId="2236735440" sldId="346"/>
            <ac:spMk id="2" creationId="{2B1A1D84-61F0-48B2-B430-8A96086C77E7}"/>
          </ac:spMkLst>
        </pc:spChg>
        <pc:spChg chg="add mod">
          <ac:chgData name="Syphax Ait oubelli" userId="ecf726b1934da71b" providerId="LiveId" clId="{433709BA-F530-424B-95A6-FBFBBEFB683B}" dt="2021-09-09T09:53:56.754" v="855" actId="14100"/>
          <ac:spMkLst>
            <pc:docMk/>
            <pc:sldMk cId="2236735440" sldId="346"/>
            <ac:spMk id="13" creationId="{F6A807FB-611E-44E3-8FB3-F2246F56AC7B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841119375" sldId="347"/>
        </pc:sldMkLst>
      </pc:sldChg>
      <pc:sldChg chg="add del">
        <pc:chgData name="Syphax Ait oubelli" userId="ecf726b1934da71b" providerId="LiveId" clId="{433709BA-F530-424B-95A6-FBFBBEFB683B}" dt="2021-09-09T09:54:13.967" v="858" actId="47"/>
        <pc:sldMkLst>
          <pc:docMk/>
          <pc:sldMk cId="870714357" sldId="347"/>
        </pc:sldMkLst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433709BA-F530-424B-95A6-FBFBBEFB683B}" dt="2021-09-09T09:56:04.610" v="905" actId="1076"/>
        <pc:sldMkLst>
          <pc:docMk/>
          <pc:sldMk cId="1488215976" sldId="348"/>
        </pc:sldMkLst>
        <pc:spChg chg="mod">
          <ac:chgData name="Syphax Ait oubelli" userId="ecf726b1934da71b" providerId="LiveId" clId="{433709BA-F530-424B-95A6-FBFBBEFB683B}" dt="2021-09-09T09:54:25.150" v="862" actId="20577"/>
          <ac:spMkLst>
            <pc:docMk/>
            <pc:sldMk cId="1488215976" sldId="348"/>
            <ac:spMk id="5" creationId="{B1341D54-DB0D-4EA8-A2A6-6C745A4D145E}"/>
          </ac:spMkLst>
        </pc:spChg>
        <pc:spChg chg="del">
          <ac:chgData name="Syphax Ait oubelli" userId="ecf726b1934da71b" providerId="LiveId" clId="{433709BA-F530-424B-95A6-FBFBBEFB683B}" dt="2021-09-09T09:54:16.780" v="859" actId="478"/>
          <ac:spMkLst>
            <pc:docMk/>
            <pc:sldMk cId="1488215976" sldId="348"/>
            <ac:spMk id="8" creationId="{FDF1A4F3-AAAA-4FF3-ABE3-B98DF2D21305}"/>
          </ac:spMkLst>
        </pc:spChg>
        <pc:spChg chg="mod">
          <ac:chgData name="Syphax Ait oubelli" userId="ecf726b1934da71b" providerId="LiveId" clId="{433709BA-F530-424B-95A6-FBFBBEFB683B}" dt="2021-09-09T09:54:18.775" v="860" actId="1076"/>
          <ac:spMkLst>
            <pc:docMk/>
            <pc:sldMk cId="1488215976" sldId="348"/>
            <ac:spMk id="9" creationId="{255B79BD-3352-4E1E-94D3-B41EEB9058FA}"/>
          </ac:spMkLst>
        </pc:spChg>
        <pc:spChg chg="del">
          <ac:chgData name="Syphax Ait oubelli" userId="ecf726b1934da71b" providerId="LiveId" clId="{433709BA-F530-424B-95A6-FBFBBEFB683B}" dt="2021-09-09T09:54:16.780" v="859" actId="478"/>
          <ac:spMkLst>
            <pc:docMk/>
            <pc:sldMk cId="1488215976" sldId="348"/>
            <ac:spMk id="11" creationId="{05F33C90-9D0E-4FB5-9C76-B8C2198B7A57}"/>
          </ac:spMkLst>
        </pc:spChg>
        <pc:spChg chg="add mod">
          <ac:chgData name="Syphax Ait oubelli" userId="ecf726b1934da71b" providerId="LiveId" clId="{433709BA-F530-424B-95A6-FBFBBEFB683B}" dt="2021-09-09T09:54:29.518" v="864" actId="20577"/>
          <ac:spMkLst>
            <pc:docMk/>
            <pc:sldMk cId="1488215976" sldId="348"/>
            <ac:spMk id="12" creationId="{956BF701-EB05-4F15-8044-90AEAEF255AF}"/>
          </ac:spMkLst>
        </pc:spChg>
        <pc:spChg chg="add mod">
          <ac:chgData name="Syphax Ait oubelli" userId="ecf726b1934da71b" providerId="LiveId" clId="{433709BA-F530-424B-95A6-FBFBBEFB683B}" dt="2021-09-09T09:54:49.084" v="870" actId="404"/>
          <ac:spMkLst>
            <pc:docMk/>
            <pc:sldMk cId="1488215976" sldId="348"/>
            <ac:spMk id="13" creationId="{3BAE6B66-D9E4-426D-8351-2578DC4E0952}"/>
          </ac:spMkLst>
        </pc:spChg>
        <pc:spChg chg="add mod">
          <ac:chgData name="Syphax Ait oubelli" userId="ecf726b1934da71b" providerId="LiveId" clId="{433709BA-F530-424B-95A6-FBFBBEFB683B}" dt="2021-09-09T09:55:10.607" v="891" actId="1076"/>
          <ac:spMkLst>
            <pc:docMk/>
            <pc:sldMk cId="1488215976" sldId="348"/>
            <ac:spMk id="20" creationId="{34CD9CD7-52D8-4BBB-BE6E-A124007C378C}"/>
          </ac:spMkLst>
        </pc:spChg>
        <pc:spChg chg="add mod">
          <ac:chgData name="Syphax Ait oubelli" userId="ecf726b1934da71b" providerId="LiveId" clId="{433709BA-F530-424B-95A6-FBFBBEFB683B}" dt="2021-09-09T09:55:50.072" v="898" actId="1582"/>
          <ac:spMkLst>
            <pc:docMk/>
            <pc:sldMk cId="1488215976" sldId="348"/>
            <ac:spMk id="21" creationId="{D8398AFF-23A5-4A62-A0AD-C00E76C8DA8D}"/>
          </ac:spMkLst>
        </pc:spChg>
        <pc:spChg chg="add mod">
          <ac:chgData name="Syphax Ait oubelli" userId="ecf726b1934da71b" providerId="LiveId" clId="{433709BA-F530-424B-95A6-FBFBBEFB683B}" dt="2021-09-09T09:56:04.610" v="905" actId="1076"/>
          <ac:spMkLst>
            <pc:docMk/>
            <pc:sldMk cId="1488215976" sldId="348"/>
            <ac:spMk id="22" creationId="{D884EED8-AE0A-448E-9E64-D20E80D73BE4}"/>
          </ac:spMkLst>
        </pc:spChg>
        <pc:cxnChg chg="mod">
          <ac:chgData name="Syphax Ait oubelli" userId="ecf726b1934da71b" providerId="LiveId" clId="{433709BA-F530-424B-95A6-FBFBBEFB683B}" dt="2021-09-09T09:54:21.137" v="861" actId="1076"/>
          <ac:cxnSpMkLst>
            <pc:docMk/>
            <pc:sldMk cId="1488215976" sldId="348"/>
            <ac:cxnSpMk id="3" creationId="{AC93E167-94A6-4121-BB08-867CE441A8EB}"/>
          </ac:cxnSpMkLst>
        </pc:cxnChg>
        <pc:cxnChg chg="add mod">
          <ac:chgData name="Syphax Ait oubelli" userId="ecf726b1934da71b" providerId="LiveId" clId="{433709BA-F530-424B-95A6-FBFBBEFB683B}" dt="2021-09-09T09:54:54.147" v="873" actId="14100"/>
          <ac:cxnSpMkLst>
            <pc:docMk/>
            <pc:sldMk cId="1488215976" sldId="348"/>
            <ac:cxnSpMk id="14" creationId="{2C93AFDA-0DFD-432A-A2EA-4E8DC898BD97}"/>
          </ac:cxnSpMkLst>
        </pc:cxnChg>
        <pc:cxnChg chg="add mod">
          <ac:chgData name="Syphax Ait oubelli" userId="ecf726b1934da71b" providerId="LiveId" clId="{433709BA-F530-424B-95A6-FBFBBEFB683B}" dt="2021-09-09T09:54:57.897" v="876" actId="14100"/>
          <ac:cxnSpMkLst>
            <pc:docMk/>
            <pc:sldMk cId="1488215976" sldId="348"/>
            <ac:cxnSpMk id="16" creationId="{A546CD72-5886-4E37-A144-539A016C8C45}"/>
          </ac:cxnSpMkLst>
        </pc:cxnChg>
        <pc:cxnChg chg="add mod">
          <ac:chgData name="Syphax Ait oubelli" userId="ecf726b1934da71b" providerId="LiveId" clId="{433709BA-F530-424B-95A6-FBFBBEFB683B}" dt="2021-09-09T09:54:59.835" v="877" actId="571"/>
          <ac:cxnSpMkLst>
            <pc:docMk/>
            <pc:sldMk cId="1488215976" sldId="348"/>
            <ac:cxnSpMk id="19" creationId="{872D9A77-BB98-4759-BEB8-EB5C12E5F5A3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644755392" sldId="349"/>
        </pc:sldMkLst>
      </pc:sldChg>
      <pc:sldChg chg="addSp modSp add mod">
        <pc:chgData name="Syphax Ait oubelli" userId="ecf726b1934da71b" providerId="LiveId" clId="{433709BA-F530-424B-95A6-FBFBBEFB683B}" dt="2021-09-09T09:56:43.505" v="941" actId="1076"/>
        <pc:sldMkLst>
          <pc:docMk/>
          <pc:sldMk cId="2390558582" sldId="349"/>
        </pc:sldMkLst>
        <pc:spChg chg="add mod">
          <ac:chgData name="Syphax Ait oubelli" userId="ecf726b1934da71b" providerId="LiveId" clId="{433709BA-F530-424B-95A6-FBFBBEFB683B}" dt="2021-09-09T09:56:43.505" v="941" actId="1076"/>
          <ac:spMkLst>
            <pc:docMk/>
            <pc:sldMk cId="2390558582" sldId="349"/>
            <ac:spMk id="2" creationId="{00BCD709-993F-4A96-AC85-347DD9F273E7}"/>
          </ac:spMkLst>
        </pc:spChg>
        <pc:spChg chg="mod">
          <ac:chgData name="Syphax Ait oubelli" userId="ecf726b1934da71b" providerId="LiveId" clId="{433709BA-F530-424B-95A6-FBFBBEFB683B}" dt="2021-09-09T09:56:19.549" v="907" actId="1076"/>
          <ac:spMkLst>
            <pc:docMk/>
            <pc:sldMk cId="2390558582" sldId="349"/>
            <ac:spMk id="5" creationId="{B1341D54-DB0D-4EA8-A2A6-6C745A4D145E}"/>
          </ac:spMkLst>
        </pc:spChg>
        <pc:spChg chg="mod">
          <ac:chgData name="Syphax Ait oubelli" userId="ecf726b1934da71b" providerId="LiveId" clId="{433709BA-F530-424B-95A6-FBFBBEFB683B}" dt="2021-09-09T09:56:19.549" v="907" actId="1076"/>
          <ac:spMkLst>
            <pc:docMk/>
            <pc:sldMk cId="2390558582" sldId="349"/>
            <ac:spMk id="9" creationId="{255B79BD-3352-4E1E-94D3-B41EEB9058FA}"/>
          </ac:spMkLst>
        </pc:spChg>
        <pc:spChg chg="mod">
          <ac:chgData name="Syphax Ait oubelli" userId="ecf726b1934da71b" providerId="LiveId" clId="{433709BA-F530-424B-95A6-FBFBBEFB683B}" dt="2021-09-09T09:56:19.549" v="907" actId="1076"/>
          <ac:spMkLst>
            <pc:docMk/>
            <pc:sldMk cId="2390558582" sldId="349"/>
            <ac:spMk id="12" creationId="{956BF701-EB05-4F15-8044-90AEAEF255AF}"/>
          </ac:spMkLst>
        </pc:spChg>
        <pc:spChg chg="mod">
          <ac:chgData name="Syphax Ait oubelli" userId="ecf726b1934da71b" providerId="LiveId" clId="{433709BA-F530-424B-95A6-FBFBBEFB683B}" dt="2021-09-09T09:56:19.549" v="907" actId="1076"/>
          <ac:spMkLst>
            <pc:docMk/>
            <pc:sldMk cId="2390558582" sldId="349"/>
            <ac:spMk id="13" creationId="{3BAE6B66-D9E4-426D-8351-2578DC4E0952}"/>
          </ac:spMkLst>
        </pc:spChg>
        <pc:spChg chg="mod">
          <ac:chgData name="Syphax Ait oubelli" userId="ecf726b1934da71b" providerId="LiveId" clId="{433709BA-F530-424B-95A6-FBFBBEFB683B}" dt="2021-09-09T09:56:19.549" v="907" actId="1076"/>
          <ac:spMkLst>
            <pc:docMk/>
            <pc:sldMk cId="2390558582" sldId="349"/>
            <ac:spMk id="20" creationId="{34CD9CD7-52D8-4BBB-BE6E-A124007C378C}"/>
          </ac:spMkLst>
        </pc:spChg>
        <pc:spChg chg="mod">
          <ac:chgData name="Syphax Ait oubelli" userId="ecf726b1934da71b" providerId="LiveId" clId="{433709BA-F530-424B-95A6-FBFBBEFB683B}" dt="2021-09-09T09:56:19.549" v="907" actId="1076"/>
          <ac:spMkLst>
            <pc:docMk/>
            <pc:sldMk cId="2390558582" sldId="349"/>
            <ac:spMk id="21" creationId="{D8398AFF-23A5-4A62-A0AD-C00E76C8DA8D}"/>
          </ac:spMkLst>
        </pc:spChg>
        <pc:spChg chg="mod">
          <ac:chgData name="Syphax Ait oubelli" userId="ecf726b1934da71b" providerId="LiveId" clId="{433709BA-F530-424B-95A6-FBFBBEFB683B}" dt="2021-09-09T09:56:19.549" v="907" actId="1076"/>
          <ac:spMkLst>
            <pc:docMk/>
            <pc:sldMk cId="2390558582" sldId="349"/>
            <ac:spMk id="22" creationId="{D884EED8-AE0A-448E-9E64-D20E80D73BE4}"/>
          </ac:spMkLst>
        </pc:spChg>
        <pc:cxnChg chg="mod">
          <ac:chgData name="Syphax Ait oubelli" userId="ecf726b1934da71b" providerId="LiveId" clId="{433709BA-F530-424B-95A6-FBFBBEFB683B}" dt="2021-09-09T09:56:19.549" v="907" actId="1076"/>
          <ac:cxnSpMkLst>
            <pc:docMk/>
            <pc:sldMk cId="2390558582" sldId="349"/>
            <ac:cxnSpMk id="3" creationId="{AC93E167-94A6-4121-BB08-867CE441A8EB}"/>
          </ac:cxnSpMkLst>
        </pc:cxnChg>
        <pc:cxnChg chg="mod">
          <ac:chgData name="Syphax Ait oubelli" userId="ecf726b1934da71b" providerId="LiveId" clId="{433709BA-F530-424B-95A6-FBFBBEFB683B}" dt="2021-09-09T09:56:19.549" v="907" actId="1076"/>
          <ac:cxnSpMkLst>
            <pc:docMk/>
            <pc:sldMk cId="2390558582" sldId="349"/>
            <ac:cxnSpMk id="14" creationId="{2C93AFDA-0DFD-432A-A2EA-4E8DC898BD97}"/>
          </ac:cxnSpMkLst>
        </pc:cxnChg>
        <pc:cxnChg chg="mod">
          <ac:chgData name="Syphax Ait oubelli" userId="ecf726b1934da71b" providerId="LiveId" clId="{433709BA-F530-424B-95A6-FBFBBEFB683B}" dt="2021-09-09T09:56:19.549" v="907" actId="1076"/>
          <ac:cxnSpMkLst>
            <pc:docMk/>
            <pc:sldMk cId="2390558582" sldId="349"/>
            <ac:cxnSpMk id="16" creationId="{A546CD72-5886-4E37-A144-539A016C8C45}"/>
          </ac:cxnSpMkLst>
        </pc:cxnChg>
        <pc:cxnChg chg="mod">
          <ac:chgData name="Syphax Ait oubelli" userId="ecf726b1934da71b" providerId="LiveId" clId="{433709BA-F530-424B-95A6-FBFBBEFB683B}" dt="2021-09-09T09:56:19.549" v="907" actId="1076"/>
          <ac:cxnSpMkLst>
            <pc:docMk/>
            <pc:sldMk cId="2390558582" sldId="349"/>
            <ac:cxnSpMk id="19" creationId="{872D9A77-BB98-4759-BEB8-EB5C12E5F5A3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038380066" sldId="350"/>
        </pc:sldMkLst>
      </pc:sldChg>
      <pc:sldChg chg="addSp delSp modSp add mod">
        <pc:chgData name="Syphax Ait oubelli" userId="ecf726b1934da71b" providerId="LiveId" clId="{433709BA-F530-424B-95A6-FBFBBEFB683B}" dt="2021-09-09T09:58:40.090" v="995" actId="1076"/>
        <pc:sldMkLst>
          <pc:docMk/>
          <pc:sldMk cId="4090350252" sldId="350"/>
        </pc:sldMkLst>
        <pc:spChg chg="mod">
          <ac:chgData name="Syphax Ait oubelli" userId="ecf726b1934da71b" providerId="LiveId" clId="{433709BA-F530-424B-95A6-FBFBBEFB683B}" dt="2021-09-09T09:58:40.090" v="995" actId="1076"/>
          <ac:spMkLst>
            <pc:docMk/>
            <pc:sldMk cId="4090350252" sldId="350"/>
            <ac:spMk id="2" creationId="{00BCD709-993F-4A96-AC85-347DD9F273E7}"/>
          </ac:spMkLst>
        </pc:spChg>
        <pc:spChg chg="del">
          <ac:chgData name="Syphax Ait oubelli" userId="ecf726b1934da71b" providerId="LiveId" clId="{433709BA-F530-424B-95A6-FBFBBEFB683B}" dt="2021-09-09T09:56:56.194" v="943" actId="478"/>
          <ac:spMkLst>
            <pc:docMk/>
            <pc:sldMk cId="4090350252" sldId="350"/>
            <ac:spMk id="5" creationId="{B1341D54-DB0D-4EA8-A2A6-6C745A4D145E}"/>
          </ac:spMkLst>
        </pc:spChg>
        <pc:spChg chg="del">
          <ac:chgData name="Syphax Ait oubelli" userId="ecf726b1934da71b" providerId="LiveId" clId="{433709BA-F530-424B-95A6-FBFBBEFB683B}" dt="2021-09-09T09:56:56.194" v="943" actId="478"/>
          <ac:spMkLst>
            <pc:docMk/>
            <pc:sldMk cId="4090350252" sldId="350"/>
            <ac:spMk id="9" creationId="{255B79BD-3352-4E1E-94D3-B41EEB9058FA}"/>
          </ac:spMkLst>
        </pc:spChg>
        <pc:spChg chg="del">
          <ac:chgData name="Syphax Ait oubelli" userId="ecf726b1934da71b" providerId="LiveId" clId="{433709BA-F530-424B-95A6-FBFBBEFB683B}" dt="2021-09-09T09:56:56.194" v="943" actId="478"/>
          <ac:spMkLst>
            <pc:docMk/>
            <pc:sldMk cId="4090350252" sldId="350"/>
            <ac:spMk id="12" creationId="{956BF701-EB05-4F15-8044-90AEAEF255AF}"/>
          </ac:spMkLst>
        </pc:spChg>
        <pc:spChg chg="del">
          <ac:chgData name="Syphax Ait oubelli" userId="ecf726b1934da71b" providerId="LiveId" clId="{433709BA-F530-424B-95A6-FBFBBEFB683B}" dt="2021-09-09T09:56:56.194" v="943" actId="478"/>
          <ac:spMkLst>
            <pc:docMk/>
            <pc:sldMk cId="4090350252" sldId="350"/>
            <ac:spMk id="13" creationId="{3BAE6B66-D9E4-426D-8351-2578DC4E0952}"/>
          </ac:spMkLst>
        </pc:spChg>
        <pc:spChg chg="add mod">
          <ac:chgData name="Syphax Ait oubelli" userId="ecf726b1934da71b" providerId="LiveId" clId="{433709BA-F530-424B-95A6-FBFBBEFB683B}" dt="2021-09-09T09:57:53.339" v="970" actId="14100"/>
          <ac:spMkLst>
            <pc:docMk/>
            <pc:sldMk cId="4090350252" sldId="350"/>
            <ac:spMk id="15" creationId="{68D514B7-C23F-4860-94F1-8BB7F3AA6F18}"/>
          </ac:spMkLst>
        </pc:spChg>
        <pc:spChg chg="add mod">
          <ac:chgData name="Syphax Ait oubelli" userId="ecf726b1934da71b" providerId="LiveId" clId="{433709BA-F530-424B-95A6-FBFBBEFB683B}" dt="2021-09-09T09:57:28.884" v="962" actId="571"/>
          <ac:spMkLst>
            <pc:docMk/>
            <pc:sldMk cId="4090350252" sldId="350"/>
            <ac:spMk id="17" creationId="{167C436D-CD78-41AA-B911-0D8F3337DCBF}"/>
          </ac:spMkLst>
        </pc:spChg>
        <pc:spChg chg="add del mod">
          <ac:chgData name="Syphax Ait oubelli" userId="ecf726b1934da71b" providerId="LiveId" clId="{433709BA-F530-424B-95A6-FBFBBEFB683B}" dt="2021-09-09T09:57:51.092" v="969" actId="478"/>
          <ac:spMkLst>
            <pc:docMk/>
            <pc:sldMk cId="4090350252" sldId="350"/>
            <ac:spMk id="18" creationId="{822B17D7-12A8-4F83-B780-C048B871CF36}"/>
          </ac:spMkLst>
        </pc:spChg>
        <pc:spChg chg="del">
          <ac:chgData name="Syphax Ait oubelli" userId="ecf726b1934da71b" providerId="LiveId" clId="{433709BA-F530-424B-95A6-FBFBBEFB683B}" dt="2021-09-09T09:56:56.194" v="943" actId="478"/>
          <ac:spMkLst>
            <pc:docMk/>
            <pc:sldMk cId="4090350252" sldId="350"/>
            <ac:spMk id="20" creationId="{34CD9CD7-52D8-4BBB-BE6E-A124007C378C}"/>
          </ac:spMkLst>
        </pc:spChg>
        <pc:spChg chg="add del mod">
          <ac:chgData name="Syphax Ait oubelli" userId="ecf726b1934da71b" providerId="LiveId" clId="{433709BA-F530-424B-95A6-FBFBBEFB683B}" dt="2021-09-09T09:57:59.324" v="973" actId="478"/>
          <ac:spMkLst>
            <pc:docMk/>
            <pc:sldMk cId="4090350252" sldId="350"/>
            <ac:spMk id="23" creationId="{E98D791F-915A-4FDC-BEFD-3DA68D5CBC3A}"/>
          </ac:spMkLst>
        </pc:spChg>
        <pc:spChg chg="add mod">
          <ac:chgData name="Syphax Ait oubelli" userId="ecf726b1934da71b" providerId="LiveId" clId="{433709BA-F530-424B-95A6-FBFBBEFB683B}" dt="2021-09-09T09:58:06.476" v="975" actId="20577"/>
          <ac:spMkLst>
            <pc:docMk/>
            <pc:sldMk cId="4090350252" sldId="350"/>
            <ac:spMk id="24" creationId="{A5E7FC22-E8BE-470D-BE39-D345BFD3D02F}"/>
          </ac:spMkLst>
        </pc:spChg>
        <pc:spChg chg="add mod">
          <ac:chgData name="Syphax Ait oubelli" userId="ecf726b1934da71b" providerId="LiveId" clId="{433709BA-F530-424B-95A6-FBFBBEFB683B}" dt="2021-09-09T09:58:09.842" v="977" actId="20577"/>
          <ac:spMkLst>
            <pc:docMk/>
            <pc:sldMk cId="4090350252" sldId="350"/>
            <ac:spMk id="25" creationId="{80CEC3BF-23A7-4B67-987E-FDD85DD5E890}"/>
          </ac:spMkLst>
        </pc:spChg>
        <pc:spChg chg="add mod">
          <ac:chgData name="Syphax Ait oubelli" userId="ecf726b1934da71b" providerId="LiveId" clId="{433709BA-F530-424B-95A6-FBFBBEFB683B}" dt="2021-09-09T09:58:13.506" v="981" actId="20577"/>
          <ac:spMkLst>
            <pc:docMk/>
            <pc:sldMk cId="4090350252" sldId="350"/>
            <ac:spMk id="26" creationId="{D6BB4828-793B-42BA-8E6B-9E27F9FBEC34}"/>
          </ac:spMkLst>
        </pc:spChg>
        <pc:spChg chg="add mod">
          <ac:chgData name="Syphax Ait oubelli" userId="ecf726b1934da71b" providerId="LiveId" clId="{433709BA-F530-424B-95A6-FBFBBEFB683B}" dt="2021-09-09T09:58:21.546" v="990" actId="1076"/>
          <ac:spMkLst>
            <pc:docMk/>
            <pc:sldMk cId="4090350252" sldId="350"/>
            <ac:spMk id="27" creationId="{B210E3EE-CBB1-46B7-A8BE-47EEDF2CA9F8}"/>
          </ac:spMkLst>
        </pc:spChg>
        <pc:cxnChg chg="del mod">
          <ac:chgData name="Syphax Ait oubelli" userId="ecf726b1934da71b" providerId="LiveId" clId="{433709BA-F530-424B-95A6-FBFBBEFB683B}" dt="2021-09-09T09:56:56.194" v="943" actId="478"/>
          <ac:cxnSpMkLst>
            <pc:docMk/>
            <pc:sldMk cId="4090350252" sldId="350"/>
            <ac:cxnSpMk id="3" creationId="{AC93E167-94A6-4121-BB08-867CE441A8EB}"/>
          </ac:cxnSpMkLst>
        </pc:cxnChg>
        <pc:cxnChg chg="del mod">
          <ac:chgData name="Syphax Ait oubelli" userId="ecf726b1934da71b" providerId="LiveId" clId="{433709BA-F530-424B-95A6-FBFBBEFB683B}" dt="2021-09-09T09:56:56.194" v="943" actId="478"/>
          <ac:cxnSpMkLst>
            <pc:docMk/>
            <pc:sldMk cId="4090350252" sldId="350"/>
            <ac:cxnSpMk id="14" creationId="{2C93AFDA-0DFD-432A-A2EA-4E8DC898BD97}"/>
          </ac:cxnSpMkLst>
        </pc:cxnChg>
        <pc:cxnChg chg="del mod">
          <ac:chgData name="Syphax Ait oubelli" userId="ecf726b1934da71b" providerId="LiveId" clId="{433709BA-F530-424B-95A6-FBFBBEFB683B}" dt="2021-09-09T09:56:56.194" v="943" actId="478"/>
          <ac:cxnSpMkLst>
            <pc:docMk/>
            <pc:sldMk cId="4090350252" sldId="350"/>
            <ac:cxnSpMk id="16" creationId="{A546CD72-5886-4E37-A144-539A016C8C45}"/>
          </ac:cxnSpMkLst>
        </pc:cxnChg>
        <pc:cxnChg chg="del">
          <ac:chgData name="Syphax Ait oubelli" userId="ecf726b1934da71b" providerId="LiveId" clId="{433709BA-F530-424B-95A6-FBFBBEFB683B}" dt="2021-09-09T09:56:56.194" v="943" actId="478"/>
          <ac:cxnSpMkLst>
            <pc:docMk/>
            <pc:sldMk cId="4090350252" sldId="350"/>
            <ac:cxnSpMk id="19" creationId="{872D9A77-BB98-4759-BEB8-EB5C12E5F5A3}"/>
          </ac:cxnSpMkLst>
        </pc:cxnChg>
      </pc:sldChg>
      <pc:sldChg chg="addSp delSp modSp add mod">
        <pc:chgData name="Syphax Ait oubelli" userId="ecf726b1934da71b" providerId="LiveId" clId="{433709BA-F530-424B-95A6-FBFBBEFB683B}" dt="2021-09-09T10:08:18.804" v="1160" actId="1037"/>
        <pc:sldMkLst>
          <pc:docMk/>
          <pc:sldMk cId="652787024" sldId="351"/>
        </pc:sldMkLst>
        <pc:spChg chg="del">
          <ac:chgData name="Syphax Ait oubelli" userId="ecf726b1934da71b" providerId="LiveId" clId="{433709BA-F530-424B-95A6-FBFBBEFB683B}" dt="2021-09-09T09:59:31.403" v="997" actId="478"/>
          <ac:spMkLst>
            <pc:docMk/>
            <pc:sldMk cId="652787024" sldId="351"/>
            <ac:spMk id="2" creationId="{00BCD709-993F-4A96-AC85-347DD9F273E7}"/>
          </ac:spMkLst>
        </pc:spChg>
        <pc:spChg chg="add mod">
          <ac:chgData name="Syphax Ait oubelli" userId="ecf726b1934da71b" providerId="LiveId" clId="{433709BA-F530-424B-95A6-FBFBBEFB683B}" dt="2021-09-09T10:02:19.390" v="1052" actId="1582"/>
          <ac:spMkLst>
            <pc:docMk/>
            <pc:sldMk cId="652787024" sldId="351"/>
            <ac:spMk id="3" creationId="{4C60A6B4-7FA1-4B67-ACF9-DA1EED6B63EC}"/>
          </ac:spMkLst>
        </pc:spChg>
        <pc:spChg chg="add mod">
          <ac:chgData name="Syphax Ait oubelli" userId="ecf726b1934da71b" providerId="LiveId" clId="{433709BA-F530-424B-95A6-FBFBBEFB683B}" dt="2021-09-09T10:08:18.804" v="1160" actId="1037"/>
          <ac:spMkLst>
            <pc:docMk/>
            <pc:sldMk cId="652787024" sldId="351"/>
            <ac:spMk id="11" creationId="{111A70E2-DFB8-46CE-A7E8-C13F03802D83}"/>
          </ac:spMkLst>
        </pc:spChg>
        <pc:spChg chg="add mod">
          <ac:chgData name="Syphax Ait oubelli" userId="ecf726b1934da71b" providerId="LiveId" clId="{433709BA-F530-424B-95A6-FBFBBEFB683B}" dt="2021-09-09T10:03:09.134" v="1059" actId="20577"/>
          <ac:spMkLst>
            <pc:docMk/>
            <pc:sldMk cId="652787024" sldId="351"/>
            <ac:spMk id="13" creationId="{644F35A4-7056-4569-822B-D38C10EE9629}"/>
          </ac:spMkLst>
        </pc:spChg>
        <pc:spChg chg="add del mod">
          <ac:chgData name="Syphax Ait oubelli" userId="ecf726b1934da71b" providerId="LiveId" clId="{433709BA-F530-424B-95A6-FBFBBEFB683B}" dt="2021-09-09T10:04:29.538" v="1097" actId="478"/>
          <ac:spMkLst>
            <pc:docMk/>
            <pc:sldMk cId="652787024" sldId="351"/>
            <ac:spMk id="14" creationId="{A25C79D1-A652-4800-A656-47256068014E}"/>
          </ac:spMkLst>
        </pc:spChg>
        <pc:spChg chg="del">
          <ac:chgData name="Syphax Ait oubelli" userId="ecf726b1934da71b" providerId="LiveId" clId="{433709BA-F530-424B-95A6-FBFBBEFB683B}" dt="2021-09-09T09:59:31.403" v="997" actId="478"/>
          <ac:spMkLst>
            <pc:docMk/>
            <pc:sldMk cId="652787024" sldId="351"/>
            <ac:spMk id="15" creationId="{68D514B7-C23F-4860-94F1-8BB7F3AA6F18}"/>
          </ac:spMkLst>
        </pc:spChg>
        <pc:spChg chg="add del mod">
          <ac:chgData name="Syphax Ait oubelli" userId="ecf726b1934da71b" providerId="LiveId" clId="{433709BA-F530-424B-95A6-FBFBBEFB683B}" dt="2021-09-09T10:06:20.802" v="1138" actId="478"/>
          <ac:spMkLst>
            <pc:docMk/>
            <pc:sldMk cId="652787024" sldId="351"/>
            <ac:spMk id="16" creationId="{B6152344-B5F4-4D8D-9F04-4666665592A5}"/>
          </ac:spMkLst>
        </pc:spChg>
        <pc:spChg chg="add mod">
          <ac:chgData name="Syphax Ait oubelli" userId="ecf726b1934da71b" providerId="LiveId" clId="{433709BA-F530-424B-95A6-FBFBBEFB683B}" dt="2021-09-09T10:01:56.911" v="1043" actId="571"/>
          <ac:spMkLst>
            <pc:docMk/>
            <pc:sldMk cId="652787024" sldId="351"/>
            <ac:spMk id="17" creationId="{C50A44AB-BB0A-4936-A02A-9B8647CE7A64}"/>
          </ac:spMkLst>
        </pc:spChg>
        <pc:spChg chg="add mod">
          <ac:chgData name="Syphax Ait oubelli" userId="ecf726b1934da71b" providerId="LiveId" clId="{433709BA-F530-424B-95A6-FBFBBEFB683B}" dt="2021-09-09T10:01:56.587" v="1042" actId="571"/>
          <ac:spMkLst>
            <pc:docMk/>
            <pc:sldMk cId="652787024" sldId="351"/>
            <ac:spMk id="18" creationId="{7CC42EEA-FD8B-49B1-ADB9-02F6487A8DB7}"/>
          </ac:spMkLst>
        </pc:spChg>
        <pc:spChg chg="add mod">
          <ac:chgData name="Syphax Ait oubelli" userId="ecf726b1934da71b" providerId="LiveId" clId="{433709BA-F530-424B-95A6-FBFBBEFB683B}" dt="2021-09-09T10:03:02.888" v="1056" actId="20577"/>
          <ac:spMkLst>
            <pc:docMk/>
            <pc:sldMk cId="652787024" sldId="351"/>
            <ac:spMk id="19" creationId="{1001CD6F-34CC-4395-90BB-0168351D73CC}"/>
          </ac:spMkLst>
        </pc:spChg>
        <pc:spChg chg="add mod">
          <ac:chgData name="Syphax Ait oubelli" userId="ecf726b1934da71b" providerId="LiveId" clId="{433709BA-F530-424B-95A6-FBFBBEFB683B}" dt="2021-09-09T10:03:00.707" v="1055" actId="20577"/>
          <ac:spMkLst>
            <pc:docMk/>
            <pc:sldMk cId="652787024" sldId="351"/>
            <ac:spMk id="20" creationId="{57582F5E-89FA-4FFA-ABEF-3DF3A82B86F1}"/>
          </ac:spMkLst>
        </pc:spChg>
        <pc:spChg chg="del">
          <ac:chgData name="Syphax Ait oubelli" userId="ecf726b1934da71b" providerId="LiveId" clId="{433709BA-F530-424B-95A6-FBFBBEFB683B}" dt="2021-09-09T09:59:31.403" v="997" actId="478"/>
          <ac:spMkLst>
            <pc:docMk/>
            <pc:sldMk cId="652787024" sldId="351"/>
            <ac:spMk id="21" creationId="{D8398AFF-23A5-4A62-A0AD-C00E76C8DA8D}"/>
          </ac:spMkLst>
        </pc:spChg>
        <pc:spChg chg="del">
          <ac:chgData name="Syphax Ait oubelli" userId="ecf726b1934da71b" providerId="LiveId" clId="{433709BA-F530-424B-95A6-FBFBBEFB683B}" dt="2021-09-09T09:59:31.403" v="997" actId="478"/>
          <ac:spMkLst>
            <pc:docMk/>
            <pc:sldMk cId="652787024" sldId="351"/>
            <ac:spMk id="22" creationId="{D884EED8-AE0A-448E-9E64-D20E80D73BE4}"/>
          </ac:spMkLst>
        </pc:spChg>
        <pc:spChg chg="add mod">
          <ac:chgData name="Syphax Ait oubelli" userId="ecf726b1934da71b" providerId="LiveId" clId="{433709BA-F530-424B-95A6-FBFBBEFB683B}" dt="2021-09-09T10:03:07.077" v="1058" actId="20577"/>
          <ac:spMkLst>
            <pc:docMk/>
            <pc:sldMk cId="652787024" sldId="351"/>
            <ac:spMk id="23" creationId="{9F2EE5F0-09FF-4C51-BF2E-00E0CDA29AE1}"/>
          </ac:spMkLst>
        </pc:spChg>
        <pc:spChg chg="del">
          <ac:chgData name="Syphax Ait oubelli" userId="ecf726b1934da71b" providerId="LiveId" clId="{433709BA-F530-424B-95A6-FBFBBEFB683B}" dt="2021-09-09T09:59:31.403" v="997" actId="478"/>
          <ac:spMkLst>
            <pc:docMk/>
            <pc:sldMk cId="652787024" sldId="351"/>
            <ac:spMk id="24" creationId="{A5E7FC22-E8BE-470D-BE39-D345BFD3D02F}"/>
          </ac:spMkLst>
        </pc:spChg>
        <pc:spChg chg="del">
          <ac:chgData name="Syphax Ait oubelli" userId="ecf726b1934da71b" providerId="LiveId" clId="{433709BA-F530-424B-95A6-FBFBBEFB683B}" dt="2021-09-09T09:59:31.403" v="997" actId="478"/>
          <ac:spMkLst>
            <pc:docMk/>
            <pc:sldMk cId="652787024" sldId="351"/>
            <ac:spMk id="25" creationId="{80CEC3BF-23A7-4B67-987E-FDD85DD5E890}"/>
          </ac:spMkLst>
        </pc:spChg>
        <pc:spChg chg="del">
          <ac:chgData name="Syphax Ait oubelli" userId="ecf726b1934da71b" providerId="LiveId" clId="{433709BA-F530-424B-95A6-FBFBBEFB683B}" dt="2021-09-09T09:59:31.403" v="997" actId="478"/>
          <ac:spMkLst>
            <pc:docMk/>
            <pc:sldMk cId="652787024" sldId="351"/>
            <ac:spMk id="26" creationId="{D6BB4828-793B-42BA-8E6B-9E27F9FBEC34}"/>
          </ac:spMkLst>
        </pc:spChg>
        <pc:spChg chg="del">
          <ac:chgData name="Syphax Ait oubelli" userId="ecf726b1934da71b" providerId="LiveId" clId="{433709BA-F530-424B-95A6-FBFBBEFB683B}" dt="2021-09-09T09:59:31.403" v="997" actId="478"/>
          <ac:spMkLst>
            <pc:docMk/>
            <pc:sldMk cId="652787024" sldId="351"/>
            <ac:spMk id="27" creationId="{B210E3EE-CBB1-46B7-A8BE-47EEDF2CA9F8}"/>
          </ac:spMkLst>
        </pc:spChg>
        <pc:spChg chg="add mod">
          <ac:chgData name="Syphax Ait oubelli" userId="ecf726b1934da71b" providerId="LiveId" clId="{433709BA-F530-424B-95A6-FBFBBEFB683B}" dt="2021-09-09T10:03:04.801" v="1057" actId="20577"/>
          <ac:spMkLst>
            <pc:docMk/>
            <pc:sldMk cId="652787024" sldId="351"/>
            <ac:spMk id="28" creationId="{F434A0D9-272B-441C-8A55-1D7EAC6E8E64}"/>
          </ac:spMkLst>
        </pc:spChg>
        <pc:spChg chg="add mod">
          <ac:chgData name="Syphax Ait oubelli" userId="ecf726b1934da71b" providerId="LiveId" clId="{433709BA-F530-424B-95A6-FBFBBEFB683B}" dt="2021-09-09T10:03:32.409" v="1079" actId="20577"/>
          <ac:spMkLst>
            <pc:docMk/>
            <pc:sldMk cId="652787024" sldId="351"/>
            <ac:spMk id="29" creationId="{7609850A-204B-49F6-9E42-3342FD1D7E3C}"/>
          </ac:spMkLst>
        </pc:spChg>
        <pc:spChg chg="add mod">
          <ac:chgData name="Syphax Ait oubelli" userId="ecf726b1934da71b" providerId="LiveId" clId="{433709BA-F530-424B-95A6-FBFBBEFB683B}" dt="2021-09-09T10:03:26.558" v="1074" actId="20577"/>
          <ac:spMkLst>
            <pc:docMk/>
            <pc:sldMk cId="652787024" sldId="351"/>
            <ac:spMk id="30" creationId="{866B01C0-3344-4249-ABDD-ECEA2F869864}"/>
          </ac:spMkLst>
        </pc:spChg>
        <pc:spChg chg="add mod">
          <ac:chgData name="Syphax Ait oubelli" userId="ecf726b1934da71b" providerId="LiveId" clId="{433709BA-F530-424B-95A6-FBFBBEFB683B}" dt="2021-09-09T10:03:42.055" v="1085" actId="20577"/>
          <ac:spMkLst>
            <pc:docMk/>
            <pc:sldMk cId="652787024" sldId="351"/>
            <ac:spMk id="31" creationId="{934C7985-EA5C-4831-85CE-F69C1AB61CC5}"/>
          </ac:spMkLst>
        </pc:spChg>
        <pc:spChg chg="add mod">
          <ac:chgData name="Syphax Ait oubelli" userId="ecf726b1934da71b" providerId="LiveId" clId="{433709BA-F530-424B-95A6-FBFBBEFB683B}" dt="2021-09-09T10:03:35.161" v="1080" actId="20577"/>
          <ac:spMkLst>
            <pc:docMk/>
            <pc:sldMk cId="652787024" sldId="351"/>
            <ac:spMk id="32" creationId="{DC3170B3-133B-4E87-9232-D23C9B9B8116}"/>
          </ac:spMkLst>
        </pc:spChg>
        <pc:spChg chg="add mod">
          <ac:chgData name="Syphax Ait oubelli" userId="ecf726b1934da71b" providerId="LiveId" clId="{433709BA-F530-424B-95A6-FBFBBEFB683B}" dt="2021-09-09T10:03:31.247" v="1078" actId="20577"/>
          <ac:spMkLst>
            <pc:docMk/>
            <pc:sldMk cId="652787024" sldId="351"/>
            <ac:spMk id="33" creationId="{C3247FCE-8C96-4325-946B-73AE5E8EFC6C}"/>
          </ac:spMkLst>
        </pc:spChg>
        <pc:spChg chg="add mod">
          <ac:chgData name="Syphax Ait oubelli" userId="ecf726b1934da71b" providerId="LiveId" clId="{433709BA-F530-424B-95A6-FBFBBEFB683B}" dt="2021-09-09T10:03:27.623" v="1075" actId="20577"/>
          <ac:spMkLst>
            <pc:docMk/>
            <pc:sldMk cId="652787024" sldId="351"/>
            <ac:spMk id="34" creationId="{6B3D9A7F-E9E6-4E8B-B8C2-B5F5B5F30B6B}"/>
          </ac:spMkLst>
        </pc:spChg>
        <pc:spChg chg="add mod">
          <ac:chgData name="Syphax Ait oubelli" userId="ecf726b1934da71b" providerId="LiveId" clId="{433709BA-F530-424B-95A6-FBFBBEFB683B}" dt="2021-09-09T10:03:40.392" v="1084" actId="20577"/>
          <ac:spMkLst>
            <pc:docMk/>
            <pc:sldMk cId="652787024" sldId="351"/>
            <ac:spMk id="35" creationId="{455AEC8F-A5E8-46B2-9849-D888AD8521AC}"/>
          </ac:spMkLst>
        </pc:spChg>
        <pc:spChg chg="add mod">
          <ac:chgData name="Syphax Ait oubelli" userId="ecf726b1934da71b" providerId="LiveId" clId="{433709BA-F530-424B-95A6-FBFBBEFB683B}" dt="2021-09-09T10:03:36.408" v="1081" actId="20577"/>
          <ac:spMkLst>
            <pc:docMk/>
            <pc:sldMk cId="652787024" sldId="351"/>
            <ac:spMk id="36" creationId="{4BCDE297-E7CF-4371-BD17-9ED4ECBC96EC}"/>
          </ac:spMkLst>
        </pc:spChg>
        <pc:spChg chg="add del mod">
          <ac:chgData name="Syphax Ait oubelli" userId="ecf726b1934da71b" providerId="LiveId" clId="{433709BA-F530-424B-95A6-FBFBBEFB683B}" dt="2021-09-09T10:06:55.664" v="1139" actId="478"/>
          <ac:spMkLst>
            <pc:docMk/>
            <pc:sldMk cId="652787024" sldId="351"/>
            <ac:spMk id="37" creationId="{63D953D6-A190-4A82-876C-AC2B23ED2E79}"/>
          </ac:spMkLst>
        </pc:spChg>
        <pc:spChg chg="add mod">
          <ac:chgData name="Syphax Ait oubelli" userId="ecf726b1934da71b" providerId="LiveId" clId="{433709BA-F530-424B-95A6-FBFBBEFB683B}" dt="2021-09-09T10:03:28.546" v="1076" actId="20577"/>
          <ac:spMkLst>
            <pc:docMk/>
            <pc:sldMk cId="652787024" sldId="351"/>
            <ac:spMk id="38" creationId="{F023A29E-2303-4E21-B201-0317ECB201D0}"/>
          </ac:spMkLst>
        </pc:spChg>
        <pc:spChg chg="add del mod">
          <ac:chgData name="Syphax Ait oubelli" userId="ecf726b1934da71b" providerId="LiveId" clId="{433709BA-F530-424B-95A6-FBFBBEFB683B}" dt="2021-09-09T10:07:30.049" v="1155" actId="478"/>
          <ac:spMkLst>
            <pc:docMk/>
            <pc:sldMk cId="652787024" sldId="351"/>
            <ac:spMk id="39" creationId="{59F38A48-8836-4DC1-9C0F-4915F0B7C11B}"/>
          </ac:spMkLst>
        </pc:spChg>
        <pc:spChg chg="add mod">
          <ac:chgData name="Syphax Ait oubelli" userId="ecf726b1934da71b" providerId="LiveId" clId="{433709BA-F530-424B-95A6-FBFBBEFB683B}" dt="2021-09-09T10:03:38.007" v="1082" actId="20577"/>
          <ac:spMkLst>
            <pc:docMk/>
            <pc:sldMk cId="652787024" sldId="351"/>
            <ac:spMk id="40" creationId="{F6A47402-2B68-4BA2-ADCB-89A500BD0CD1}"/>
          </ac:spMkLst>
        </pc:spChg>
        <pc:picChg chg="del">
          <ac:chgData name="Syphax Ait oubelli" userId="ecf726b1934da71b" providerId="LiveId" clId="{433709BA-F530-424B-95A6-FBFBBEFB683B}" dt="2021-09-09T09:59:31.403" v="997" actId="478"/>
          <ac:picMkLst>
            <pc:docMk/>
            <pc:sldMk cId="652787024" sldId="351"/>
            <ac:picMk id="10" creationId="{5D0168F1-5A29-43EF-B4EB-E85F35365218}"/>
          </ac:picMkLst>
        </pc:picChg>
        <pc:cxnChg chg="add mod">
          <ac:chgData name="Syphax Ait oubelli" userId="ecf726b1934da71b" providerId="LiveId" clId="{433709BA-F530-424B-95A6-FBFBBEFB683B}" dt="2021-09-09T10:04:00.859" v="1090" actId="692"/>
          <ac:cxnSpMkLst>
            <pc:docMk/>
            <pc:sldMk cId="652787024" sldId="351"/>
            <ac:cxnSpMk id="5" creationId="{9018EC35-2B55-4BC3-80E3-47592816BFF7}"/>
          </ac:cxnSpMkLst>
        </pc:cxnChg>
        <pc:cxnChg chg="add mod">
          <ac:chgData name="Syphax Ait oubelli" userId="ecf726b1934da71b" providerId="LiveId" clId="{433709BA-F530-424B-95A6-FBFBBEFB683B}" dt="2021-09-09T10:04:06.036" v="1093" actId="14100"/>
          <ac:cxnSpMkLst>
            <pc:docMk/>
            <pc:sldMk cId="652787024" sldId="351"/>
            <ac:cxnSpMk id="41" creationId="{D84D788E-7AB7-4369-B03F-1DBCD097B1B0}"/>
          </ac:cxnSpMkLst>
        </pc:cxnChg>
        <pc:cxnChg chg="add mod">
          <ac:chgData name="Syphax Ait oubelli" userId="ecf726b1934da71b" providerId="LiveId" clId="{433709BA-F530-424B-95A6-FBFBBEFB683B}" dt="2021-09-09T10:04:18.682" v="1096" actId="14100"/>
          <ac:cxnSpMkLst>
            <pc:docMk/>
            <pc:sldMk cId="652787024" sldId="351"/>
            <ac:cxnSpMk id="42" creationId="{1A989B4F-2979-43E3-9DB3-8A4AB501FF14}"/>
          </ac:cxnSpMkLst>
        </pc:cxnChg>
        <pc:cxnChg chg="add mod">
          <ac:chgData name="Syphax Ait oubelli" userId="ecf726b1934da71b" providerId="LiveId" clId="{433709BA-F530-424B-95A6-FBFBBEFB683B}" dt="2021-09-09T10:04:53.976" v="1100" actId="14100"/>
          <ac:cxnSpMkLst>
            <pc:docMk/>
            <pc:sldMk cId="652787024" sldId="351"/>
            <ac:cxnSpMk id="43" creationId="{9460691B-3386-4D3A-9EB5-3C7B243E35C2}"/>
          </ac:cxnSpMkLst>
        </pc:cxnChg>
        <pc:cxnChg chg="add mod">
          <ac:chgData name="Syphax Ait oubelli" userId="ecf726b1934da71b" providerId="LiveId" clId="{433709BA-F530-424B-95A6-FBFBBEFB683B}" dt="2021-09-09T10:04:57.959" v="1103" actId="14100"/>
          <ac:cxnSpMkLst>
            <pc:docMk/>
            <pc:sldMk cId="652787024" sldId="351"/>
            <ac:cxnSpMk id="45" creationId="{9229F8DA-CC41-45E3-8083-BDEF25EBC8DA}"/>
          </ac:cxnSpMkLst>
        </pc:cxnChg>
        <pc:cxnChg chg="add mod">
          <ac:chgData name="Syphax Ait oubelli" userId="ecf726b1934da71b" providerId="LiveId" clId="{433709BA-F530-424B-95A6-FBFBBEFB683B}" dt="2021-09-09T10:05:06.332" v="1106" actId="14100"/>
          <ac:cxnSpMkLst>
            <pc:docMk/>
            <pc:sldMk cId="652787024" sldId="351"/>
            <ac:cxnSpMk id="48" creationId="{70C5B357-160D-447F-AB37-744AF7B64A77}"/>
          </ac:cxnSpMkLst>
        </pc:cxnChg>
        <pc:cxnChg chg="add mod">
          <ac:chgData name="Syphax Ait oubelli" userId="ecf726b1934da71b" providerId="LiveId" clId="{433709BA-F530-424B-95A6-FBFBBEFB683B}" dt="2021-09-09T10:05:09.607" v="1109" actId="14100"/>
          <ac:cxnSpMkLst>
            <pc:docMk/>
            <pc:sldMk cId="652787024" sldId="351"/>
            <ac:cxnSpMk id="51" creationId="{635B7140-E49B-4572-B311-C90172AC3AB0}"/>
          </ac:cxnSpMkLst>
        </pc:cxnChg>
        <pc:cxnChg chg="add mod">
          <ac:chgData name="Syphax Ait oubelli" userId="ecf726b1934da71b" providerId="LiveId" clId="{433709BA-F530-424B-95A6-FBFBBEFB683B}" dt="2021-09-09T10:05:15.054" v="1113" actId="14100"/>
          <ac:cxnSpMkLst>
            <pc:docMk/>
            <pc:sldMk cId="652787024" sldId="351"/>
            <ac:cxnSpMk id="54" creationId="{274F0301-CAA6-43E6-97D0-93CA00D7E420}"/>
          </ac:cxnSpMkLst>
        </pc:cxnChg>
        <pc:cxnChg chg="add mod">
          <ac:chgData name="Syphax Ait oubelli" userId="ecf726b1934da71b" providerId="LiveId" clId="{433709BA-F530-424B-95A6-FBFBBEFB683B}" dt="2021-09-09T10:05:18.861" v="1116" actId="14100"/>
          <ac:cxnSpMkLst>
            <pc:docMk/>
            <pc:sldMk cId="652787024" sldId="351"/>
            <ac:cxnSpMk id="58" creationId="{3418A098-1CA8-47F8-9073-A90E23E53788}"/>
          </ac:cxnSpMkLst>
        </pc:cxnChg>
        <pc:cxnChg chg="add mod">
          <ac:chgData name="Syphax Ait oubelli" userId="ecf726b1934da71b" providerId="LiveId" clId="{433709BA-F530-424B-95A6-FBFBBEFB683B}" dt="2021-09-09T10:05:27.908" v="1119" actId="14100"/>
          <ac:cxnSpMkLst>
            <pc:docMk/>
            <pc:sldMk cId="652787024" sldId="351"/>
            <ac:cxnSpMk id="61" creationId="{1C48759B-F29A-41C9-A29A-757881A8C0F8}"/>
          </ac:cxnSpMkLst>
        </pc:cxnChg>
        <pc:cxnChg chg="add mod">
          <ac:chgData name="Syphax Ait oubelli" userId="ecf726b1934da71b" providerId="LiveId" clId="{433709BA-F530-424B-95A6-FBFBBEFB683B}" dt="2021-09-09T10:05:32.761" v="1122" actId="14100"/>
          <ac:cxnSpMkLst>
            <pc:docMk/>
            <pc:sldMk cId="652787024" sldId="351"/>
            <ac:cxnSpMk id="64" creationId="{A9CE54FC-68A9-4934-8298-3B45F732309D}"/>
          </ac:cxnSpMkLst>
        </pc:cxnChg>
        <pc:cxnChg chg="add mod">
          <ac:chgData name="Syphax Ait oubelli" userId="ecf726b1934da71b" providerId="LiveId" clId="{433709BA-F530-424B-95A6-FBFBBEFB683B}" dt="2021-09-09T10:05:48.889" v="1125" actId="14100"/>
          <ac:cxnSpMkLst>
            <pc:docMk/>
            <pc:sldMk cId="652787024" sldId="351"/>
            <ac:cxnSpMk id="67" creationId="{2B0FB27C-E865-45F8-A639-7774F6FCA0F9}"/>
          </ac:cxnSpMkLst>
        </pc:cxnChg>
        <pc:cxnChg chg="add mod">
          <ac:chgData name="Syphax Ait oubelli" userId="ecf726b1934da71b" providerId="LiveId" clId="{433709BA-F530-424B-95A6-FBFBBEFB683B}" dt="2021-09-09T10:06:03.121" v="1131" actId="14100"/>
          <ac:cxnSpMkLst>
            <pc:docMk/>
            <pc:sldMk cId="652787024" sldId="351"/>
            <ac:cxnSpMk id="70" creationId="{D39F04AD-41EC-4616-8911-790941F26103}"/>
          </ac:cxnSpMkLst>
        </pc:cxnChg>
        <pc:cxnChg chg="add mod">
          <ac:chgData name="Syphax Ait oubelli" userId="ecf726b1934da71b" providerId="LiveId" clId="{433709BA-F530-424B-95A6-FBFBBEFB683B}" dt="2021-09-09T10:06:15.690" v="1134" actId="14100"/>
          <ac:cxnSpMkLst>
            <pc:docMk/>
            <pc:sldMk cId="652787024" sldId="351"/>
            <ac:cxnSpMk id="75" creationId="{816EC5CB-2F5A-4ED6-8C39-65A83373F4DB}"/>
          </ac:cxnSpMkLst>
        </pc:cxnChg>
        <pc:cxnChg chg="add mod">
          <ac:chgData name="Syphax Ait oubelli" userId="ecf726b1934da71b" providerId="LiveId" clId="{433709BA-F530-424B-95A6-FBFBBEFB683B}" dt="2021-09-09T10:06:19.577" v="1137" actId="14100"/>
          <ac:cxnSpMkLst>
            <pc:docMk/>
            <pc:sldMk cId="652787024" sldId="351"/>
            <ac:cxnSpMk id="78" creationId="{04CEA640-578A-41C3-BD83-933FA08F2DEE}"/>
          </ac:cxnSpMkLst>
        </pc:cxnChg>
        <pc:cxnChg chg="add mod">
          <ac:chgData name="Syphax Ait oubelli" userId="ecf726b1934da71b" providerId="LiveId" clId="{433709BA-F530-424B-95A6-FBFBBEFB683B}" dt="2021-09-09T10:07:08.728" v="1142" actId="14100"/>
          <ac:cxnSpMkLst>
            <pc:docMk/>
            <pc:sldMk cId="652787024" sldId="351"/>
            <ac:cxnSpMk id="81" creationId="{CDB32B62-A95A-4984-AE2A-6472A3D7D3C1}"/>
          </ac:cxnSpMkLst>
        </pc:cxnChg>
        <pc:cxnChg chg="add mod">
          <ac:chgData name="Syphax Ait oubelli" userId="ecf726b1934da71b" providerId="LiveId" clId="{433709BA-F530-424B-95A6-FBFBBEFB683B}" dt="2021-09-09T10:07:15.896" v="1145" actId="14100"/>
          <ac:cxnSpMkLst>
            <pc:docMk/>
            <pc:sldMk cId="652787024" sldId="351"/>
            <ac:cxnSpMk id="84" creationId="{F4A4525B-0732-4A33-A817-0E60D949B6A5}"/>
          </ac:cxnSpMkLst>
        </pc:cxnChg>
        <pc:cxnChg chg="add mod">
          <ac:chgData name="Syphax Ait oubelli" userId="ecf726b1934da71b" providerId="LiveId" clId="{433709BA-F530-424B-95A6-FBFBBEFB683B}" dt="2021-09-09T10:07:19.172" v="1148" actId="14100"/>
          <ac:cxnSpMkLst>
            <pc:docMk/>
            <pc:sldMk cId="652787024" sldId="351"/>
            <ac:cxnSpMk id="87" creationId="{39792DD6-850B-4050-9312-6CDF7C66583C}"/>
          </ac:cxnSpMkLst>
        </pc:cxnChg>
        <pc:cxnChg chg="add mod">
          <ac:chgData name="Syphax Ait oubelli" userId="ecf726b1934da71b" providerId="LiveId" clId="{433709BA-F530-424B-95A6-FBFBBEFB683B}" dt="2021-09-09T10:07:25.358" v="1151" actId="14100"/>
          <ac:cxnSpMkLst>
            <pc:docMk/>
            <pc:sldMk cId="652787024" sldId="351"/>
            <ac:cxnSpMk id="90" creationId="{DC8CEDED-BD8F-497C-BE25-1D047AD0F74F}"/>
          </ac:cxnSpMkLst>
        </pc:cxnChg>
        <pc:cxnChg chg="add mod">
          <ac:chgData name="Syphax Ait oubelli" userId="ecf726b1934da71b" providerId="LiveId" clId="{433709BA-F530-424B-95A6-FBFBBEFB683B}" dt="2021-09-09T10:07:28.647" v="1154" actId="14100"/>
          <ac:cxnSpMkLst>
            <pc:docMk/>
            <pc:sldMk cId="652787024" sldId="351"/>
            <ac:cxnSpMk id="93" creationId="{381933E4-D1DD-4D0F-A2DE-329E05595F3B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2316753016" sldId="351"/>
        </pc:sldMkLst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89554395" sldId="352"/>
        </pc:sldMkLst>
      </pc:sldChg>
      <pc:sldChg chg="modSp add mod">
        <pc:chgData name="Syphax Ait oubelli" userId="ecf726b1934da71b" providerId="LiveId" clId="{433709BA-F530-424B-95A6-FBFBBEFB683B}" dt="2021-09-09T10:08:59.587" v="1168" actId="1582"/>
        <pc:sldMkLst>
          <pc:docMk/>
          <pc:sldMk cId="3840215248" sldId="352"/>
        </pc:sldMkLst>
        <pc:spChg chg="mod">
          <ac:chgData name="Syphax Ait oubelli" userId="ecf726b1934da71b" providerId="LiveId" clId="{433709BA-F530-424B-95A6-FBFBBEFB683B}" dt="2021-09-09T10:08:49.538" v="1166" actId="207"/>
          <ac:spMkLst>
            <pc:docMk/>
            <pc:sldMk cId="3840215248" sldId="352"/>
            <ac:spMk id="19" creationId="{1001CD6F-34CC-4395-90BB-0168351D73CC}"/>
          </ac:spMkLst>
        </pc:spChg>
        <pc:spChg chg="mod">
          <ac:chgData name="Syphax Ait oubelli" userId="ecf726b1934da71b" providerId="LiveId" clId="{433709BA-F530-424B-95A6-FBFBBEFB683B}" dt="2021-09-09T10:08:46.064" v="1164" actId="207"/>
          <ac:spMkLst>
            <pc:docMk/>
            <pc:sldMk cId="3840215248" sldId="352"/>
            <ac:spMk id="29" creationId="{7609850A-204B-49F6-9E42-3342FD1D7E3C}"/>
          </ac:spMkLst>
        </pc:spChg>
        <pc:spChg chg="mod">
          <ac:chgData name="Syphax Ait oubelli" userId="ecf726b1934da71b" providerId="LiveId" clId="{433709BA-F530-424B-95A6-FBFBBEFB683B}" dt="2021-09-09T10:08:49.538" v="1166" actId="207"/>
          <ac:spMkLst>
            <pc:docMk/>
            <pc:sldMk cId="3840215248" sldId="352"/>
            <ac:spMk id="30" creationId="{866B01C0-3344-4249-ABDD-ECEA2F869864}"/>
          </ac:spMkLst>
        </pc:spChg>
        <pc:cxnChg chg="mod">
          <ac:chgData name="Syphax Ait oubelli" userId="ecf726b1934da71b" providerId="LiveId" clId="{433709BA-F530-424B-95A6-FBFBBEFB683B}" dt="2021-09-09T10:08:59.587" v="1168" actId="1582"/>
          <ac:cxnSpMkLst>
            <pc:docMk/>
            <pc:sldMk cId="3840215248" sldId="352"/>
            <ac:cxnSpMk id="48" creationId="{70C5B357-160D-447F-AB37-744AF7B64A77}"/>
          </ac:cxnSpMkLst>
        </pc:cxnChg>
        <pc:cxnChg chg="mod">
          <ac:chgData name="Syphax Ait oubelli" userId="ecf726b1934da71b" providerId="LiveId" clId="{433709BA-F530-424B-95A6-FBFBBEFB683B}" dt="2021-09-09T10:08:59.587" v="1168" actId="1582"/>
          <ac:cxnSpMkLst>
            <pc:docMk/>
            <pc:sldMk cId="3840215248" sldId="352"/>
            <ac:cxnSpMk id="64" creationId="{A9CE54FC-68A9-4934-8298-3B45F732309D}"/>
          </ac:cxnSpMkLst>
        </pc:cxnChg>
      </pc:sldChg>
      <pc:sldChg chg="addSp delSp modSp add mod">
        <pc:chgData name="Syphax Ait oubelli" userId="ecf726b1934da71b" providerId="LiveId" clId="{433709BA-F530-424B-95A6-FBFBBEFB683B}" dt="2021-09-09T10:17:11.936" v="1257" actId="1038"/>
        <pc:sldMkLst>
          <pc:docMk/>
          <pc:sldMk cId="4205195579" sldId="353"/>
        </pc:sldMkLst>
        <pc:spChg chg="add mod">
          <ac:chgData name="Syphax Ait oubelli" userId="ecf726b1934da71b" providerId="LiveId" clId="{433709BA-F530-424B-95A6-FBFBBEFB683B}" dt="2021-09-09T10:15:58.997" v="1225" actId="20577"/>
          <ac:spMkLst>
            <pc:docMk/>
            <pc:sldMk cId="4205195579" sldId="353"/>
            <ac:spMk id="2" creationId="{76A4497E-3AE1-4B68-A985-70A536A9DA88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3" creationId="{4C60A6B4-7FA1-4B67-ACF9-DA1EED6B63EC}"/>
          </ac:spMkLst>
        </pc:spChg>
        <pc:spChg chg="del">
          <ac:chgData name="Syphax Ait oubelli" userId="ecf726b1934da71b" providerId="LiveId" clId="{433709BA-F530-424B-95A6-FBFBBEFB683B}" dt="2021-09-09T10:10:05.984" v="1171" actId="478"/>
          <ac:spMkLst>
            <pc:docMk/>
            <pc:sldMk cId="4205195579" sldId="353"/>
            <ac:spMk id="11" creationId="{111A70E2-DFB8-46CE-A7E8-C13F03802D83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13" creationId="{644F35A4-7056-4569-822B-D38C10EE9629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19" creationId="{1001CD6F-34CC-4395-90BB-0168351D73CC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20" creationId="{57582F5E-89FA-4FFA-ABEF-3DF3A82B86F1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23" creationId="{9F2EE5F0-09FF-4C51-BF2E-00E0CDA29AE1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28" creationId="{F434A0D9-272B-441C-8A55-1D7EAC6E8E64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29" creationId="{7609850A-204B-49F6-9E42-3342FD1D7E3C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30" creationId="{866B01C0-3344-4249-ABDD-ECEA2F869864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31" creationId="{934C7985-EA5C-4831-85CE-F69C1AB61CC5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32" creationId="{DC3170B3-133B-4E87-9232-D23C9B9B8116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33" creationId="{C3247FCE-8C96-4325-946B-73AE5E8EFC6C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34" creationId="{6B3D9A7F-E9E6-4E8B-B8C2-B5F5B5F30B6B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35" creationId="{455AEC8F-A5E8-46B2-9849-D888AD8521AC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36" creationId="{4BCDE297-E7CF-4371-BD17-9ED4ECBC96EC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38" creationId="{F023A29E-2303-4E21-B201-0317ECB201D0}"/>
          </ac:spMkLst>
        </pc:spChg>
        <pc:spChg chg="del">
          <ac:chgData name="Syphax Ait oubelli" userId="ecf726b1934da71b" providerId="LiveId" clId="{433709BA-F530-424B-95A6-FBFBBEFB683B}" dt="2021-09-09T10:10:04.270" v="1170" actId="478"/>
          <ac:spMkLst>
            <pc:docMk/>
            <pc:sldMk cId="4205195579" sldId="353"/>
            <ac:spMk id="40" creationId="{F6A47402-2B68-4BA2-ADCB-89A500BD0CD1}"/>
          </ac:spMkLst>
        </pc:spChg>
        <pc:spChg chg="add mod">
          <ac:chgData name="Syphax Ait oubelli" userId="ecf726b1934da71b" providerId="LiveId" clId="{433709BA-F530-424B-95A6-FBFBBEFB683B}" dt="2021-09-09T10:15:31.191" v="1214" actId="1076"/>
          <ac:spMkLst>
            <pc:docMk/>
            <pc:sldMk cId="4205195579" sldId="353"/>
            <ac:spMk id="44" creationId="{1C18BC5B-D22E-4F72-92B8-9ABF737410A5}"/>
          </ac:spMkLst>
        </pc:spChg>
        <pc:spChg chg="add mod">
          <ac:chgData name="Syphax Ait oubelli" userId="ecf726b1934da71b" providerId="LiveId" clId="{433709BA-F530-424B-95A6-FBFBBEFB683B}" dt="2021-09-09T10:15:38.051" v="1216" actId="14100"/>
          <ac:spMkLst>
            <pc:docMk/>
            <pc:sldMk cId="4205195579" sldId="353"/>
            <ac:spMk id="46" creationId="{87ECB2D0-F1E0-4483-A2E8-C865CDB8A11C}"/>
          </ac:spMkLst>
        </pc:spChg>
        <pc:spChg chg="add mod">
          <ac:chgData name="Syphax Ait oubelli" userId="ecf726b1934da71b" providerId="LiveId" clId="{433709BA-F530-424B-95A6-FBFBBEFB683B}" dt="2021-09-09T10:17:11.936" v="1257" actId="1038"/>
          <ac:spMkLst>
            <pc:docMk/>
            <pc:sldMk cId="4205195579" sldId="353"/>
            <ac:spMk id="47" creationId="{314C8309-A156-4473-A8C1-2DE02FC9FB5D}"/>
          </ac:spMkLst>
        </pc:spChg>
        <pc:spChg chg="add mod">
          <ac:chgData name="Syphax Ait oubelli" userId="ecf726b1934da71b" providerId="LiveId" clId="{433709BA-F530-424B-95A6-FBFBBEFB683B}" dt="2021-09-09T10:16:50.938" v="1246" actId="1076"/>
          <ac:spMkLst>
            <pc:docMk/>
            <pc:sldMk cId="4205195579" sldId="353"/>
            <ac:spMk id="49" creationId="{E3309868-250F-4727-A57C-A0CC1C4215F7}"/>
          </ac:spMkLst>
        </pc:spChg>
        <pc:spChg chg="add mod">
          <ac:chgData name="Syphax Ait oubelli" userId="ecf726b1934da71b" providerId="LiveId" clId="{433709BA-F530-424B-95A6-FBFBBEFB683B}" dt="2021-09-09T10:15:31.191" v="1214" actId="1076"/>
          <ac:spMkLst>
            <pc:docMk/>
            <pc:sldMk cId="4205195579" sldId="353"/>
            <ac:spMk id="50" creationId="{80EA673A-CE11-4B11-A75E-A9AF5EAA949B}"/>
          </ac:spMkLst>
        </pc:spChg>
        <pc:spChg chg="add mod">
          <ac:chgData name="Syphax Ait oubelli" userId="ecf726b1934da71b" providerId="LiveId" clId="{433709BA-F530-424B-95A6-FBFBBEFB683B}" dt="2021-09-09T10:15:42.036" v="1217" actId="1076"/>
          <ac:spMkLst>
            <pc:docMk/>
            <pc:sldMk cId="4205195579" sldId="353"/>
            <ac:spMk id="52" creationId="{9344BC67-18AE-472A-963A-E704552A840B}"/>
          </ac:spMkLst>
        </pc:spChg>
        <pc:spChg chg="add mod">
          <ac:chgData name="Syphax Ait oubelli" userId="ecf726b1934da71b" providerId="LiveId" clId="{433709BA-F530-424B-95A6-FBFBBEFB683B}" dt="2021-09-09T10:15:51.635" v="1220" actId="1076"/>
          <ac:spMkLst>
            <pc:docMk/>
            <pc:sldMk cId="4205195579" sldId="353"/>
            <ac:spMk id="53" creationId="{9616C0C4-7220-49E6-BC0B-09BD32EF9E4C}"/>
          </ac:spMkLst>
        </pc:spChg>
        <pc:spChg chg="add mod">
          <ac:chgData name="Syphax Ait oubelli" userId="ecf726b1934da71b" providerId="LiveId" clId="{433709BA-F530-424B-95A6-FBFBBEFB683B}" dt="2021-09-09T10:16:52.870" v="1247" actId="1076"/>
          <ac:spMkLst>
            <pc:docMk/>
            <pc:sldMk cId="4205195579" sldId="353"/>
            <ac:spMk id="55" creationId="{60F5C5A6-E276-4259-86E8-93BD6D571171}"/>
          </ac:spMkLst>
        </pc:spChg>
        <pc:spChg chg="add del mod">
          <ac:chgData name="Syphax Ait oubelli" userId="ecf726b1934da71b" providerId="LiveId" clId="{433709BA-F530-424B-95A6-FBFBBEFB683B}" dt="2021-09-09T10:17:00.242" v="1252" actId="478"/>
          <ac:spMkLst>
            <pc:docMk/>
            <pc:sldMk cId="4205195579" sldId="353"/>
            <ac:spMk id="56" creationId="{C45CA146-ABC7-49D4-89E9-D18AF9EF570C}"/>
          </ac:spMkLst>
        </pc:spChg>
        <pc:spChg chg="add mod">
          <ac:chgData name="Syphax Ait oubelli" userId="ecf726b1934da71b" providerId="LiveId" clId="{433709BA-F530-424B-95A6-FBFBBEFB683B}" dt="2021-09-09T10:16:56.745" v="1249" actId="14100"/>
          <ac:spMkLst>
            <pc:docMk/>
            <pc:sldMk cId="4205195579" sldId="353"/>
            <ac:spMk id="57" creationId="{B4460EE8-697E-4110-B212-AAFD38A0B281}"/>
          </ac:spMkLst>
        </pc:spChg>
        <pc:spChg chg="add mod">
          <ac:chgData name="Syphax Ait oubelli" userId="ecf726b1934da71b" providerId="LiveId" clId="{433709BA-F530-424B-95A6-FBFBBEFB683B}" dt="2021-09-09T10:16:45.530" v="1244" actId="1038"/>
          <ac:spMkLst>
            <pc:docMk/>
            <pc:sldMk cId="4205195579" sldId="353"/>
            <ac:spMk id="59" creationId="{FC5AB9AC-887E-4689-84A2-2F0C0CB518B4}"/>
          </ac:spMkLst>
        </pc:spChg>
        <pc:spChg chg="add mod">
          <ac:chgData name="Syphax Ait oubelli" userId="ecf726b1934da71b" providerId="LiveId" clId="{433709BA-F530-424B-95A6-FBFBBEFB683B}" dt="2021-09-09T10:16:58.632" v="1251" actId="948"/>
          <ac:spMkLst>
            <pc:docMk/>
            <pc:sldMk cId="4205195579" sldId="353"/>
            <ac:spMk id="60" creationId="{5C439376-BFDC-4522-99E3-70C733B0C68F}"/>
          </ac:spMkLst>
        </pc:spChg>
        <pc:spChg chg="add mod">
          <ac:chgData name="Syphax Ait oubelli" userId="ecf726b1934da71b" providerId="LiveId" clId="{433709BA-F530-424B-95A6-FBFBBEFB683B}" dt="2021-09-09T10:17:04.850" v="1255" actId="1038"/>
          <ac:spMkLst>
            <pc:docMk/>
            <pc:sldMk cId="4205195579" sldId="353"/>
            <ac:spMk id="62" creationId="{B8D2F921-F781-43D5-9E97-C0C48B67310C}"/>
          </ac:spMkLst>
        </pc:sp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5" creationId="{9018EC35-2B55-4BC3-80E3-47592816BFF7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41" creationId="{D84D788E-7AB7-4369-B03F-1DBCD097B1B0}"/>
          </ac:cxnSpMkLst>
        </pc:cxnChg>
        <pc:cxnChg chg="del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42" creationId="{1A989B4F-2979-43E3-9DB3-8A4AB501FF14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43" creationId="{9460691B-3386-4D3A-9EB5-3C7B243E35C2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45" creationId="{9229F8DA-CC41-45E3-8083-BDEF25EBC8DA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48" creationId="{70C5B357-160D-447F-AB37-744AF7B64A77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51" creationId="{635B7140-E49B-4572-B311-C90172AC3AB0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54" creationId="{274F0301-CAA6-43E6-97D0-93CA00D7E420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58" creationId="{3418A098-1CA8-47F8-9073-A90E23E53788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61" creationId="{1C48759B-F29A-41C9-A29A-757881A8C0F8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64" creationId="{A9CE54FC-68A9-4934-8298-3B45F732309D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67" creationId="{2B0FB27C-E865-45F8-A639-7774F6FCA0F9}"/>
          </ac:cxnSpMkLst>
        </pc:cxnChg>
        <pc:cxnChg chg="del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70" creationId="{D39F04AD-41EC-4616-8911-790941F26103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75" creationId="{816EC5CB-2F5A-4ED6-8C39-65A83373F4DB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78" creationId="{04CEA640-578A-41C3-BD83-933FA08F2DEE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81" creationId="{CDB32B62-A95A-4984-AE2A-6472A3D7D3C1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84" creationId="{F4A4525B-0732-4A33-A817-0E60D949B6A5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87" creationId="{39792DD6-850B-4050-9312-6CDF7C66583C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90" creationId="{DC8CEDED-BD8F-497C-BE25-1D047AD0F74F}"/>
          </ac:cxnSpMkLst>
        </pc:cxnChg>
        <pc:cxnChg chg="del mod">
          <ac:chgData name="Syphax Ait oubelli" userId="ecf726b1934da71b" providerId="LiveId" clId="{433709BA-F530-424B-95A6-FBFBBEFB683B}" dt="2021-09-09T10:10:04.270" v="1170" actId="478"/>
          <ac:cxnSpMkLst>
            <pc:docMk/>
            <pc:sldMk cId="4205195579" sldId="353"/>
            <ac:cxnSpMk id="93" creationId="{381933E4-D1DD-4D0F-A2DE-329E05595F3B}"/>
          </ac:cxnSpMkLst>
        </pc:cxnChg>
      </pc:sldChg>
      <pc:sldChg chg="addSp delSp modSp add mod">
        <pc:chgData name="Syphax Ait oubelli" userId="ecf726b1934da71b" providerId="LiveId" clId="{433709BA-F530-424B-95A6-FBFBBEFB683B}" dt="2021-09-09T10:20:35.267" v="1349" actId="1076"/>
        <pc:sldMkLst>
          <pc:docMk/>
          <pc:sldMk cId="708383585" sldId="354"/>
        </pc:sldMkLst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2" creationId="{76A4497E-3AE1-4B68-A985-70A536A9DA88}"/>
          </ac:spMkLst>
        </pc:spChg>
        <pc:spChg chg="add mod">
          <ac:chgData name="Syphax Ait oubelli" userId="ecf726b1934da71b" providerId="LiveId" clId="{433709BA-F530-424B-95A6-FBFBBEFB683B}" dt="2021-09-09T10:20:35.267" v="1349" actId="1076"/>
          <ac:spMkLst>
            <pc:docMk/>
            <pc:sldMk cId="708383585" sldId="354"/>
            <ac:spMk id="3" creationId="{1A1786B5-00AD-424C-BC80-A98E03BAFF8C}"/>
          </ac:spMkLst>
        </pc:spChg>
        <pc:spChg chg="add mod">
          <ac:chgData name="Syphax Ait oubelli" userId="ecf726b1934da71b" providerId="LiveId" clId="{433709BA-F530-424B-95A6-FBFBBEFB683B}" dt="2021-09-09T10:20:35.267" v="1349" actId="1076"/>
          <ac:spMkLst>
            <pc:docMk/>
            <pc:sldMk cId="708383585" sldId="354"/>
            <ac:spMk id="4" creationId="{F01E0A2B-BA25-4AD5-B1AC-9E4B1678938F}"/>
          </ac:spMkLst>
        </pc:spChg>
        <pc:spChg chg="add mod">
          <ac:chgData name="Syphax Ait oubelli" userId="ecf726b1934da71b" providerId="LiveId" clId="{433709BA-F530-424B-95A6-FBFBBEFB683B}" dt="2021-09-09T10:20:35.267" v="1349" actId="1076"/>
          <ac:spMkLst>
            <pc:docMk/>
            <pc:sldMk cId="708383585" sldId="354"/>
            <ac:spMk id="5" creationId="{2950C303-960B-4C2E-94AA-A4E9DF03CA40}"/>
          </ac:spMkLst>
        </pc:spChg>
        <pc:spChg chg="add mod">
          <ac:chgData name="Syphax Ait oubelli" userId="ecf726b1934da71b" providerId="LiveId" clId="{433709BA-F530-424B-95A6-FBFBBEFB683B}" dt="2021-09-09T10:20:35.267" v="1349" actId="1076"/>
          <ac:spMkLst>
            <pc:docMk/>
            <pc:sldMk cId="708383585" sldId="354"/>
            <ac:spMk id="16" creationId="{7C87BCC9-A554-483E-ADC8-2C32AF448CCE}"/>
          </ac:spMkLst>
        </pc:spChg>
        <pc:spChg chg="add mod">
          <ac:chgData name="Syphax Ait oubelli" userId="ecf726b1934da71b" providerId="LiveId" clId="{433709BA-F530-424B-95A6-FBFBBEFB683B}" dt="2021-09-09T10:20:35.267" v="1349" actId="1076"/>
          <ac:spMkLst>
            <pc:docMk/>
            <pc:sldMk cId="708383585" sldId="354"/>
            <ac:spMk id="17" creationId="{896B4626-3C04-4CCA-BDC0-524DF36A40A4}"/>
          </ac:spMkLst>
        </pc:spChg>
        <pc:spChg chg="add mod">
          <ac:chgData name="Syphax Ait oubelli" userId="ecf726b1934da71b" providerId="LiveId" clId="{433709BA-F530-424B-95A6-FBFBBEFB683B}" dt="2021-09-09T10:20:35.267" v="1349" actId="1076"/>
          <ac:spMkLst>
            <pc:docMk/>
            <pc:sldMk cId="708383585" sldId="354"/>
            <ac:spMk id="19" creationId="{F198F899-212A-4C98-86CC-AD1B67CCEFA2}"/>
          </ac:spMkLst>
        </pc:spChg>
        <pc:spChg chg="add mod">
          <ac:chgData name="Syphax Ait oubelli" userId="ecf726b1934da71b" providerId="LiveId" clId="{433709BA-F530-424B-95A6-FBFBBEFB683B}" dt="2021-09-09T10:20:35.267" v="1349" actId="1076"/>
          <ac:spMkLst>
            <pc:docMk/>
            <pc:sldMk cId="708383585" sldId="354"/>
            <ac:spMk id="21" creationId="{C370520B-C01E-4CE1-9DF4-6B591509DDE6}"/>
          </ac:spMkLst>
        </pc:spChg>
        <pc:spChg chg="add mod">
          <ac:chgData name="Syphax Ait oubelli" userId="ecf726b1934da71b" providerId="LiveId" clId="{433709BA-F530-424B-95A6-FBFBBEFB683B}" dt="2021-09-09T10:20:35.267" v="1349" actId="1076"/>
          <ac:spMkLst>
            <pc:docMk/>
            <pc:sldMk cId="708383585" sldId="354"/>
            <ac:spMk id="22" creationId="{ECDBC47E-F232-410D-9662-42D3FD72CE4D}"/>
          </ac:spMkLst>
        </pc:spChg>
        <pc:spChg chg="add mod">
          <ac:chgData name="Syphax Ait oubelli" userId="ecf726b1934da71b" providerId="LiveId" clId="{433709BA-F530-424B-95A6-FBFBBEFB683B}" dt="2021-09-09T10:20:35.267" v="1349" actId="1076"/>
          <ac:spMkLst>
            <pc:docMk/>
            <pc:sldMk cId="708383585" sldId="354"/>
            <ac:spMk id="23" creationId="{7A90FDD8-7447-4549-8E01-E4E2FABC4CF3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44" creationId="{1C18BC5B-D22E-4F72-92B8-9ABF737410A5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46" creationId="{87ECB2D0-F1E0-4483-A2E8-C865CDB8A11C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47" creationId="{314C8309-A156-4473-A8C1-2DE02FC9FB5D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49" creationId="{E3309868-250F-4727-A57C-A0CC1C4215F7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50" creationId="{80EA673A-CE11-4B11-A75E-A9AF5EAA949B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52" creationId="{9344BC67-18AE-472A-963A-E704552A840B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53" creationId="{9616C0C4-7220-49E6-BC0B-09BD32EF9E4C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55" creationId="{60F5C5A6-E276-4259-86E8-93BD6D571171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57" creationId="{B4460EE8-697E-4110-B212-AAFD38A0B281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59" creationId="{FC5AB9AC-887E-4689-84A2-2F0C0CB518B4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60" creationId="{5C439376-BFDC-4522-99E3-70C733B0C68F}"/>
          </ac:spMkLst>
        </pc:spChg>
        <pc:spChg chg="del">
          <ac:chgData name="Syphax Ait oubelli" userId="ecf726b1934da71b" providerId="LiveId" clId="{433709BA-F530-424B-95A6-FBFBBEFB683B}" dt="2021-09-09T10:18:05.641" v="1259" actId="478"/>
          <ac:spMkLst>
            <pc:docMk/>
            <pc:sldMk cId="708383585" sldId="354"/>
            <ac:spMk id="62" creationId="{B8D2F921-F781-43D5-9E97-C0C48B67310C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3383307321" sldId="354"/>
        </pc:sldMkLst>
      </pc:sldChg>
      <pc:sldChg chg="addSp delSp modSp add mod">
        <pc:chgData name="Syphax Ait oubelli" userId="ecf726b1934da71b" providerId="LiveId" clId="{433709BA-F530-424B-95A6-FBFBBEFB683B}" dt="2021-09-09T10:21:57.829" v="1390" actId="207"/>
        <pc:sldMkLst>
          <pc:docMk/>
          <pc:sldMk cId="2171726398" sldId="355"/>
        </pc:sldMkLst>
        <pc:spChg chg="add mod">
          <ac:chgData name="Syphax Ait oubelli" userId="ecf726b1934da71b" providerId="LiveId" clId="{433709BA-F530-424B-95A6-FBFBBEFB683B}" dt="2021-09-09T10:21:57.829" v="1390" actId="207"/>
          <ac:spMkLst>
            <pc:docMk/>
            <pc:sldMk cId="2171726398" sldId="355"/>
            <ac:spMk id="2" creationId="{30BEF1FA-0681-4BEC-83BF-05CB99157F06}"/>
          </ac:spMkLst>
        </pc:spChg>
        <pc:spChg chg="del mod">
          <ac:chgData name="Syphax Ait oubelli" userId="ecf726b1934da71b" providerId="LiveId" clId="{433709BA-F530-424B-95A6-FBFBBEFB683B}" dt="2021-09-09T10:21:35.783" v="1352" actId="478"/>
          <ac:spMkLst>
            <pc:docMk/>
            <pc:sldMk cId="2171726398" sldId="355"/>
            <ac:spMk id="3" creationId="{1A1786B5-00AD-424C-BC80-A98E03BAFF8C}"/>
          </ac:spMkLst>
        </pc:spChg>
        <pc:spChg chg="del mod">
          <ac:chgData name="Syphax Ait oubelli" userId="ecf726b1934da71b" providerId="LiveId" clId="{433709BA-F530-424B-95A6-FBFBBEFB683B}" dt="2021-09-09T10:21:35.783" v="1352" actId="478"/>
          <ac:spMkLst>
            <pc:docMk/>
            <pc:sldMk cId="2171726398" sldId="355"/>
            <ac:spMk id="4" creationId="{F01E0A2B-BA25-4AD5-B1AC-9E4B1678938F}"/>
          </ac:spMkLst>
        </pc:spChg>
        <pc:spChg chg="del mod">
          <ac:chgData name="Syphax Ait oubelli" userId="ecf726b1934da71b" providerId="LiveId" clId="{433709BA-F530-424B-95A6-FBFBBEFB683B}" dt="2021-09-09T10:21:35.783" v="1352" actId="478"/>
          <ac:spMkLst>
            <pc:docMk/>
            <pc:sldMk cId="2171726398" sldId="355"/>
            <ac:spMk id="5" creationId="{2950C303-960B-4C2E-94AA-A4E9DF03CA40}"/>
          </ac:spMkLst>
        </pc:spChg>
        <pc:spChg chg="del mod">
          <ac:chgData name="Syphax Ait oubelli" userId="ecf726b1934da71b" providerId="LiveId" clId="{433709BA-F530-424B-95A6-FBFBBEFB683B}" dt="2021-09-09T10:21:35.783" v="1352" actId="478"/>
          <ac:spMkLst>
            <pc:docMk/>
            <pc:sldMk cId="2171726398" sldId="355"/>
            <ac:spMk id="16" creationId="{7C87BCC9-A554-483E-ADC8-2C32AF448CCE}"/>
          </ac:spMkLst>
        </pc:spChg>
        <pc:spChg chg="mod">
          <ac:chgData name="Syphax Ait oubelli" userId="ecf726b1934da71b" providerId="LiveId" clId="{433709BA-F530-424B-95A6-FBFBBEFB683B}" dt="2021-09-09T10:21:38.630" v="1353" actId="1076"/>
          <ac:spMkLst>
            <pc:docMk/>
            <pc:sldMk cId="2171726398" sldId="355"/>
            <ac:spMk id="17" creationId="{896B4626-3C04-4CCA-BDC0-524DF36A40A4}"/>
          </ac:spMkLst>
        </pc:spChg>
        <pc:spChg chg="del mod">
          <ac:chgData name="Syphax Ait oubelli" userId="ecf726b1934da71b" providerId="LiveId" clId="{433709BA-F530-424B-95A6-FBFBBEFB683B}" dt="2021-09-09T10:21:35.783" v="1352" actId="478"/>
          <ac:spMkLst>
            <pc:docMk/>
            <pc:sldMk cId="2171726398" sldId="355"/>
            <ac:spMk id="19" creationId="{F198F899-212A-4C98-86CC-AD1B67CCEFA2}"/>
          </ac:spMkLst>
        </pc:spChg>
        <pc:spChg chg="del mod">
          <ac:chgData name="Syphax Ait oubelli" userId="ecf726b1934da71b" providerId="LiveId" clId="{433709BA-F530-424B-95A6-FBFBBEFB683B}" dt="2021-09-09T10:21:35.783" v="1352" actId="478"/>
          <ac:spMkLst>
            <pc:docMk/>
            <pc:sldMk cId="2171726398" sldId="355"/>
            <ac:spMk id="21" creationId="{C370520B-C01E-4CE1-9DF4-6B591509DDE6}"/>
          </ac:spMkLst>
        </pc:spChg>
        <pc:spChg chg="mod">
          <ac:chgData name="Syphax Ait oubelli" userId="ecf726b1934da71b" providerId="LiveId" clId="{433709BA-F530-424B-95A6-FBFBBEFB683B}" dt="2021-09-09T10:21:38.630" v="1353" actId="1076"/>
          <ac:spMkLst>
            <pc:docMk/>
            <pc:sldMk cId="2171726398" sldId="355"/>
            <ac:spMk id="22" creationId="{ECDBC47E-F232-410D-9662-42D3FD72CE4D}"/>
          </ac:spMkLst>
        </pc:spChg>
        <pc:spChg chg="mod">
          <ac:chgData name="Syphax Ait oubelli" userId="ecf726b1934da71b" providerId="LiveId" clId="{433709BA-F530-424B-95A6-FBFBBEFB683B}" dt="2021-09-09T10:21:38.630" v="1353" actId="1076"/>
          <ac:spMkLst>
            <pc:docMk/>
            <pc:sldMk cId="2171726398" sldId="355"/>
            <ac:spMk id="23" creationId="{7A90FDD8-7447-4549-8E01-E4E2FABC4CF3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185282971" sldId="356"/>
        </pc:sldMkLst>
      </pc:sldChg>
      <pc:sldChg chg="modSp add mod">
        <pc:chgData name="Syphax Ait oubelli" userId="ecf726b1934da71b" providerId="LiveId" clId="{433709BA-F530-424B-95A6-FBFBBEFB683B}" dt="2021-09-09T10:22:40.839" v="1410" actId="1076"/>
        <pc:sldMkLst>
          <pc:docMk/>
          <pc:sldMk cId="1644755392" sldId="356"/>
        </pc:sldMkLst>
        <pc:spChg chg="mod">
          <ac:chgData name="Syphax Ait oubelli" userId="ecf726b1934da71b" providerId="LiveId" clId="{433709BA-F530-424B-95A6-FBFBBEFB683B}" dt="2021-09-09T10:22:31.156" v="1408" actId="12789"/>
          <ac:spMkLst>
            <pc:docMk/>
            <pc:sldMk cId="1644755392" sldId="356"/>
            <ac:spMk id="6" creationId="{DDBD743E-8637-47D9-AF8D-E339A52EB8F9}"/>
          </ac:spMkLst>
        </pc:spChg>
        <pc:spChg chg="mod">
          <ac:chgData name="Syphax Ait oubelli" userId="ecf726b1934da71b" providerId="LiveId" clId="{433709BA-F530-424B-95A6-FBFBBEFB683B}" dt="2021-09-09T10:22:40.839" v="1410" actId="1076"/>
          <ac:spMkLst>
            <pc:docMk/>
            <pc:sldMk cId="1644755392" sldId="356"/>
            <ac:spMk id="7" creationId="{78A72C28-FF35-4B7A-84AE-ECC83F15B4C4}"/>
          </ac:spMkLst>
        </pc:spChg>
        <pc:spChg chg="mod">
          <ac:chgData name="Syphax Ait oubelli" userId="ecf726b1934da71b" providerId="LiveId" clId="{433709BA-F530-424B-95A6-FBFBBEFB683B}" dt="2021-09-09T10:22:34.638" v="1409" actId="1076"/>
          <ac:spMkLst>
            <pc:docMk/>
            <pc:sldMk cId="1644755392" sldId="356"/>
            <ac:spMk id="8" creationId="{3F1394EE-E7E1-419A-9141-29855DFE634C}"/>
          </ac:spMkLst>
        </pc:spChg>
      </pc:sldChg>
      <pc:sldChg chg="addSp delSp modSp add mod ord">
        <pc:chgData name="Syphax Ait oubelli" userId="ecf726b1934da71b" providerId="LiveId" clId="{433709BA-F530-424B-95A6-FBFBBEFB683B}" dt="2021-09-09T10:25:27.049" v="1760" actId="571"/>
        <pc:sldMkLst>
          <pc:docMk/>
          <pc:sldMk cId="3253706768" sldId="357"/>
        </pc:sldMkLst>
        <pc:spChg chg="add del mod">
          <ac:chgData name="Syphax Ait oubelli" userId="ecf726b1934da71b" providerId="LiveId" clId="{433709BA-F530-424B-95A6-FBFBBEFB683B}" dt="2021-09-09T10:24:37.900" v="1434"/>
          <ac:spMkLst>
            <pc:docMk/>
            <pc:sldMk cId="3253706768" sldId="357"/>
            <ac:spMk id="2" creationId="{8821DEC5-1979-412D-A16D-5C2620480DA6}"/>
          </ac:spMkLst>
        </pc:spChg>
        <pc:spChg chg="mod topLvl">
          <ac:chgData name="Syphax Ait oubelli" userId="ecf726b1934da71b" providerId="LiveId" clId="{433709BA-F530-424B-95A6-FBFBBEFB683B}" dt="2021-09-09T10:24:17.773" v="1429" actId="1076"/>
          <ac:spMkLst>
            <pc:docMk/>
            <pc:sldMk cId="3253706768" sldId="357"/>
            <ac:spMk id="3" creationId="{1A1786B5-00AD-424C-BC80-A98E03BAFF8C}"/>
          </ac:spMkLst>
        </pc:spChg>
        <pc:spChg chg="mod topLvl">
          <ac:chgData name="Syphax Ait oubelli" userId="ecf726b1934da71b" providerId="LiveId" clId="{433709BA-F530-424B-95A6-FBFBBEFB683B}" dt="2021-09-09T10:24:17.773" v="1429" actId="1076"/>
          <ac:spMkLst>
            <pc:docMk/>
            <pc:sldMk cId="3253706768" sldId="357"/>
            <ac:spMk id="4" creationId="{F01E0A2B-BA25-4AD5-B1AC-9E4B1678938F}"/>
          </ac:spMkLst>
        </pc:spChg>
        <pc:spChg chg="mod topLvl">
          <ac:chgData name="Syphax Ait oubelli" userId="ecf726b1934da71b" providerId="LiveId" clId="{433709BA-F530-424B-95A6-FBFBBEFB683B}" dt="2021-09-09T10:24:17.773" v="1429" actId="1076"/>
          <ac:spMkLst>
            <pc:docMk/>
            <pc:sldMk cId="3253706768" sldId="357"/>
            <ac:spMk id="5" creationId="{2950C303-960B-4C2E-94AA-A4E9DF03CA40}"/>
          </ac:spMkLst>
        </pc:spChg>
        <pc:spChg chg="add del">
          <ac:chgData name="Syphax Ait oubelli" userId="ecf726b1934da71b" providerId="LiveId" clId="{433709BA-F530-424B-95A6-FBFBBEFB683B}" dt="2021-09-09T10:24:37.925" v="1445"/>
          <ac:spMkLst>
            <pc:docMk/>
            <pc:sldMk cId="3253706768" sldId="357"/>
            <ac:spMk id="7" creationId="{8528B71E-A131-43A0-815B-D2E7A089F8DB}"/>
          </ac:spMkLst>
        </pc:spChg>
        <pc:spChg chg="add del">
          <ac:chgData name="Syphax Ait oubelli" userId="ecf726b1934da71b" providerId="LiveId" clId="{433709BA-F530-424B-95A6-FBFBBEFB683B}" dt="2021-09-09T10:24:37.949" v="1456"/>
          <ac:spMkLst>
            <pc:docMk/>
            <pc:sldMk cId="3253706768" sldId="357"/>
            <ac:spMk id="8" creationId="{316521E3-65DF-4B86-B02F-8CA9B496F56E}"/>
          </ac:spMkLst>
        </pc:spChg>
        <pc:spChg chg="add del">
          <ac:chgData name="Syphax Ait oubelli" userId="ecf726b1934da71b" providerId="LiveId" clId="{433709BA-F530-424B-95A6-FBFBBEFB683B}" dt="2021-09-09T10:24:37.964" v="1467"/>
          <ac:spMkLst>
            <pc:docMk/>
            <pc:sldMk cId="3253706768" sldId="357"/>
            <ac:spMk id="9" creationId="{13E51A03-A3E0-418A-B3CB-C2943224F129}"/>
          </ac:spMkLst>
        </pc:spChg>
        <pc:spChg chg="add del">
          <ac:chgData name="Syphax Ait oubelli" userId="ecf726b1934da71b" providerId="LiveId" clId="{433709BA-F530-424B-95A6-FBFBBEFB683B}" dt="2021-09-09T10:24:37.979" v="1478"/>
          <ac:spMkLst>
            <pc:docMk/>
            <pc:sldMk cId="3253706768" sldId="357"/>
            <ac:spMk id="10" creationId="{7F6CE917-0FCC-425E-9FAA-B8F25A1A087A}"/>
          </ac:spMkLst>
        </pc:spChg>
        <pc:spChg chg="add del">
          <ac:chgData name="Syphax Ait oubelli" userId="ecf726b1934da71b" providerId="LiveId" clId="{433709BA-F530-424B-95A6-FBFBBEFB683B}" dt="2021-09-09T10:24:37.994" v="1489"/>
          <ac:spMkLst>
            <pc:docMk/>
            <pc:sldMk cId="3253706768" sldId="357"/>
            <ac:spMk id="11" creationId="{797AAC33-02B7-43F0-B8B7-2480DC960282}"/>
          </ac:spMkLst>
        </pc:spChg>
        <pc:spChg chg="add del">
          <ac:chgData name="Syphax Ait oubelli" userId="ecf726b1934da71b" providerId="LiveId" clId="{433709BA-F530-424B-95A6-FBFBBEFB683B}" dt="2021-09-09T10:24:38.014" v="1500"/>
          <ac:spMkLst>
            <pc:docMk/>
            <pc:sldMk cId="3253706768" sldId="357"/>
            <ac:spMk id="12" creationId="{5630C94C-9EBE-4DE2-952E-2A8A5E4C745F}"/>
          </ac:spMkLst>
        </pc:spChg>
        <pc:spChg chg="add del mod">
          <ac:chgData name="Syphax Ait oubelli" userId="ecf726b1934da71b" providerId="LiveId" clId="{433709BA-F530-424B-95A6-FBFBBEFB683B}" dt="2021-09-09T10:24:37.925" v="1445"/>
          <ac:spMkLst>
            <pc:docMk/>
            <pc:sldMk cId="3253706768" sldId="357"/>
            <ac:spMk id="13" creationId="{5C0474DE-B42E-4874-8732-8B067B74C108}"/>
          </ac:spMkLst>
        </pc:spChg>
        <pc:spChg chg="add del">
          <ac:chgData name="Syphax Ait oubelli" userId="ecf726b1934da71b" providerId="LiveId" clId="{433709BA-F530-424B-95A6-FBFBBEFB683B}" dt="2021-09-09T10:24:38.026" v="1511"/>
          <ac:spMkLst>
            <pc:docMk/>
            <pc:sldMk cId="3253706768" sldId="357"/>
            <ac:spMk id="14" creationId="{D3765467-B3D3-46CE-8A98-38DF2C7C3AF9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15" creationId="{7E77A70A-9F92-43A9-A3D8-48911BE5CD18}"/>
          </ac:spMkLst>
        </pc:spChg>
        <pc:spChg chg="mod topLvl">
          <ac:chgData name="Syphax Ait oubelli" userId="ecf726b1934da71b" providerId="LiveId" clId="{433709BA-F530-424B-95A6-FBFBBEFB683B}" dt="2021-09-09T10:24:17.773" v="1429" actId="1076"/>
          <ac:spMkLst>
            <pc:docMk/>
            <pc:sldMk cId="3253706768" sldId="357"/>
            <ac:spMk id="16" creationId="{7C87BCC9-A554-483E-ADC8-2C32AF448CCE}"/>
          </ac:spMkLst>
        </pc:spChg>
        <pc:spChg chg="del">
          <ac:chgData name="Syphax Ait oubelli" userId="ecf726b1934da71b" providerId="LiveId" clId="{433709BA-F530-424B-95A6-FBFBBEFB683B}" dt="2021-09-09T10:23:05.150" v="1414" actId="478"/>
          <ac:spMkLst>
            <pc:docMk/>
            <pc:sldMk cId="3253706768" sldId="357"/>
            <ac:spMk id="17" creationId="{896B4626-3C04-4CCA-BDC0-524DF36A40A4}"/>
          </ac:spMkLst>
        </pc:spChg>
        <pc:spChg chg="add del mod">
          <ac:chgData name="Syphax Ait oubelli" userId="ecf726b1934da71b" providerId="LiveId" clId="{433709BA-F530-424B-95A6-FBFBBEFB683B}" dt="2021-09-09T10:24:37.949" v="1456"/>
          <ac:spMkLst>
            <pc:docMk/>
            <pc:sldMk cId="3253706768" sldId="357"/>
            <ac:spMk id="18" creationId="{7582C088-059F-4F09-88CD-7A2A13C8B79D}"/>
          </ac:spMkLst>
        </pc:spChg>
        <pc:spChg chg="mod topLvl">
          <ac:chgData name="Syphax Ait oubelli" userId="ecf726b1934da71b" providerId="LiveId" clId="{433709BA-F530-424B-95A6-FBFBBEFB683B}" dt="2021-09-09T10:24:17.773" v="1429" actId="1076"/>
          <ac:spMkLst>
            <pc:docMk/>
            <pc:sldMk cId="3253706768" sldId="357"/>
            <ac:spMk id="19" creationId="{F198F899-212A-4C98-86CC-AD1B67CCEFA2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20" creationId="{7213E0D4-2394-45E2-BEC4-BB0FF2A978E5}"/>
          </ac:spMkLst>
        </pc:spChg>
        <pc:spChg chg="mod topLvl">
          <ac:chgData name="Syphax Ait oubelli" userId="ecf726b1934da71b" providerId="LiveId" clId="{433709BA-F530-424B-95A6-FBFBBEFB683B}" dt="2021-09-09T10:24:17.773" v="1429" actId="1076"/>
          <ac:spMkLst>
            <pc:docMk/>
            <pc:sldMk cId="3253706768" sldId="357"/>
            <ac:spMk id="21" creationId="{C370520B-C01E-4CE1-9DF4-6B591509DDE6}"/>
          </ac:spMkLst>
        </pc:spChg>
        <pc:spChg chg="del">
          <ac:chgData name="Syphax Ait oubelli" userId="ecf726b1934da71b" providerId="LiveId" clId="{433709BA-F530-424B-95A6-FBFBBEFB683B}" dt="2021-09-09T10:23:05.150" v="1414" actId="478"/>
          <ac:spMkLst>
            <pc:docMk/>
            <pc:sldMk cId="3253706768" sldId="357"/>
            <ac:spMk id="22" creationId="{ECDBC47E-F232-410D-9662-42D3FD72CE4D}"/>
          </ac:spMkLst>
        </pc:spChg>
        <pc:spChg chg="del">
          <ac:chgData name="Syphax Ait oubelli" userId="ecf726b1934da71b" providerId="LiveId" clId="{433709BA-F530-424B-95A6-FBFBBEFB683B}" dt="2021-09-09T10:23:05.150" v="1414" actId="478"/>
          <ac:spMkLst>
            <pc:docMk/>
            <pc:sldMk cId="3253706768" sldId="357"/>
            <ac:spMk id="23" creationId="{7A90FDD8-7447-4549-8E01-E4E2FABC4CF3}"/>
          </ac:spMkLst>
        </pc:spChg>
        <pc:spChg chg="add del mod">
          <ac:chgData name="Syphax Ait oubelli" userId="ecf726b1934da71b" providerId="LiveId" clId="{433709BA-F530-424B-95A6-FBFBBEFB683B}" dt="2021-09-09T10:24:37.964" v="1467"/>
          <ac:spMkLst>
            <pc:docMk/>
            <pc:sldMk cId="3253706768" sldId="357"/>
            <ac:spMk id="24" creationId="{85B6FFB5-4F98-40F7-ADED-8CC22747D09C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25" creationId="{73E59595-A507-45F0-BE85-9813C1886041}"/>
          </ac:spMkLst>
        </pc:spChg>
        <pc:spChg chg="add del mod">
          <ac:chgData name="Syphax Ait oubelli" userId="ecf726b1934da71b" providerId="LiveId" clId="{433709BA-F530-424B-95A6-FBFBBEFB683B}" dt="2021-09-09T10:24:37.979" v="1478"/>
          <ac:spMkLst>
            <pc:docMk/>
            <pc:sldMk cId="3253706768" sldId="357"/>
            <ac:spMk id="26" creationId="{3652EA9F-A2AC-4772-A15C-9644A6B0535F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27" creationId="{632E8187-4D5E-41B2-8DFE-BBF4F06CFE00}"/>
          </ac:spMkLst>
        </pc:spChg>
        <pc:spChg chg="add del mod">
          <ac:chgData name="Syphax Ait oubelli" userId="ecf726b1934da71b" providerId="LiveId" clId="{433709BA-F530-424B-95A6-FBFBBEFB683B}" dt="2021-09-09T10:24:37.994" v="1489"/>
          <ac:spMkLst>
            <pc:docMk/>
            <pc:sldMk cId="3253706768" sldId="357"/>
            <ac:spMk id="28" creationId="{9BA29167-145A-463D-AA77-748B299B7767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29" creationId="{2FBB71BB-4940-4719-A543-ABD6F5B9A8F9}"/>
          </ac:spMkLst>
        </pc:spChg>
        <pc:spChg chg="add del mod">
          <ac:chgData name="Syphax Ait oubelli" userId="ecf726b1934da71b" providerId="LiveId" clId="{433709BA-F530-424B-95A6-FBFBBEFB683B}" dt="2021-09-09T10:24:38.014" v="1500"/>
          <ac:spMkLst>
            <pc:docMk/>
            <pc:sldMk cId="3253706768" sldId="357"/>
            <ac:spMk id="30" creationId="{9CD24A8C-B733-404E-A68D-B9E71D381F1F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31" creationId="{A28F60FD-9973-4028-A338-C3CAAED7CC22}"/>
          </ac:spMkLst>
        </pc:spChg>
        <pc:spChg chg="add del mod">
          <ac:chgData name="Syphax Ait oubelli" userId="ecf726b1934da71b" providerId="LiveId" clId="{433709BA-F530-424B-95A6-FBFBBEFB683B}" dt="2021-09-09T10:24:38.026" v="1511"/>
          <ac:spMkLst>
            <pc:docMk/>
            <pc:sldMk cId="3253706768" sldId="357"/>
            <ac:spMk id="32" creationId="{CBC915BF-DFDA-4943-BF25-2F44A2F91A34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33" creationId="{78907C0C-16E3-4CE0-B9CF-D1EA98CCF023}"/>
          </ac:spMkLst>
        </pc:spChg>
        <pc:spChg chg="add del mod">
          <ac:chgData name="Syphax Ait oubelli" userId="ecf726b1934da71b" providerId="LiveId" clId="{433709BA-F530-424B-95A6-FBFBBEFB683B}" dt="2021-09-09T10:24:38.042" v="1522"/>
          <ac:spMkLst>
            <pc:docMk/>
            <pc:sldMk cId="3253706768" sldId="357"/>
            <ac:spMk id="34" creationId="{A404E580-2FAB-4109-8BC3-870F265157A4}"/>
          </ac:spMkLst>
        </pc:spChg>
        <pc:spChg chg="add del">
          <ac:chgData name="Syphax Ait oubelli" userId="ecf726b1934da71b" providerId="LiveId" clId="{433709BA-F530-424B-95A6-FBFBBEFB683B}" dt="2021-09-09T10:24:38.042" v="1522"/>
          <ac:spMkLst>
            <pc:docMk/>
            <pc:sldMk cId="3253706768" sldId="357"/>
            <ac:spMk id="35" creationId="{F6E09F61-FD22-42CA-8C55-24564E8F626C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36" creationId="{B19EA9CF-E6A0-4C37-B0C6-720BB65A48F2}"/>
          </ac:spMkLst>
        </pc:spChg>
        <pc:spChg chg="add del mod">
          <ac:chgData name="Syphax Ait oubelli" userId="ecf726b1934da71b" providerId="LiveId" clId="{433709BA-F530-424B-95A6-FBFBBEFB683B}" dt="2021-09-09T10:24:38.057" v="1533"/>
          <ac:spMkLst>
            <pc:docMk/>
            <pc:sldMk cId="3253706768" sldId="357"/>
            <ac:spMk id="37" creationId="{3667A4E2-5E5D-4B00-A5EB-1817FE64CED4}"/>
          </ac:spMkLst>
        </pc:spChg>
        <pc:spChg chg="add del">
          <ac:chgData name="Syphax Ait oubelli" userId="ecf726b1934da71b" providerId="LiveId" clId="{433709BA-F530-424B-95A6-FBFBBEFB683B}" dt="2021-09-09T10:24:38.057" v="1533"/>
          <ac:spMkLst>
            <pc:docMk/>
            <pc:sldMk cId="3253706768" sldId="357"/>
            <ac:spMk id="38" creationId="{1CB590DA-C07C-49FB-8457-30B73CCF6B53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39" creationId="{D85A464E-2C96-481E-A23B-BA1547C3A31D}"/>
          </ac:spMkLst>
        </pc:spChg>
        <pc:spChg chg="add del mod">
          <ac:chgData name="Syphax Ait oubelli" userId="ecf726b1934da71b" providerId="LiveId" clId="{433709BA-F530-424B-95A6-FBFBBEFB683B}" dt="2021-09-09T10:24:38.072" v="1544"/>
          <ac:spMkLst>
            <pc:docMk/>
            <pc:sldMk cId="3253706768" sldId="357"/>
            <ac:spMk id="40" creationId="{0C589D95-AEF5-47FB-84C6-CC07B65A14DF}"/>
          </ac:spMkLst>
        </pc:spChg>
        <pc:spChg chg="add del">
          <ac:chgData name="Syphax Ait oubelli" userId="ecf726b1934da71b" providerId="LiveId" clId="{433709BA-F530-424B-95A6-FBFBBEFB683B}" dt="2021-09-09T10:24:38.072" v="1544"/>
          <ac:spMkLst>
            <pc:docMk/>
            <pc:sldMk cId="3253706768" sldId="357"/>
            <ac:spMk id="41" creationId="{D5D69601-4461-4BC0-B248-C01346D27508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42" creationId="{967AE96C-085E-4D3F-9B9D-0DD6C4C3FCAC}"/>
          </ac:spMkLst>
        </pc:spChg>
        <pc:spChg chg="add del mod">
          <ac:chgData name="Syphax Ait oubelli" userId="ecf726b1934da71b" providerId="LiveId" clId="{433709BA-F530-424B-95A6-FBFBBEFB683B}" dt="2021-09-09T10:24:38.089" v="1555"/>
          <ac:spMkLst>
            <pc:docMk/>
            <pc:sldMk cId="3253706768" sldId="357"/>
            <ac:spMk id="43" creationId="{76BCE58C-0E0B-4450-A0A2-DF7DE800ECB6}"/>
          </ac:spMkLst>
        </pc:spChg>
        <pc:spChg chg="add del">
          <ac:chgData name="Syphax Ait oubelli" userId="ecf726b1934da71b" providerId="LiveId" clId="{433709BA-F530-424B-95A6-FBFBBEFB683B}" dt="2021-09-09T10:24:38.089" v="1555"/>
          <ac:spMkLst>
            <pc:docMk/>
            <pc:sldMk cId="3253706768" sldId="357"/>
            <ac:spMk id="44" creationId="{89EB381A-CC11-4D93-8400-518FD29DC854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45" creationId="{87507A5E-ECC7-41C1-AF17-EB10D2399989}"/>
          </ac:spMkLst>
        </pc:spChg>
        <pc:spChg chg="add del mod">
          <ac:chgData name="Syphax Ait oubelli" userId="ecf726b1934da71b" providerId="LiveId" clId="{433709BA-F530-424B-95A6-FBFBBEFB683B}" dt="2021-09-09T10:24:38.104" v="1566"/>
          <ac:spMkLst>
            <pc:docMk/>
            <pc:sldMk cId="3253706768" sldId="357"/>
            <ac:spMk id="46" creationId="{350FA226-4A16-4D34-A015-00AC2E624A90}"/>
          </ac:spMkLst>
        </pc:spChg>
        <pc:spChg chg="add del">
          <ac:chgData name="Syphax Ait oubelli" userId="ecf726b1934da71b" providerId="LiveId" clId="{433709BA-F530-424B-95A6-FBFBBEFB683B}" dt="2021-09-09T10:24:38.104" v="1566"/>
          <ac:spMkLst>
            <pc:docMk/>
            <pc:sldMk cId="3253706768" sldId="357"/>
            <ac:spMk id="47" creationId="{E34F531F-F09C-4EFF-9BA8-BB33EAEEC76A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48" creationId="{8B482E4C-97B1-40C9-BB43-107C0BD804C4}"/>
          </ac:spMkLst>
        </pc:spChg>
        <pc:spChg chg="add del mod">
          <ac:chgData name="Syphax Ait oubelli" userId="ecf726b1934da71b" providerId="LiveId" clId="{433709BA-F530-424B-95A6-FBFBBEFB683B}" dt="2021-09-09T10:24:38.123" v="1577"/>
          <ac:spMkLst>
            <pc:docMk/>
            <pc:sldMk cId="3253706768" sldId="357"/>
            <ac:spMk id="49" creationId="{B35CCCFB-7AED-4C9E-994B-A88ACE103CF0}"/>
          </ac:spMkLst>
        </pc:spChg>
        <pc:spChg chg="add del">
          <ac:chgData name="Syphax Ait oubelli" userId="ecf726b1934da71b" providerId="LiveId" clId="{433709BA-F530-424B-95A6-FBFBBEFB683B}" dt="2021-09-09T10:24:38.123" v="1577"/>
          <ac:spMkLst>
            <pc:docMk/>
            <pc:sldMk cId="3253706768" sldId="357"/>
            <ac:spMk id="50" creationId="{006C41AA-CB38-405E-ACE5-4DFA762B8500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51" creationId="{C864E899-1305-4DC8-86F7-34748CC66D80}"/>
          </ac:spMkLst>
        </pc:spChg>
        <pc:spChg chg="add del mod">
          <ac:chgData name="Syphax Ait oubelli" userId="ecf726b1934da71b" providerId="LiveId" clId="{433709BA-F530-424B-95A6-FBFBBEFB683B}" dt="2021-09-09T10:24:38.135" v="1588"/>
          <ac:spMkLst>
            <pc:docMk/>
            <pc:sldMk cId="3253706768" sldId="357"/>
            <ac:spMk id="52" creationId="{EDDDB788-6296-4A03-B384-3B03F0664A44}"/>
          </ac:spMkLst>
        </pc:spChg>
        <pc:spChg chg="add del">
          <ac:chgData name="Syphax Ait oubelli" userId="ecf726b1934da71b" providerId="LiveId" clId="{433709BA-F530-424B-95A6-FBFBBEFB683B}" dt="2021-09-09T10:24:38.135" v="1588"/>
          <ac:spMkLst>
            <pc:docMk/>
            <pc:sldMk cId="3253706768" sldId="357"/>
            <ac:spMk id="53" creationId="{954E3052-9BA6-448B-8CFD-7D1D44E535F9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54" creationId="{D7C34680-DD7A-4E0B-86AF-28843512CF0C}"/>
          </ac:spMkLst>
        </pc:spChg>
        <pc:spChg chg="add del mod">
          <ac:chgData name="Syphax Ait oubelli" userId="ecf726b1934da71b" providerId="LiveId" clId="{433709BA-F530-424B-95A6-FBFBBEFB683B}" dt="2021-09-09T10:24:38.150" v="1599"/>
          <ac:spMkLst>
            <pc:docMk/>
            <pc:sldMk cId="3253706768" sldId="357"/>
            <ac:spMk id="55" creationId="{6955416E-608D-487C-A310-E157D63B0C0E}"/>
          </ac:spMkLst>
        </pc:spChg>
        <pc:spChg chg="add del">
          <ac:chgData name="Syphax Ait oubelli" userId="ecf726b1934da71b" providerId="LiveId" clId="{433709BA-F530-424B-95A6-FBFBBEFB683B}" dt="2021-09-09T10:24:38.150" v="1599"/>
          <ac:spMkLst>
            <pc:docMk/>
            <pc:sldMk cId="3253706768" sldId="357"/>
            <ac:spMk id="56" creationId="{4DE7F2E3-9539-475A-AC6F-4CE8345E65CC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57" creationId="{B18AF62D-8E3A-4ED8-8C40-F93E678C2242}"/>
          </ac:spMkLst>
        </pc:spChg>
        <pc:spChg chg="add del mod">
          <ac:chgData name="Syphax Ait oubelli" userId="ecf726b1934da71b" providerId="LiveId" clId="{433709BA-F530-424B-95A6-FBFBBEFB683B}" dt="2021-09-09T10:24:38.167" v="1610"/>
          <ac:spMkLst>
            <pc:docMk/>
            <pc:sldMk cId="3253706768" sldId="357"/>
            <ac:spMk id="58" creationId="{68534114-95AB-4B2A-A6E6-63D2A31270E3}"/>
          </ac:spMkLst>
        </pc:spChg>
        <pc:spChg chg="add del">
          <ac:chgData name="Syphax Ait oubelli" userId="ecf726b1934da71b" providerId="LiveId" clId="{433709BA-F530-424B-95A6-FBFBBEFB683B}" dt="2021-09-09T10:24:38.167" v="1610"/>
          <ac:spMkLst>
            <pc:docMk/>
            <pc:sldMk cId="3253706768" sldId="357"/>
            <ac:spMk id="59" creationId="{072DD975-8432-4B16-8455-FBF100A7525D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60" creationId="{74D28AD2-781E-4D45-A2B3-0A5545419D8D}"/>
          </ac:spMkLst>
        </pc:spChg>
        <pc:spChg chg="add del mod">
          <ac:chgData name="Syphax Ait oubelli" userId="ecf726b1934da71b" providerId="LiveId" clId="{433709BA-F530-424B-95A6-FBFBBEFB683B}" dt="2021-09-09T10:24:38.182" v="1621"/>
          <ac:spMkLst>
            <pc:docMk/>
            <pc:sldMk cId="3253706768" sldId="357"/>
            <ac:spMk id="61" creationId="{E380F8D2-F430-48D6-8150-82B0E4725A2A}"/>
          </ac:spMkLst>
        </pc:spChg>
        <pc:spChg chg="add del">
          <ac:chgData name="Syphax Ait oubelli" userId="ecf726b1934da71b" providerId="LiveId" clId="{433709BA-F530-424B-95A6-FBFBBEFB683B}" dt="2021-09-09T10:24:38.182" v="1621"/>
          <ac:spMkLst>
            <pc:docMk/>
            <pc:sldMk cId="3253706768" sldId="357"/>
            <ac:spMk id="62" creationId="{B6B13C87-E6E7-4DD2-B1C2-5CD0955AFC64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63" creationId="{08CA37CD-B3AB-4F90-A31D-0254055C55DA}"/>
          </ac:spMkLst>
        </pc:spChg>
        <pc:spChg chg="add del mod">
          <ac:chgData name="Syphax Ait oubelli" userId="ecf726b1934da71b" providerId="LiveId" clId="{433709BA-F530-424B-95A6-FBFBBEFB683B}" dt="2021-09-09T10:24:38.197" v="1632"/>
          <ac:spMkLst>
            <pc:docMk/>
            <pc:sldMk cId="3253706768" sldId="357"/>
            <ac:spMk id="64" creationId="{5AFF4B60-3791-4C3F-9E24-12258D6416C1}"/>
          </ac:spMkLst>
        </pc:spChg>
        <pc:spChg chg="add del">
          <ac:chgData name="Syphax Ait oubelli" userId="ecf726b1934da71b" providerId="LiveId" clId="{433709BA-F530-424B-95A6-FBFBBEFB683B}" dt="2021-09-09T10:24:38.197" v="1632"/>
          <ac:spMkLst>
            <pc:docMk/>
            <pc:sldMk cId="3253706768" sldId="357"/>
            <ac:spMk id="65" creationId="{EF39B902-C732-47B8-9B83-BCC97BBFED15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66" creationId="{4163F1EB-01CF-47DB-B78C-3CD5A3B592D6}"/>
          </ac:spMkLst>
        </pc:spChg>
        <pc:spChg chg="add del mod">
          <ac:chgData name="Syphax Ait oubelli" userId="ecf726b1934da71b" providerId="LiveId" clId="{433709BA-F530-424B-95A6-FBFBBEFB683B}" dt="2021-09-09T10:24:38.215" v="1643"/>
          <ac:spMkLst>
            <pc:docMk/>
            <pc:sldMk cId="3253706768" sldId="357"/>
            <ac:spMk id="67" creationId="{EB3240CA-8731-49D8-8DB1-0CBCD93589DF}"/>
          </ac:spMkLst>
        </pc:spChg>
        <pc:spChg chg="add del">
          <ac:chgData name="Syphax Ait oubelli" userId="ecf726b1934da71b" providerId="LiveId" clId="{433709BA-F530-424B-95A6-FBFBBEFB683B}" dt="2021-09-09T10:24:38.215" v="1643"/>
          <ac:spMkLst>
            <pc:docMk/>
            <pc:sldMk cId="3253706768" sldId="357"/>
            <ac:spMk id="68" creationId="{C0E2F8BC-A599-4352-8791-D1536E82A453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69" creationId="{77968981-6162-4155-9E60-4028E99ED453}"/>
          </ac:spMkLst>
        </pc:spChg>
        <pc:spChg chg="add del mod">
          <ac:chgData name="Syphax Ait oubelli" userId="ecf726b1934da71b" providerId="LiveId" clId="{433709BA-F530-424B-95A6-FBFBBEFB683B}" dt="2021-09-09T10:24:38.232" v="1654"/>
          <ac:spMkLst>
            <pc:docMk/>
            <pc:sldMk cId="3253706768" sldId="357"/>
            <ac:spMk id="70" creationId="{4A1D66E2-2238-43EA-B392-DB1EFE9E1E9D}"/>
          </ac:spMkLst>
        </pc:spChg>
        <pc:spChg chg="add del">
          <ac:chgData name="Syphax Ait oubelli" userId="ecf726b1934da71b" providerId="LiveId" clId="{433709BA-F530-424B-95A6-FBFBBEFB683B}" dt="2021-09-09T10:24:38.232" v="1654"/>
          <ac:spMkLst>
            <pc:docMk/>
            <pc:sldMk cId="3253706768" sldId="357"/>
            <ac:spMk id="71" creationId="{46B59C63-D998-4886-80EF-4EECCAAE4234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72" creationId="{96675EDC-5FD3-4F11-A9A4-9B08EE0D353D}"/>
          </ac:spMkLst>
        </pc:spChg>
        <pc:spChg chg="add del mod">
          <ac:chgData name="Syphax Ait oubelli" userId="ecf726b1934da71b" providerId="LiveId" clId="{433709BA-F530-424B-95A6-FBFBBEFB683B}" dt="2021-09-09T10:24:38.244" v="1665"/>
          <ac:spMkLst>
            <pc:docMk/>
            <pc:sldMk cId="3253706768" sldId="357"/>
            <ac:spMk id="73" creationId="{E1D97393-3431-418D-9BEF-8EC6EA38AACB}"/>
          </ac:spMkLst>
        </pc:spChg>
        <pc:spChg chg="add del">
          <ac:chgData name="Syphax Ait oubelli" userId="ecf726b1934da71b" providerId="LiveId" clId="{433709BA-F530-424B-95A6-FBFBBEFB683B}" dt="2021-09-09T10:24:38.244" v="1665"/>
          <ac:spMkLst>
            <pc:docMk/>
            <pc:sldMk cId="3253706768" sldId="357"/>
            <ac:spMk id="74" creationId="{3CE81A79-29B2-464A-9F3A-E13CC0695A2E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75" creationId="{51BA0BB6-3B47-4988-B7AB-92AEF5FC6938}"/>
          </ac:spMkLst>
        </pc:spChg>
        <pc:spChg chg="add del mod">
          <ac:chgData name="Syphax Ait oubelli" userId="ecf726b1934da71b" providerId="LiveId" clId="{433709BA-F530-424B-95A6-FBFBBEFB683B}" dt="2021-09-09T10:24:38.261" v="1676"/>
          <ac:spMkLst>
            <pc:docMk/>
            <pc:sldMk cId="3253706768" sldId="357"/>
            <ac:spMk id="76" creationId="{F406A76D-BCB8-4055-9C90-5D781B5E5A93}"/>
          </ac:spMkLst>
        </pc:spChg>
        <pc:spChg chg="add del">
          <ac:chgData name="Syphax Ait oubelli" userId="ecf726b1934da71b" providerId="LiveId" clId="{433709BA-F530-424B-95A6-FBFBBEFB683B}" dt="2021-09-09T10:24:38.261" v="1676"/>
          <ac:spMkLst>
            <pc:docMk/>
            <pc:sldMk cId="3253706768" sldId="357"/>
            <ac:spMk id="77" creationId="{90A2AC1D-0FA2-4055-BD33-6E362B833F0C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78" creationId="{D9E5CF21-B72B-4FCF-8018-ED9EAF7216F1}"/>
          </ac:spMkLst>
        </pc:spChg>
        <pc:spChg chg="add del mod">
          <ac:chgData name="Syphax Ait oubelli" userId="ecf726b1934da71b" providerId="LiveId" clId="{433709BA-F530-424B-95A6-FBFBBEFB683B}" dt="2021-09-09T10:24:38.275" v="1687"/>
          <ac:spMkLst>
            <pc:docMk/>
            <pc:sldMk cId="3253706768" sldId="357"/>
            <ac:spMk id="79" creationId="{1268CA10-9F5D-45E1-A10D-64213C9602F8}"/>
          </ac:spMkLst>
        </pc:spChg>
        <pc:spChg chg="add del">
          <ac:chgData name="Syphax Ait oubelli" userId="ecf726b1934da71b" providerId="LiveId" clId="{433709BA-F530-424B-95A6-FBFBBEFB683B}" dt="2021-09-09T10:24:38.275" v="1687"/>
          <ac:spMkLst>
            <pc:docMk/>
            <pc:sldMk cId="3253706768" sldId="357"/>
            <ac:spMk id="80" creationId="{98657C51-E0A5-4FB6-B332-3AF3266D46A1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81" creationId="{5B09BB65-86D6-4136-9512-90BE673F5344}"/>
          </ac:spMkLst>
        </pc:spChg>
        <pc:spChg chg="add del mod">
          <ac:chgData name="Syphax Ait oubelli" userId="ecf726b1934da71b" providerId="LiveId" clId="{433709BA-F530-424B-95A6-FBFBBEFB683B}" dt="2021-09-09T10:24:38.292" v="1698"/>
          <ac:spMkLst>
            <pc:docMk/>
            <pc:sldMk cId="3253706768" sldId="357"/>
            <ac:spMk id="82" creationId="{B351EBE5-D382-448F-9E0D-D76545656FE7}"/>
          </ac:spMkLst>
        </pc:spChg>
        <pc:spChg chg="add del">
          <ac:chgData name="Syphax Ait oubelli" userId="ecf726b1934da71b" providerId="LiveId" clId="{433709BA-F530-424B-95A6-FBFBBEFB683B}" dt="2021-09-09T10:24:38.292" v="1698"/>
          <ac:spMkLst>
            <pc:docMk/>
            <pc:sldMk cId="3253706768" sldId="357"/>
            <ac:spMk id="83" creationId="{0B7BDFC3-8840-469A-80F7-683BC010DB0D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84" creationId="{E4B7FE61-37F8-4BD6-9120-CFF9BD89C171}"/>
          </ac:spMkLst>
        </pc:spChg>
        <pc:spChg chg="add del mod">
          <ac:chgData name="Syphax Ait oubelli" userId="ecf726b1934da71b" providerId="LiveId" clId="{433709BA-F530-424B-95A6-FBFBBEFB683B}" dt="2021-09-09T10:24:38.307" v="1709"/>
          <ac:spMkLst>
            <pc:docMk/>
            <pc:sldMk cId="3253706768" sldId="357"/>
            <ac:spMk id="85" creationId="{4392C520-88F5-4C2C-930C-FAD2790D111F}"/>
          </ac:spMkLst>
        </pc:spChg>
        <pc:spChg chg="add del">
          <ac:chgData name="Syphax Ait oubelli" userId="ecf726b1934da71b" providerId="LiveId" clId="{433709BA-F530-424B-95A6-FBFBBEFB683B}" dt="2021-09-09T10:24:38.307" v="1709"/>
          <ac:spMkLst>
            <pc:docMk/>
            <pc:sldMk cId="3253706768" sldId="357"/>
            <ac:spMk id="86" creationId="{998D4C39-DAF3-4DFB-B481-78DED2408826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87" creationId="{9A48C7ED-20E0-415A-8053-A95A8B9F1FE6}"/>
          </ac:spMkLst>
        </pc:spChg>
        <pc:spChg chg="add del mod">
          <ac:chgData name="Syphax Ait oubelli" userId="ecf726b1934da71b" providerId="LiveId" clId="{433709BA-F530-424B-95A6-FBFBBEFB683B}" dt="2021-09-09T10:24:38.322" v="1720"/>
          <ac:spMkLst>
            <pc:docMk/>
            <pc:sldMk cId="3253706768" sldId="357"/>
            <ac:spMk id="88" creationId="{7D9B0C89-6D5E-4190-B05D-D1FF5D3B466A}"/>
          </ac:spMkLst>
        </pc:spChg>
        <pc:spChg chg="add del">
          <ac:chgData name="Syphax Ait oubelli" userId="ecf726b1934da71b" providerId="LiveId" clId="{433709BA-F530-424B-95A6-FBFBBEFB683B}" dt="2021-09-09T10:24:38.322" v="1720"/>
          <ac:spMkLst>
            <pc:docMk/>
            <pc:sldMk cId="3253706768" sldId="357"/>
            <ac:spMk id="89" creationId="{3ECC1169-0164-440A-A7FA-DD35276E9027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90" creationId="{6BB57EA8-3A78-4B0A-ADF3-3CC5F9912ADF}"/>
          </ac:spMkLst>
        </pc:spChg>
        <pc:spChg chg="add del mod">
          <ac:chgData name="Syphax Ait oubelli" userId="ecf726b1934da71b" providerId="LiveId" clId="{433709BA-F530-424B-95A6-FBFBBEFB683B}" dt="2021-09-09T10:24:38.343" v="1731"/>
          <ac:spMkLst>
            <pc:docMk/>
            <pc:sldMk cId="3253706768" sldId="357"/>
            <ac:spMk id="91" creationId="{01E76CFF-F6F9-4FA6-B0DB-EAB76A556D16}"/>
          </ac:spMkLst>
        </pc:spChg>
        <pc:spChg chg="add del">
          <ac:chgData name="Syphax Ait oubelli" userId="ecf726b1934da71b" providerId="LiveId" clId="{433709BA-F530-424B-95A6-FBFBBEFB683B}" dt="2021-09-09T10:24:38.343" v="1731"/>
          <ac:spMkLst>
            <pc:docMk/>
            <pc:sldMk cId="3253706768" sldId="357"/>
            <ac:spMk id="92" creationId="{529AC42D-A5A3-425A-9FCE-FEBA4F358317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93" creationId="{466FE216-9D54-4211-BF5F-A30A7753ED8D}"/>
          </ac:spMkLst>
        </pc:spChg>
        <pc:spChg chg="add del mod">
          <ac:chgData name="Syphax Ait oubelli" userId="ecf726b1934da71b" providerId="LiveId" clId="{433709BA-F530-424B-95A6-FBFBBEFB683B}" dt="2021-09-09T10:24:38.355" v="1742"/>
          <ac:spMkLst>
            <pc:docMk/>
            <pc:sldMk cId="3253706768" sldId="357"/>
            <ac:spMk id="94" creationId="{D9446E6B-11D5-4539-8C61-EA799AC0EDE5}"/>
          </ac:spMkLst>
        </pc:spChg>
        <pc:spChg chg="add del">
          <ac:chgData name="Syphax Ait oubelli" userId="ecf726b1934da71b" providerId="LiveId" clId="{433709BA-F530-424B-95A6-FBFBBEFB683B}" dt="2021-09-09T10:24:38.355" v="1742"/>
          <ac:spMkLst>
            <pc:docMk/>
            <pc:sldMk cId="3253706768" sldId="357"/>
            <ac:spMk id="95" creationId="{F9B75E6A-A8E8-4DE7-AFF5-FCAC8715B56B}"/>
          </ac:spMkLst>
        </pc:spChg>
        <pc:spChg chg="mod topLvl">
          <ac:chgData name="Syphax Ait oubelli" userId="ecf726b1934da71b" providerId="LiveId" clId="{433709BA-F530-424B-95A6-FBFBBEFB683B}" dt="2021-09-09T10:24:50.529" v="1748" actId="165"/>
          <ac:spMkLst>
            <pc:docMk/>
            <pc:sldMk cId="3253706768" sldId="357"/>
            <ac:spMk id="96" creationId="{25CED807-88AE-45DE-B6E1-D509C3B473F5}"/>
          </ac:spMkLst>
        </pc:spChg>
        <pc:spChg chg="add mod">
          <ac:chgData name="Syphax Ait oubelli" userId="ecf726b1934da71b" providerId="LiveId" clId="{433709BA-F530-424B-95A6-FBFBBEFB683B}" dt="2021-09-09T10:25:08.262" v="1753" actId="14100"/>
          <ac:spMkLst>
            <pc:docMk/>
            <pc:sldMk cId="3253706768" sldId="357"/>
            <ac:spMk id="98" creationId="{2B7E7A69-1A1D-45B6-907F-19B7CF10A6C4}"/>
          </ac:spMkLst>
        </pc:spChg>
        <pc:spChg chg="add mod">
          <ac:chgData name="Syphax Ait oubelli" userId="ecf726b1934da71b" providerId="LiveId" clId="{433709BA-F530-424B-95A6-FBFBBEFB683B}" dt="2021-09-09T10:25:16.559" v="1757" actId="14100"/>
          <ac:spMkLst>
            <pc:docMk/>
            <pc:sldMk cId="3253706768" sldId="357"/>
            <ac:spMk id="99" creationId="{2784975D-F792-4BCF-A131-BE1F36A3D888}"/>
          </ac:spMkLst>
        </pc:spChg>
        <pc:spChg chg="add mod">
          <ac:chgData name="Syphax Ait oubelli" userId="ecf726b1934da71b" providerId="LiveId" clId="{433709BA-F530-424B-95A6-FBFBBEFB683B}" dt="2021-09-09T10:25:22.095" v="1759" actId="1076"/>
          <ac:spMkLst>
            <pc:docMk/>
            <pc:sldMk cId="3253706768" sldId="357"/>
            <ac:spMk id="100" creationId="{5FF2DBB7-86AB-4C2E-A555-1273D3D3737E}"/>
          </ac:spMkLst>
        </pc:spChg>
        <pc:spChg chg="add mod">
          <ac:chgData name="Syphax Ait oubelli" userId="ecf726b1934da71b" providerId="LiveId" clId="{433709BA-F530-424B-95A6-FBFBBEFB683B}" dt="2021-09-09T10:25:27.049" v="1760" actId="571"/>
          <ac:spMkLst>
            <pc:docMk/>
            <pc:sldMk cId="3253706768" sldId="357"/>
            <ac:spMk id="101" creationId="{BEEA11D5-F26F-413C-A9FB-68B9BEF3023A}"/>
          </ac:spMkLst>
        </pc:spChg>
        <pc:grpChg chg="add del mod">
          <ac:chgData name="Syphax Ait oubelli" userId="ecf726b1934da71b" providerId="LiveId" clId="{433709BA-F530-424B-95A6-FBFBBEFB683B}" dt="2021-09-09T10:24:01.328" v="1423" actId="165"/>
          <ac:grpSpMkLst>
            <pc:docMk/>
            <pc:sldMk cId="3253706768" sldId="357"/>
            <ac:grpSpMk id="6" creationId="{E1369B3E-A4D5-4172-BCCE-F988EF05EF62}"/>
          </ac:grpSpMkLst>
        </pc:grpChg>
        <pc:grpChg chg="add del mod">
          <ac:chgData name="Syphax Ait oubelli" userId="ecf726b1934da71b" providerId="LiveId" clId="{433709BA-F530-424B-95A6-FBFBBEFB683B}" dt="2021-09-09T10:24:50.529" v="1748" actId="165"/>
          <ac:grpSpMkLst>
            <pc:docMk/>
            <pc:sldMk cId="3253706768" sldId="357"/>
            <ac:grpSpMk id="97" creationId="{09DD112D-A8B5-43FF-A95D-4BFC52C744D1}"/>
          </ac:grpSpMkLst>
        </pc:grpChg>
      </pc:sldChg>
      <pc:sldChg chg="addSp delSp modSp add mod">
        <pc:chgData name="Syphax Ait oubelli" userId="ecf726b1934da71b" providerId="LiveId" clId="{433709BA-F530-424B-95A6-FBFBBEFB683B}" dt="2021-09-09T10:28:10.035" v="1905" actId="207"/>
        <pc:sldMkLst>
          <pc:docMk/>
          <pc:sldMk cId="1082480634" sldId="358"/>
        </pc:sldMkLst>
        <pc:spChg chg="add mod">
          <ac:chgData name="Syphax Ait oubelli" userId="ecf726b1934da71b" providerId="LiveId" clId="{433709BA-F530-424B-95A6-FBFBBEFB683B}" dt="2021-09-09T10:27:06.600" v="1893" actId="207"/>
          <ac:spMkLst>
            <pc:docMk/>
            <pc:sldMk cId="1082480634" sldId="358"/>
            <ac:spMk id="2" creationId="{7C662DB6-71D9-44F6-AFE3-655D2795A552}"/>
          </ac:spMkLst>
        </pc:spChg>
        <pc:spChg chg="del">
          <ac:chgData name="Syphax Ait oubelli" userId="ecf726b1934da71b" providerId="LiveId" clId="{433709BA-F530-424B-95A6-FBFBBEFB683B}" dt="2021-09-09T10:26:06.625" v="1762" actId="478"/>
          <ac:spMkLst>
            <pc:docMk/>
            <pc:sldMk cId="1082480634" sldId="358"/>
            <ac:spMk id="3" creationId="{1A1786B5-00AD-424C-BC80-A98E03BAFF8C}"/>
          </ac:spMkLst>
        </pc:spChg>
        <pc:spChg chg="del">
          <ac:chgData name="Syphax Ait oubelli" userId="ecf726b1934da71b" providerId="LiveId" clId="{433709BA-F530-424B-95A6-FBFBBEFB683B}" dt="2021-09-09T10:26:06.625" v="1762" actId="478"/>
          <ac:spMkLst>
            <pc:docMk/>
            <pc:sldMk cId="1082480634" sldId="358"/>
            <ac:spMk id="4" creationId="{F01E0A2B-BA25-4AD5-B1AC-9E4B1678938F}"/>
          </ac:spMkLst>
        </pc:spChg>
        <pc:spChg chg="del">
          <ac:chgData name="Syphax Ait oubelli" userId="ecf726b1934da71b" providerId="LiveId" clId="{433709BA-F530-424B-95A6-FBFBBEFB683B}" dt="2021-09-09T10:26:06.625" v="1762" actId="478"/>
          <ac:spMkLst>
            <pc:docMk/>
            <pc:sldMk cId="1082480634" sldId="358"/>
            <ac:spMk id="5" creationId="{2950C303-960B-4C2E-94AA-A4E9DF03CA40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15" creationId="{7E77A70A-9F92-43A9-A3D8-48911BE5CD18}"/>
          </ac:spMkLst>
        </pc:spChg>
        <pc:spChg chg="del">
          <ac:chgData name="Syphax Ait oubelli" userId="ecf726b1934da71b" providerId="LiveId" clId="{433709BA-F530-424B-95A6-FBFBBEFB683B}" dt="2021-09-09T10:26:06.625" v="1762" actId="478"/>
          <ac:spMkLst>
            <pc:docMk/>
            <pc:sldMk cId="1082480634" sldId="358"/>
            <ac:spMk id="16" creationId="{7C87BCC9-A554-483E-ADC8-2C32AF448CCE}"/>
          </ac:spMkLst>
        </pc:spChg>
        <pc:spChg chg="del">
          <ac:chgData name="Syphax Ait oubelli" userId="ecf726b1934da71b" providerId="LiveId" clId="{433709BA-F530-424B-95A6-FBFBBEFB683B}" dt="2021-09-09T10:26:06.625" v="1762" actId="478"/>
          <ac:spMkLst>
            <pc:docMk/>
            <pc:sldMk cId="1082480634" sldId="358"/>
            <ac:spMk id="19" creationId="{F198F899-212A-4C98-86CC-AD1B67CCEFA2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20" creationId="{7213E0D4-2394-45E2-BEC4-BB0FF2A978E5}"/>
          </ac:spMkLst>
        </pc:spChg>
        <pc:spChg chg="del">
          <ac:chgData name="Syphax Ait oubelli" userId="ecf726b1934da71b" providerId="LiveId" clId="{433709BA-F530-424B-95A6-FBFBBEFB683B}" dt="2021-09-09T10:26:06.625" v="1762" actId="478"/>
          <ac:spMkLst>
            <pc:docMk/>
            <pc:sldMk cId="1082480634" sldId="358"/>
            <ac:spMk id="21" creationId="{C370520B-C01E-4CE1-9DF4-6B591509DDE6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25" creationId="{73E59595-A507-45F0-BE85-9813C1886041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27" creationId="{632E8187-4D5E-41B2-8DFE-BBF4F06CFE00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29" creationId="{2FBB71BB-4940-4719-A543-ABD6F5B9A8F9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31" creationId="{A28F60FD-9973-4028-A338-C3CAAED7CC22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33" creationId="{78907C0C-16E3-4CE0-B9CF-D1EA98CCF023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36" creationId="{B19EA9CF-E6A0-4C37-B0C6-720BB65A48F2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39" creationId="{D85A464E-2C96-481E-A23B-BA1547C3A31D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42" creationId="{967AE96C-085E-4D3F-9B9D-0DD6C4C3FCAC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45" creationId="{87507A5E-ECC7-41C1-AF17-EB10D2399989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48" creationId="{8B482E4C-97B1-40C9-BB43-107C0BD804C4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51" creationId="{C864E899-1305-4DC8-86F7-34748CC66D80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54" creationId="{D7C34680-DD7A-4E0B-86AF-28843512CF0C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57" creationId="{B18AF62D-8E3A-4ED8-8C40-F93E678C2242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60" creationId="{74D28AD2-781E-4D45-A2B3-0A5545419D8D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63" creationId="{08CA37CD-B3AB-4F90-A31D-0254055C55DA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66" creationId="{4163F1EB-01CF-47DB-B78C-3CD5A3B592D6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69" creationId="{77968981-6162-4155-9E60-4028E99ED453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72" creationId="{96675EDC-5FD3-4F11-A9A4-9B08EE0D353D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75" creationId="{51BA0BB6-3B47-4988-B7AB-92AEF5FC6938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78" creationId="{D9E5CF21-B72B-4FCF-8018-ED9EAF7216F1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81" creationId="{5B09BB65-86D6-4136-9512-90BE673F5344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84" creationId="{E4B7FE61-37F8-4BD6-9120-CFF9BD89C171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87" creationId="{9A48C7ED-20E0-415A-8053-A95A8B9F1FE6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90" creationId="{6BB57EA8-3A78-4B0A-ADF3-3CC5F9912ADF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93" creationId="{466FE216-9D54-4211-BF5F-A30A7753ED8D}"/>
          </ac:spMkLst>
        </pc:spChg>
        <pc:spChg chg="mod">
          <ac:chgData name="Syphax Ait oubelli" userId="ecf726b1934da71b" providerId="LiveId" clId="{433709BA-F530-424B-95A6-FBFBBEFB683B}" dt="2021-09-09T10:28:10.035" v="1905" actId="207"/>
          <ac:spMkLst>
            <pc:docMk/>
            <pc:sldMk cId="1082480634" sldId="358"/>
            <ac:spMk id="96" creationId="{25CED807-88AE-45DE-B6E1-D509C3B473F5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98" creationId="{2B7E7A69-1A1D-45B6-907F-19B7CF10A6C4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99" creationId="{2784975D-F792-4BCF-A131-BE1F36A3D888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100" creationId="{5FF2DBB7-86AB-4C2E-A555-1273D3D3737E}"/>
          </ac:spMkLst>
        </pc:spChg>
        <pc:spChg chg="mod">
          <ac:chgData name="Syphax Ait oubelli" userId="ecf726b1934da71b" providerId="LiveId" clId="{433709BA-F530-424B-95A6-FBFBBEFB683B}" dt="2021-09-09T10:26:11.514" v="1764" actId="1076"/>
          <ac:spMkLst>
            <pc:docMk/>
            <pc:sldMk cId="1082480634" sldId="358"/>
            <ac:spMk id="101" creationId="{BEEA11D5-F26F-413C-A9FB-68B9BEF3023A}"/>
          </ac:spMkLst>
        </pc:spChg>
        <pc:cxnChg chg="add mod">
          <ac:chgData name="Syphax Ait oubelli" userId="ecf726b1934da71b" providerId="LiveId" clId="{433709BA-F530-424B-95A6-FBFBBEFB683B}" dt="2021-09-09T10:28:07.805" v="1904" actId="14100"/>
          <ac:cxnSpMkLst>
            <pc:docMk/>
            <pc:sldMk cId="1082480634" sldId="358"/>
            <ac:cxnSpMk id="41" creationId="{CFBCC40F-378D-433F-814E-7285D65F0D90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2730379573" sldId="358"/>
        </pc:sldMkLst>
      </pc:sldChg>
      <pc:sldChg chg="addSp delSp modSp add mod">
        <pc:chgData name="Syphax Ait oubelli" userId="ecf726b1934da71b" providerId="LiveId" clId="{433709BA-F530-424B-95A6-FBFBBEFB683B}" dt="2021-09-09T10:28:19.661" v="1909" actId="20577"/>
        <pc:sldMkLst>
          <pc:docMk/>
          <pc:sldMk cId="1010507212" sldId="359"/>
        </pc:sldMkLst>
        <pc:spChg chg="mod">
          <ac:chgData name="Syphax Ait oubelli" userId="ecf726b1934da71b" providerId="LiveId" clId="{433709BA-F530-424B-95A6-FBFBBEFB683B}" dt="2021-09-09T10:28:19.661" v="1909" actId="20577"/>
          <ac:spMkLst>
            <pc:docMk/>
            <pc:sldMk cId="1010507212" sldId="359"/>
            <ac:spMk id="2" creationId="{7C662DB6-71D9-44F6-AFE3-655D2795A552}"/>
          </ac:spMkLst>
        </pc:spChg>
        <pc:spChg chg="mod">
          <ac:chgData name="Syphax Ait oubelli" userId="ecf726b1934da71b" providerId="LiveId" clId="{433709BA-F530-424B-95A6-FBFBBEFB683B}" dt="2021-09-09T10:27:19.484" v="1895" actId="207"/>
          <ac:spMkLst>
            <pc:docMk/>
            <pc:sldMk cId="1010507212" sldId="359"/>
            <ac:spMk id="69" creationId="{77968981-6162-4155-9E60-4028E99ED453}"/>
          </ac:spMkLst>
        </pc:spChg>
        <pc:cxnChg chg="add del">
          <ac:chgData name="Syphax Ait oubelli" userId="ecf726b1934da71b" providerId="LiveId" clId="{433709BA-F530-424B-95A6-FBFBBEFB683B}" dt="2021-09-09T10:27:30.928" v="1897" actId="478"/>
          <ac:cxnSpMkLst>
            <pc:docMk/>
            <pc:sldMk cId="1010507212" sldId="359"/>
            <ac:cxnSpMk id="4" creationId="{D26BAF44-1089-4A44-8C80-B0C174AC7016}"/>
          </ac:cxnSpMkLst>
        </pc:cxnChg>
        <pc:cxnChg chg="add mod">
          <ac:chgData name="Syphax Ait oubelli" userId="ecf726b1934da71b" providerId="LiveId" clId="{433709BA-F530-424B-95A6-FBFBBEFB683B}" dt="2021-09-09T10:27:48.254" v="1902" actId="692"/>
          <ac:cxnSpMkLst>
            <pc:docMk/>
            <pc:sldMk cId="1010507212" sldId="359"/>
            <ac:cxnSpMk id="6" creationId="{5B3D6DC0-A335-4479-8135-3EFF9E1B814F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531841675" sldId="360"/>
        </pc:sldMkLst>
      </pc:sldChg>
      <pc:sldChg chg="addSp delSp modSp add mod">
        <pc:chgData name="Syphax Ait oubelli" userId="ecf726b1934da71b" providerId="LiveId" clId="{433709BA-F530-424B-95A6-FBFBBEFB683B}" dt="2021-09-09T10:31:53.709" v="1942" actId="1076"/>
        <pc:sldMkLst>
          <pc:docMk/>
          <pc:sldMk cId="3613575486" sldId="360"/>
        </pc:sldMkLst>
        <pc:spChg chg="del">
          <ac:chgData name="Syphax Ait oubelli" userId="ecf726b1934da71b" providerId="LiveId" clId="{433709BA-F530-424B-95A6-FBFBBEFB683B}" dt="2021-09-09T10:29:28.583" v="1912" actId="478"/>
          <ac:spMkLst>
            <pc:docMk/>
            <pc:sldMk cId="3613575486" sldId="360"/>
            <ac:spMk id="2" creationId="{7C662DB6-71D9-44F6-AFE3-655D2795A552}"/>
          </ac:spMkLst>
        </pc:spChg>
        <pc:spChg chg="add del mod">
          <ac:chgData name="Syphax Ait oubelli" userId="ecf726b1934da71b" providerId="LiveId" clId="{433709BA-F530-424B-95A6-FBFBBEFB683B}" dt="2021-09-09T10:31:47.336" v="1940" actId="21"/>
          <ac:spMkLst>
            <pc:docMk/>
            <pc:sldMk cId="3613575486" sldId="360"/>
            <ac:spMk id="3" creationId="{C0A1B901-71F4-4A95-823E-DEE08E08B58A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15" creationId="{7E77A70A-9F92-43A9-A3D8-48911BE5CD18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20" creationId="{7213E0D4-2394-45E2-BEC4-BB0FF2A978E5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25" creationId="{73E59595-A507-45F0-BE85-9813C1886041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27" creationId="{632E8187-4D5E-41B2-8DFE-BBF4F06CFE00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29" creationId="{2FBB71BB-4940-4719-A543-ABD6F5B9A8F9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31" creationId="{A28F60FD-9973-4028-A338-C3CAAED7CC22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33" creationId="{78907C0C-16E3-4CE0-B9CF-D1EA98CCF023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36" creationId="{B19EA9CF-E6A0-4C37-B0C6-720BB65A48F2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39" creationId="{D85A464E-2C96-481E-A23B-BA1547C3A31D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42" creationId="{967AE96C-085E-4D3F-9B9D-0DD6C4C3FCAC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45" creationId="{87507A5E-ECC7-41C1-AF17-EB10D2399989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48" creationId="{8B482E4C-97B1-40C9-BB43-107C0BD804C4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51" creationId="{C864E899-1305-4DC8-86F7-34748CC66D80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54" creationId="{D7C34680-DD7A-4E0B-86AF-28843512CF0C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57" creationId="{B18AF62D-8E3A-4ED8-8C40-F93E678C2242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60" creationId="{74D28AD2-781E-4D45-A2B3-0A5545419D8D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63" creationId="{08CA37CD-B3AB-4F90-A31D-0254055C55DA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66" creationId="{4163F1EB-01CF-47DB-B78C-3CD5A3B592D6}"/>
          </ac:spMkLst>
        </pc:spChg>
        <pc:spChg chg="del">
          <ac:chgData name="Syphax Ait oubelli" userId="ecf726b1934da71b" providerId="LiveId" clId="{433709BA-F530-424B-95A6-FBFBBEFB683B}" dt="2021-09-09T10:29:27.390" v="1911" actId="478"/>
          <ac:spMkLst>
            <pc:docMk/>
            <pc:sldMk cId="3613575486" sldId="360"/>
            <ac:spMk id="69" creationId="{77968981-6162-4155-9E60-4028E99ED453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72" creationId="{96675EDC-5FD3-4F11-A9A4-9B08EE0D353D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75" creationId="{51BA0BB6-3B47-4988-B7AB-92AEF5FC6938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78" creationId="{D9E5CF21-B72B-4FCF-8018-ED9EAF7216F1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81" creationId="{5B09BB65-86D6-4136-9512-90BE673F5344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84" creationId="{E4B7FE61-37F8-4BD6-9120-CFF9BD89C171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87" creationId="{9A48C7ED-20E0-415A-8053-A95A8B9F1FE6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90" creationId="{6BB57EA8-3A78-4B0A-ADF3-3CC5F9912ADF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93" creationId="{466FE216-9D54-4211-BF5F-A30A7753ED8D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96" creationId="{25CED807-88AE-45DE-B6E1-D509C3B473F5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98" creationId="{2B7E7A69-1A1D-45B6-907F-19B7CF10A6C4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99" creationId="{2784975D-F792-4BCF-A131-BE1F36A3D888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100" creationId="{5FF2DBB7-86AB-4C2E-A555-1273D3D3737E}"/>
          </ac:spMkLst>
        </pc:spChg>
        <pc:spChg chg="mod">
          <ac:chgData name="Syphax Ait oubelli" userId="ecf726b1934da71b" providerId="LiveId" clId="{433709BA-F530-424B-95A6-FBFBBEFB683B}" dt="2021-09-09T10:31:53.709" v="1942" actId="1076"/>
          <ac:spMkLst>
            <pc:docMk/>
            <pc:sldMk cId="3613575486" sldId="360"/>
            <ac:spMk id="101" creationId="{BEEA11D5-F26F-413C-A9FB-68B9BEF3023A}"/>
          </ac:spMkLst>
        </pc:spChg>
        <pc:cxnChg chg="del mod">
          <ac:chgData name="Syphax Ait oubelli" userId="ecf726b1934da71b" providerId="LiveId" clId="{433709BA-F530-424B-95A6-FBFBBEFB683B}" dt="2021-09-09T10:29:27.390" v="1911" actId="478"/>
          <ac:cxnSpMkLst>
            <pc:docMk/>
            <pc:sldMk cId="3613575486" sldId="360"/>
            <ac:cxnSpMk id="6" creationId="{5B3D6DC0-A335-4479-8135-3EFF9E1B814F}"/>
          </ac:cxnSpMkLst>
        </pc:cxnChg>
      </pc:sldChg>
      <pc:sldChg chg="addSp delSp modSp add mod">
        <pc:chgData name="Syphax Ait oubelli" userId="ecf726b1934da71b" providerId="LiveId" clId="{433709BA-F530-424B-95A6-FBFBBEFB683B}" dt="2021-09-09T10:38:45.822" v="2274" actId="20577"/>
        <pc:sldMkLst>
          <pc:docMk/>
          <pc:sldMk cId="2192743773" sldId="361"/>
        </pc:sldMkLst>
        <pc:spChg chg="add mod">
          <ac:chgData name="Syphax Ait oubelli" userId="ecf726b1934da71b" providerId="LiveId" clId="{433709BA-F530-424B-95A6-FBFBBEFB683B}" dt="2021-09-09T10:35:41.620" v="2153" actId="1076"/>
          <ac:spMkLst>
            <pc:docMk/>
            <pc:sldMk cId="2192743773" sldId="361"/>
            <ac:spMk id="2" creationId="{AA057705-CB6A-4761-8C75-FD2E53309FA5}"/>
          </ac:spMkLst>
        </pc:spChg>
        <pc:spChg chg="add mod">
          <ac:chgData name="Syphax Ait oubelli" userId="ecf726b1934da71b" providerId="LiveId" clId="{433709BA-F530-424B-95A6-FBFBBEFB683B}" dt="2021-09-09T10:35:41.620" v="2153" actId="1076"/>
          <ac:spMkLst>
            <pc:docMk/>
            <pc:sldMk cId="2192743773" sldId="361"/>
            <ac:spMk id="5" creationId="{36946DE1-A3EC-4A49-9A24-CE4C150F7E4B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15" creationId="{7E77A70A-9F92-43A9-A3D8-48911BE5CD18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20" creationId="{7213E0D4-2394-45E2-BEC4-BB0FF2A978E5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25" creationId="{73E59595-A507-45F0-BE85-9813C1886041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27" creationId="{632E8187-4D5E-41B2-8DFE-BBF4F06CFE00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29" creationId="{2FBB71BB-4940-4719-A543-ABD6F5B9A8F9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31" creationId="{A28F60FD-9973-4028-A338-C3CAAED7CC22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33" creationId="{78907C0C-16E3-4CE0-B9CF-D1EA98CCF023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36" creationId="{B19EA9CF-E6A0-4C37-B0C6-720BB65A48F2}"/>
          </ac:spMkLst>
        </pc:spChg>
        <pc:spChg chg="add mod">
          <ac:chgData name="Syphax Ait oubelli" userId="ecf726b1934da71b" providerId="LiveId" clId="{433709BA-F530-424B-95A6-FBFBBEFB683B}" dt="2021-09-09T10:38:45.822" v="2274" actId="20577"/>
          <ac:spMkLst>
            <pc:docMk/>
            <pc:sldMk cId="2192743773" sldId="361"/>
            <ac:spMk id="38" creationId="{2C096805-0912-4A02-B6CE-B97090AD91CA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39" creationId="{D85A464E-2C96-481E-A23B-BA1547C3A31D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42" creationId="{967AE96C-085E-4D3F-9B9D-0DD6C4C3FCAC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45" creationId="{87507A5E-ECC7-41C1-AF17-EB10D2399989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48" creationId="{8B482E4C-97B1-40C9-BB43-107C0BD804C4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51" creationId="{C864E899-1305-4DC8-86F7-34748CC66D80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54" creationId="{D7C34680-DD7A-4E0B-86AF-28843512CF0C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57" creationId="{B18AF62D-8E3A-4ED8-8C40-F93E678C2242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60" creationId="{74D28AD2-781E-4D45-A2B3-0A5545419D8D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63" creationId="{08CA37CD-B3AB-4F90-A31D-0254055C55DA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66" creationId="{4163F1EB-01CF-47DB-B78C-3CD5A3B592D6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72" creationId="{96675EDC-5FD3-4F11-A9A4-9B08EE0D353D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75" creationId="{51BA0BB6-3B47-4988-B7AB-92AEF5FC6938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78" creationId="{D9E5CF21-B72B-4FCF-8018-ED9EAF7216F1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81" creationId="{5B09BB65-86D6-4136-9512-90BE673F5344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84" creationId="{E4B7FE61-37F8-4BD6-9120-CFF9BD89C171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87" creationId="{9A48C7ED-20E0-415A-8053-A95A8B9F1FE6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90" creationId="{6BB57EA8-3A78-4B0A-ADF3-3CC5F9912ADF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93" creationId="{466FE216-9D54-4211-BF5F-A30A7753ED8D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96" creationId="{25CED807-88AE-45DE-B6E1-D509C3B473F5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98" creationId="{2B7E7A69-1A1D-45B6-907F-19B7CF10A6C4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99" creationId="{2784975D-F792-4BCF-A131-BE1F36A3D888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100" creationId="{5FF2DBB7-86AB-4C2E-A555-1273D3D3737E}"/>
          </ac:spMkLst>
        </pc:spChg>
        <pc:spChg chg="del">
          <ac:chgData name="Syphax Ait oubelli" userId="ecf726b1934da71b" providerId="LiveId" clId="{433709BA-F530-424B-95A6-FBFBBEFB683B}" dt="2021-09-09T10:31:56.711" v="1944" actId="478"/>
          <ac:spMkLst>
            <pc:docMk/>
            <pc:sldMk cId="2192743773" sldId="361"/>
            <ac:spMk id="101" creationId="{BEEA11D5-F26F-413C-A9FB-68B9BEF3023A}"/>
          </ac:spMkLst>
        </pc:spChg>
        <pc:cxnChg chg="add mod">
          <ac:chgData name="Syphax Ait oubelli" userId="ecf726b1934da71b" providerId="LiveId" clId="{433709BA-F530-424B-95A6-FBFBBEFB683B}" dt="2021-09-09T10:35:41.620" v="2153" actId="1076"/>
          <ac:cxnSpMkLst>
            <pc:docMk/>
            <pc:sldMk cId="2192743773" sldId="361"/>
            <ac:cxnSpMk id="4" creationId="{38C5BF8C-6F88-4688-B279-AA23A7449521}"/>
          </ac:cxnSpMkLst>
        </pc:cxnChg>
        <pc:cxnChg chg="add mod">
          <ac:chgData name="Syphax Ait oubelli" userId="ecf726b1934da71b" providerId="LiveId" clId="{433709BA-F530-424B-95A6-FBFBBEFB683B}" dt="2021-09-09T10:35:41.620" v="2153" actId="1076"/>
          <ac:cxnSpMkLst>
            <pc:docMk/>
            <pc:sldMk cId="2192743773" sldId="361"/>
            <ac:cxnSpMk id="7" creationId="{63085BCD-942D-42D8-9A3F-1CFFB57F7A98}"/>
          </ac:cxnSpMkLst>
        </pc:cxnChg>
        <pc:cxnChg chg="add mod">
          <ac:chgData name="Syphax Ait oubelli" userId="ecf726b1934da71b" providerId="LiveId" clId="{433709BA-F530-424B-95A6-FBFBBEFB683B}" dt="2021-09-09T10:35:41.620" v="2153" actId="1076"/>
          <ac:cxnSpMkLst>
            <pc:docMk/>
            <pc:sldMk cId="2192743773" sldId="361"/>
            <ac:cxnSpMk id="37" creationId="{EBBADA7B-0C30-4F5A-A752-68B5EA81836D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377282333" sldId="362"/>
        </pc:sldMkLst>
      </pc:sldChg>
      <pc:sldChg chg="addSp delSp modSp add mod">
        <pc:chgData name="Syphax Ait oubelli" userId="ecf726b1934da71b" providerId="LiveId" clId="{433709BA-F530-424B-95A6-FBFBBEFB683B}" dt="2021-09-09T10:36:32.967" v="2180" actId="207"/>
        <pc:sldMkLst>
          <pc:docMk/>
          <pc:sldMk cId="3876772586" sldId="362"/>
        </pc:sldMkLst>
        <pc:spChg chg="del">
          <ac:chgData name="Syphax Ait oubelli" userId="ecf726b1934da71b" providerId="LiveId" clId="{433709BA-F530-424B-95A6-FBFBBEFB683B}" dt="2021-09-09T10:35:44.510" v="2155" actId="478"/>
          <ac:spMkLst>
            <pc:docMk/>
            <pc:sldMk cId="3876772586" sldId="362"/>
            <ac:spMk id="2" creationId="{AA057705-CB6A-4761-8C75-FD2E53309FA5}"/>
          </ac:spMkLst>
        </pc:spChg>
        <pc:spChg chg="add mod">
          <ac:chgData name="Syphax Ait oubelli" userId="ecf726b1934da71b" providerId="LiveId" clId="{433709BA-F530-424B-95A6-FBFBBEFB683B}" dt="2021-09-09T10:36:06.519" v="2170" actId="207"/>
          <ac:spMkLst>
            <pc:docMk/>
            <pc:sldMk cId="3876772586" sldId="362"/>
            <ac:spMk id="3" creationId="{27BB7893-4D40-4961-B369-29BE078F7F79}"/>
          </ac:spMkLst>
        </pc:spChg>
        <pc:spChg chg="del">
          <ac:chgData name="Syphax Ait oubelli" userId="ecf726b1934da71b" providerId="LiveId" clId="{433709BA-F530-424B-95A6-FBFBBEFB683B}" dt="2021-09-09T10:35:44.510" v="2155" actId="478"/>
          <ac:spMkLst>
            <pc:docMk/>
            <pc:sldMk cId="3876772586" sldId="362"/>
            <ac:spMk id="5" creationId="{36946DE1-A3EC-4A49-9A24-CE4C150F7E4B}"/>
          </ac:spMkLst>
        </pc:spChg>
        <pc:spChg chg="add mod">
          <ac:chgData name="Syphax Ait oubelli" userId="ecf726b1934da71b" providerId="LiveId" clId="{433709BA-F530-424B-95A6-FBFBBEFB683B}" dt="2021-09-09T10:36:32.967" v="2180" actId="207"/>
          <ac:spMkLst>
            <pc:docMk/>
            <pc:sldMk cId="3876772586" sldId="362"/>
            <ac:spMk id="6" creationId="{074D7A34-2835-4DB7-AD77-56AC9412567F}"/>
          </ac:spMkLst>
        </pc:spChg>
        <pc:spChg chg="del">
          <ac:chgData name="Syphax Ait oubelli" userId="ecf726b1934da71b" providerId="LiveId" clId="{433709BA-F530-424B-95A6-FBFBBEFB683B}" dt="2021-09-09T10:35:44.510" v="2155" actId="478"/>
          <ac:spMkLst>
            <pc:docMk/>
            <pc:sldMk cId="3876772586" sldId="362"/>
            <ac:spMk id="38" creationId="{2C096805-0912-4A02-B6CE-B97090AD91CA}"/>
          </ac:spMkLst>
        </pc:spChg>
        <pc:cxnChg chg="del">
          <ac:chgData name="Syphax Ait oubelli" userId="ecf726b1934da71b" providerId="LiveId" clId="{433709BA-F530-424B-95A6-FBFBBEFB683B}" dt="2021-09-09T10:35:44.510" v="2155" actId="478"/>
          <ac:cxnSpMkLst>
            <pc:docMk/>
            <pc:sldMk cId="3876772586" sldId="362"/>
            <ac:cxnSpMk id="4" creationId="{38C5BF8C-6F88-4688-B279-AA23A7449521}"/>
          </ac:cxnSpMkLst>
        </pc:cxnChg>
        <pc:cxnChg chg="del">
          <ac:chgData name="Syphax Ait oubelli" userId="ecf726b1934da71b" providerId="LiveId" clId="{433709BA-F530-424B-95A6-FBFBBEFB683B}" dt="2021-09-09T10:35:44.510" v="2155" actId="478"/>
          <ac:cxnSpMkLst>
            <pc:docMk/>
            <pc:sldMk cId="3876772586" sldId="362"/>
            <ac:cxnSpMk id="7" creationId="{63085BCD-942D-42D8-9A3F-1CFFB57F7A98}"/>
          </ac:cxnSpMkLst>
        </pc:cxnChg>
        <pc:cxnChg chg="del">
          <ac:chgData name="Syphax Ait oubelli" userId="ecf726b1934da71b" providerId="LiveId" clId="{433709BA-F530-424B-95A6-FBFBBEFB683B}" dt="2021-09-09T10:35:44.510" v="2155" actId="478"/>
          <ac:cxnSpMkLst>
            <pc:docMk/>
            <pc:sldMk cId="3876772586" sldId="362"/>
            <ac:cxnSpMk id="37" creationId="{EBBADA7B-0C30-4F5A-A752-68B5EA81836D}"/>
          </ac:cxnSpMkLst>
        </pc:cxnChg>
      </pc:sldChg>
      <pc:sldChg chg="addSp modSp add mod">
        <pc:chgData name="Syphax Ait oubelli" userId="ecf726b1934da71b" providerId="LiveId" clId="{433709BA-F530-424B-95A6-FBFBBEFB683B}" dt="2021-09-09T10:41:05.487" v="2376" actId="207"/>
        <pc:sldMkLst>
          <pc:docMk/>
          <pc:sldMk cId="2827430111" sldId="363"/>
        </pc:sldMkLst>
        <pc:spChg chg="mod">
          <ac:chgData name="Syphax Ait oubelli" userId="ecf726b1934da71b" providerId="LiveId" clId="{433709BA-F530-424B-95A6-FBFBBEFB683B}" dt="2021-09-09T10:41:05.487" v="2376" actId="207"/>
          <ac:spMkLst>
            <pc:docMk/>
            <pc:sldMk cId="2827430111" sldId="363"/>
            <ac:spMk id="3" creationId="{27BB7893-4D40-4961-B369-29BE078F7F79}"/>
          </ac:spMkLst>
        </pc:spChg>
        <pc:spChg chg="add mod">
          <ac:chgData name="Syphax Ait oubelli" userId="ecf726b1934da71b" providerId="LiveId" clId="{433709BA-F530-424B-95A6-FBFBBEFB683B}" dt="2021-09-09T10:41:01.538" v="2375" actId="14100"/>
          <ac:spMkLst>
            <pc:docMk/>
            <pc:sldMk cId="2827430111" sldId="363"/>
            <ac:spMk id="4" creationId="{ED780A03-FCDF-4A47-9176-DDC7C785BF4E}"/>
          </ac:spMkLst>
        </pc:spChg>
      </pc:sldChg>
      <pc:sldChg chg="modSp add mod ord">
        <pc:chgData name="Syphax Ait oubelli" userId="ecf726b1934da71b" providerId="LiveId" clId="{433709BA-F530-424B-95A6-FBFBBEFB683B}" dt="2021-09-09T10:39:14.471" v="2371" actId="1076"/>
        <pc:sldMkLst>
          <pc:docMk/>
          <pc:sldMk cId="2787982049" sldId="364"/>
        </pc:sldMkLst>
        <pc:spChg chg="mod">
          <ac:chgData name="Syphax Ait oubelli" userId="ecf726b1934da71b" providerId="LiveId" clId="{433709BA-F530-424B-95A6-FBFBBEFB683B}" dt="2021-09-09T10:38:15.021" v="2263" actId="1037"/>
          <ac:spMkLst>
            <pc:docMk/>
            <pc:sldMk cId="2787982049" sldId="364"/>
            <ac:spMk id="2" creationId="{AA057705-CB6A-4761-8C75-FD2E53309FA5}"/>
          </ac:spMkLst>
        </pc:spChg>
        <pc:spChg chg="mod">
          <ac:chgData name="Syphax Ait oubelli" userId="ecf726b1934da71b" providerId="LiveId" clId="{433709BA-F530-424B-95A6-FBFBBEFB683B}" dt="2021-09-09T10:38:26.966" v="2271" actId="20577"/>
          <ac:spMkLst>
            <pc:docMk/>
            <pc:sldMk cId="2787982049" sldId="364"/>
            <ac:spMk id="5" creationId="{36946DE1-A3EC-4A49-9A24-CE4C150F7E4B}"/>
          </ac:spMkLst>
        </pc:spChg>
        <pc:spChg chg="mod">
          <ac:chgData name="Syphax Ait oubelli" userId="ecf726b1934da71b" providerId="LiveId" clId="{433709BA-F530-424B-95A6-FBFBBEFB683B}" dt="2021-09-09T10:39:14.471" v="2371" actId="1076"/>
          <ac:spMkLst>
            <pc:docMk/>
            <pc:sldMk cId="2787982049" sldId="364"/>
            <ac:spMk id="38" creationId="{2C096805-0912-4A02-B6CE-B97090AD91CA}"/>
          </ac:spMkLst>
        </pc:spChg>
        <pc:cxnChg chg="mod">
          <ac:chgData name="Syphax Ait oubelli" userId="ecf726b1934da71b" providerId="LiveId" clId="{433709BA-F530-424B-95A6-FBFBBEFB683B}" dt="2021-09-09T10:38:23.218" v="2266" actId="14100"/>
          <ac:cxnSpMkLst>
            <pc:docMk/>
            <pc:sldMk cId="2787982049" sldId="364"/>
            <ac:cxnSpMk id="4" creationId="{38C5BF8C-6F88-4688-B279-AA23A7449521}"/>
          </ac:cxnSpMkLst>
        </pc:cxnChg>
        <pc:cxnChg chg="mod">
          <ac:chgData name="Syphax Ait oubelli" userId="ecf726b1934da71b" providerId="LiveId" clId="{433709BA-F530-424B-95A6-FBFBBEFB683B}" dt="2021-09-09T10:38:21.123" v="2265" actId="14100"/>
          <ac:cxnSpMkLst>
            <pc:docMk/>
            <pc:sldMk cId="2787982049" sldId="364"/>
            <ac:cxnSpMk id="37" creationId="{EBBADA7B-0C30-4F5A-A752-68B5EA81836D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3040924474" sldId="364"/>
        </pc:sldMkLst>
      </pc:sldChg>
      <pc:sldChg chg="addSp modSp add mod">
        <pc:chgData name="Syphax Ait oubelli" userId="ecf726b1934da71b" providerId="LiveId" clId="{433709BA-F530-424B-95A6-FBFBBEFB683B}" dt="2021-09-09T10:41:11.028" v="2379" actId="14100"/>
        <pc:sldMkLst>
          <pc:docMk/>
          <pc:sldMk cId="2946832245" sldId="365"/>
        </pc:sldMkLst>
        <pc:spChg chg="add mod">
          <ac:chgData name="Syphax Ait oubelli" userId="ecf726b1934da71b" providerId="LiveId" clId="{433709BA-F530-424B-95A6-FBFBBEFB683B}" dt="2021-09-09T10:41:11.028" v="2379" actId="14100"/>
          <ac:spMkLst>
            <pc:docMk/>
            <pc:sldMk cId="2946832245" sldId="365"/>
            <ac:spMk id="4" creationId="{BA5D23D3-DA8B-4A8C-BA91-90BD928AEC9F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515482038" sldId="366"/>
        </pc:sldMkLst>
      </pc:sldChg>
      <pc:sldChg chg="addSp delSp modSp add mod">
        <pc:chgData name="Syphax Ait oubelli" userId="ecf726b1934da71b" providerId="LiveId" clId="{433709BA-F530-424B-95A6-FBFBBEFB683B}" dt="2021-09-09T10:52:19.419" v="4458" actId="1035"/>
        <pc:sldMkLst>
          <pc:docMk/>
          <pc:sldMk cId="4024892963" sldId="366"/>
        </pc:sldMkLst>
        <pc:spChg chg="add del mod">
          <ac:chgData name="Syphax Ait oubelli" userId="ecf726b1934da71b" providerId="LiveId" clId="{433709BA-F530-424B-95A6-FBFBBEFB683B}" dt="2021-09-09T10:43:58.544" v="3492"/>
          <ac:spMkLst>
            <pc:docMk/>
            <pc:sldMk cId="4024892963" sldId="366"/>
            <ac:spMk id="2" creationId="{94660B23-D532-49DD-82D2-6844E55600D2}"/>
          </ac:spMkLst>
        </pc:spChg>
        <pc:spChg chg="del">
          <ac:chgData name="Syphax Ait oubelli" userId="ecf726b1934da71b" providerId="LiveId" clId="{433709BA-F530-424B-95A6-FBFBBEFB683B}" dt="2021-09-09T10:41:30.318" v="2381" actId="478"/>
          <ac:spMkLst>
            <pc:docMk/>
            <pc:sldMk cId="4024892963" sldId="366"/>
            <ac:spMk id="3" creationId="{27BB7893-4D40-4961-B369-29BE078F7F79}"/>
          </ac:spMkLst>
        </pc:spChg>
        <pc:spChg chg="del">
          <ac:chgData name="Syphax Ait oubelli" userId="ecf726b1934da71b" providerId="LiveId" clId="{433709BA-F530-424B-95A6-FBFBBEFB683B}" dt="2021-09-09T10:41:30.318" v="2381" actId="478"/>
          <ac:spMkLst>
            <pc:docMk/>
            <pc:sldMk cId="4024892963" sldId="366"/>
            <ac:spMk id="4" creationId="{BA5D23D3-DA8B-4A8C-BA91-90BD928AEC9F}"/>
          </ac:spMkLst>
        </pc:spChg>
        <pc:spChg chg="add mod">
          <ac:chgData name="Syphax Ait oubelli" userId="ecf726b1934da71b" providerId="LiveId" clId="{433709BA-F530-424B-95A6-FBFBBEFB683B}" dt="2021-09-09T10:51:11.562" v="4446" actId="14100"/>
          <ac:spMkLst>
            <pc:docMk/>
            <pc:sldMk cId="4024892963" sldId="366"/>
            <ac:spMk id="5" creationId="{559CFDBE-42A7-4F67-8B82-DEC7076BB2E1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" creationId="{56267D07-0BC7-4079-BC02-A6A3C5D194FD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" creationId="{44DF5E4F-E771-47A1-9DF4-E96A0D096333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" creationId="{1BA730FF-F4E7-4051-9800-4B71D83373E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" creationId="{06CCDECD-E60F-4245-AA07-3886D2288B74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" creationId="{4B948E22-FE59-44B8-85DD-E3EB05C2B522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" creationId="{15071751-77FA-4BF2-8064-519CBD83CB2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" creationId="{1E38F1CD-048E-4CE1-A7DD-F7A66FC615B8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" creationId="{2908442C-77A5-4AF0-9BC4-EAD0532A5776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" creationId="{27BC082D-9597-47DE-8EC1-84DBC1110F83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" creationId="{523AD867-8820-4169-8DFC-EE953BE1DCD2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" creationId="{5CDA2FE1-45AA-44EB-B44B-07E63E019897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" creationId="{65EA20EA-D02F-403A-BFDB-19FE475BA503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" creationId="{1AC2667D-CF37-4D4D-91BE-AAC5EE5F254D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" creationId="{2E9AE799-CAE8-4C67-94B0-E77C30141145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" creationId="{9C92351E-0BDF-4C4F-B4D2-B855945FE54F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" creationId="{3D0A1978-3778-4849-BC21-5327FC0EAA39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2" creationId="{07586D76-729C-4ED6-AB61-2463DDB412C4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3" creationId="{5F633B70-84DF-4769-A5D3-43BC63DBA07D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4" creationId="{E2918EB7-DC8F-48D3-A15A-C2F6B2E1E4E6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5" creationId="{3988B5E3-089B-4C4B-8F2F-17AC3880D31B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6" creationId="{5FED44B6-DECA-4CCB-A712-A5113CB62050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7" creationId="{4C0C6A22-23EF-437B-A03A-9FDCD2222813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8" creationId="{474093D1-0211-4C35-B2D9-FB5821F515DC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9" creationId="{8E82AD0D-7182-4F88-B441-187F01115BB5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30" creationId="{B4E67211-A97E-491D-8F0E-7B18F30CF4EC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31" creationId="{2AACED9C-35BB-4F1A-A5D4-0AB2356F64C6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32" creationId="{B16FCBCD-8092-4D5F-B6E6-59028CF58D51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33" creationId="{FEA11C0C-AA9A-4EF7-A2C5-DAEB03505661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34" creationId="{24723E9F-1DC3-47E9-B154-F0D737E8058B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35" creationId="{B2FA32CA-3261-449A-A02A-76A2DC8BA158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36" creationId="{397B6F86-F220-4F60-904E-33D8D6BA20A8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37" creationId="{CD96DEEB-3D81-4636-98A2-40E9A7B406BD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38" creationId="{C1AFC464-647D-4B22-8948-2B830774830D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39" creationId="{BA022697-905E-4647-BA7B-D5FDA74A6121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40" creationId="{08C8E71F-24E2-4BF6-909B-283FD7EA3AEE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41" creationId="{3ADAFEF7-9E5A-4DD6-B22B-80DFE9C36788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42" creationId="{9553482A-889B-4549-84CE-09D617790B72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43" creationId="{E9629A7A-6D81-46D8-9580-23C8A7DED3BC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44" creationId="{7A262B3F-9FFB-4969-BD9A-5956D2A0A7E8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45" creationId="{044CBE9D-15B3-42C3-92EE-25C244E49D85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46" creationId="{940C2950-AEB2-4148-8F89-F2998824A8A5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47" creationId="{A5CB105B-00AE-4F69-863F-A4DAF8417F01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48" creationId="{B11435CF-1D27-4B58-ABA0-74BA7C761DD7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49" creationId="{D9440384-D392-46EE-87D4-D05BC1A139DC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50" creationId="{4B3D42AB-EC61-4139-AFC2-41B03920B6AF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51" creationId="{6F890CAB-9A52-460C-9572-C3626D1D59ED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52" creationId="{CFE59912-702B-4BB2-ACF3-8057C590BB26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53" creationId="{61FF7F1A-0FB9-45EA-BC36-441451C95F49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54" creationId="{929FF4F5-FC19-406B-95FB-1112FF3840C0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55" creationId="{1CEDDCA4-1A3B-44BC-BDCF-FB36473701F4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56" creationId="{3783C118-A0E8-4CAF-B679-6373DEA1F444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57" creationId="{3AFB672F-8759-49E5-8ECE-DABD7C808D7F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58" creationId="{EEC4774F-8468-4C40-9413-87FD2BD5B5C2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59" creationId="{E1925F5D-39A5-4EF4-9B46-AFBBC68D80A5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0" creationId="{948E7259-E92A-4E66-B7F0-617EFADC0DDC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1" creationId="{341B926A-0DE4-460C-A414-78D53BC93B2B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2" creationId="{1B23320B-F1BE-4575-9BB8-7BED495A350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3" creationId="{B7829A48-3482-4A3A-8DE4-E8D2EAAF1C5D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4" creationId="{53ED7716-6657-4358-AA5D-A7DD629E631A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5" creationId="{69B9EC94-06C3-43F8-9170-8BB4319D2EF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6" creationId="{13D23094-C3EB-46A5-A0A1-94FCD74B9771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7" creationId="{055427DB-CCB9-4638-BE09-6A511EB8FF71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8" creationId="{E54EABB1-A6B2-4288-AA46-0FD2142D3F51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69" creationId="{E2542C09-C778-47D7-8D46-48004DB03744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0" creationId="{DD52A409-2079-4829-ACA2-3AC44BE10429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1" creationId="{807521BF-CBFF-4DA9-8625-C2B29A778592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2" creationId="{E41E6BC1-B0FD-4503-B9F6-A7B2D6252323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3" creationId="{F5D45A99-90B7-4031-822D-F25D7DFA72FD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4" creationId="{B905246E-D96D-42BC-823F-AF3723924122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5" creationId="{0B6655C4-5ED3-489E-8F8F-D612DC96835B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6" creationId="{2A486119-88CC-4B67-B5C2-63F54C9F0292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7" creationId="{AA1C4774-E2A0-4098-B166-1D77B4E9202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8" creationId="{CB750948-7639-4422-853A-8200C0ECA6B2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79" creationId="{E4510E66-C82D-4A23-A367-3A80D0A1D118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0" creationId="{33BA799B-1E3B-4057-AB60-DEFFD72E1DEC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1" creationId="{1C9B1684-96B9-4791-8778-B61FD8A0F6A2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2" creationId="{C5C577C6-9BFD-46D8-A77F-E349A88A1AFE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3" creationId="{305B9F35-E61D-41B6-9BDB-BFDA64E83A18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4" creationId="{1AA19E1E-580A-404C-A134-D57886CD76E2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5" creationId="{0193965B-2BC9-421C-999F-13503139D8D0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6" creationId="{DB6079F1-6CD8-4FE9-BB62-0B2B79C3EFE8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7" creationId="{7594B77B-65A3-4B4C-9712-F831690521E9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8" creationId="{B566AABF-BA15-4791-ABEE-012095269834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89" creationId="{183BC832-EEFA-4A4C-92B4-A6F8FFBF49C5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0" creationId="{3A3ED671-6ACE-4F9A-80D8-C22AF70CD4C3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1" creationId="{355BC1F0-FD25-41B9-9737-3AB20E8F6C95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2" creationId="{C0683334-2977-4A8E-999F-DD42161E7160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3" creationId="{364DDEFB-3A77-4DB0-B43D-F2E8F9EB7592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4" creationId="{0A8CF56F-8844-4AE1-8880-9AE587243FB6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5" creationId="{10473477-AA0C-4D53-92A4-DA8F0FEFDB76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6" creationId="{D3AC1E4D-BC20-47BF-8E29-89095B17519A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7" creationId="{1128E5BF-2868-439F-96C4-67C9261E8B0E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8" creationId="{94F945B4-6154-4334-9F95-CD648B629C4F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99" creationId="{89EA891E-C244-4708-8F46-D73CB4480A5F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0" creationId="{2A64060E-D0D7-47FE-AF8E-34F7E7609804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1" creationId="{F2A96748-9488-4A52-9720-2A62E1E324ED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2" creationId="{955E1664-2B2B-4698-AEB6-F7E6F02D6E29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3" creationId="{C5D35ABB-8386-41E4-8BFE-79F2EE46D749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4" creationId="{02EC937F-1BA0-4F2D-80BB-FC94EE82290B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5" creationId="{A6837406-8301-4D7D-BCED-D13C92F97CAB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6" creationId="{B36748FF-E9DD-48E1-8D2E-91E0DD37EC17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7" creationId="{18321F40-D682-4DA9-85EE-7EDFB9074A7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8" creationId="{8BD20C20-0770-4A42-95F9-3F97E82F91E7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09" creationId="{D9C740D1-0404-4963-8780-4523E288575F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0" creationId="{D75A325F-ACBE-454C-9F16-AF1C44D7626C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1" creationId="{ACCE7444-F405-4122-A577-D8AEB73A2DFF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2" creationId="{42F6340C-8B64-4695-8885-6231FA73CAD5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3" creationId="{EB23FC12-0291-46DD-8C9F-8F48B137F06A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4" creationId="{6278798E-FA73-49A9-9579-75FD5961D7E6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5" creationId="{C3765CD5-D6E4-4D38-8B01-7435EF2AF31A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6" creationId="{747D16E1-576C-4BFE-9DF2-C890767651B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7" creationId="{2132B527-A5DB-462A-9E8B-8D8AF7356349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8" creationId="{9F4ED2D4-4152-4356-B638-A149A17A0817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19" creationId="{BD5BF9CF-3581-4E16-819F-4C7B7A2A67FA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0" creationId="{597E1E9A-75E8-4CEA-9981-7A9EF6ABD0D5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1" creationId="{B23FD021-5F58-492E-85EB-30C634FA2E5B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2" creationId="{BDAB06C9-B54C-492D-A2A4-A994966FBFF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3" creationId="{F75EFDBF-660F-44A9-9007-3307090A67F5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4" creationId="{8C49D379-5C4B-476B-8620-D690F594C7F4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5" creationId="{95691D2F-CA20-4111-B4B7-6C50600E67D1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6" creationId="{669966FA-6384-482B-BE24-31BCB481F40C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7" creationId="{FC44C374-F423-4A1B-8D58-99CB69621789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8" creationId="{0423859A-8EDE-4036-B766-9B636D8F2C0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29" creationId="{44DE5AD6-EE6C-4C5A-A351-EDF73022EBFA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0" creationId="{EC0130A3-37B5-4D7F-92C2-3C4273072A77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1" creationId="{2E7C654B-176A-41E5-96E2-9E199773DEEE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2" creationId="{2F497656-DEDC-4E2C-86FC-930D380C8661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3" creationId="{0CECFF67-DBA3-43FD-BC90-79A372A96321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4" creationId="{315F302E-5DF6-43CD-B9DE-9ED97582FF90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5" creationId="{580BBAF1-D06C-4470-9CD9-698C673380A8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6" creationId="{C6EB5854-EC91-47A1-96E1-7D89B9F471B2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7" creationId="{C3F73A13-E8FC-4F51-9D24-5812096CF3CB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8" creationId="{301F315C-87AF-40B6-A1F4-AF9ECA412C5B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39" creationId="{FBCAB57A-E053-445F-8774-B62279A03C12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0" creationId="{4F6E95BF-9816-4BC6-9662-EEEC812742F3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1" creationId="{CDD27C33-50F5-4FD9-A6BE-29C459E4D404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2" creationId="{EF4A8A46-AC48-4DA3-85BA-E402EDEDF289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3" creationId="{B14815F0-D4E5-4243-B873-38EBDABFDB11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4" creationId="{D7FF169B-C00B-4471-95EC-9F965663079E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5" creationId="{D285E78B-B79A-4C0C-9296-46CAA778338D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6" creationId="{A162C46A-B1B7-4E55-8A54-8BD8FE23DADC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7" creationId="{C05A90D4-91C4-4386-8011-ABA5A1D8D71F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8" creationId="{05901077-C24B-4DC1-AE97-D4C6B3FF8097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49" creationId="{171D2611-2912-4996-AD84-10887218B060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0" creationId="{FE000EDE-2DEE-488D-855E-1DF173FAE448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1" creationId="{423E28F6-BA05-4D84-AE02-A0E59001680F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2" creationId="{F893E410-C122-491E-A0C3-6455E980DAB3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3" creationId="{AE6FADCB-9FD4-4256-BF9E-CB490CEF5EA1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4" creationId="{9EB89D80-8A07-4564-B593-04904DA05FAE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5" creationId="{DB5E9F48-3A6E-43A7-946B-7F37B31BC19B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6" creationId="{CFCFE140-C739-4B6D-9043-179779231D6A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7" creationId="{367A3B45-3615-4B29-97EA-609A85D7BA62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8" creationId="{71EC24DF-4AB7-4356-8C1D-6E6469784628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59" creationId="{CF0A935F-FBF7-495B-A2DF-F8D21C6C8E68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0" creationId="{BE4C2DFC-FC0F-4682-A5B0-590A334E33F1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1" creationId="{0AB5B9F0-CE41-4B6E-99DD-068E27F47AA4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2" creationId="{C10CFD9F-8CA1-4F4E-BEB0-9415060D2EC5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3" creationId="{A4B99EC4-CDB8-4F08-90EB-625D3999BF3A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4" creationId="{D65772C8-B398-4016-92AB-D7E6289EF724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5" creationId="{D601E659-58AE-4F0F-BAE6-822938079F4A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6" creationId="{D0B23300-E99F-4C66-9144-666CA955A866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7" creationId="{C81A2709-5BC4-4138-B7F5-DAB28812B501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8" creationId="{82E55C59-454E-48B2-9FAD-7FBD03C816EF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69" creationId="{F138D05A-41CE-4F19-9677-F1931EEA2F76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0" creationId="{622C00D1-0ED8-4D36-8BCF-9B920F3CE1A3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1" creationId="{C2E5B448-F032-4756-8D94-FF6D0FAEA6F5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2" creationId="{89642304-366E-4FBB-B8B1-5AAB7B6B9E90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3" creationId="{2191E8B3-8920-4375-9FB8-EB05C1D9D7C0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4" creationId="{1AA5D757-F14B-4A97-851F-C53ECF88A78D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5" creationId="{FF052AD1-046B-46FB-8D9D-38C6CC3BDBAC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6" creationId="{AF417DD0-CB1A-4A65-AD30-AA97792A353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7" creationId="{1E799DF5-97F8-4984-A736-254D7FF86386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8" creationId="{3E1FA5EF-30EA-4582-819B-2C5674EC0D60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79" creationId="{5EADBCB9-4CDC-4132-9C75-2B000E19C2F3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0" creationId="{2298BCF0-36B9-42AE-9926-D3E475C4775F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1" creationId="{1C60EE7C-B4B0-4474-ABE2-9955E37A51DF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2" creationId="{57294C69-30C3-494E-92D7-7325919184BD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3" creationId="{B7CBBB5B-E1AF-4763-86CA-86E20873E5E4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4" creationId="{A2D3EA1C-4C35-4593-A29B-D34C3623DA45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5" creationId="{47CE805B-F189-4297-9D23-551ADCA3DB4F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6" creationId="{F28668F7-8988-47B5-8D1B-AA8694AFCB11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7" creationId="{205C3487-E0BD-42FE-A187-D64142120D32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8" creationId="{76FF6C45-6012-4433-A177-9FB5CF8151E3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89" creationId="{7E9B7008-AA24-44E5-9696-DA76B4795D25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0" creationId="{9CEEF74F-73D3-4E85-8D60-925FD28A74FA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1" creationId="{E34453CC-B60B-45DD-99A7-00976AB5619D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2" creationId="{3D000B1F-B71A-4C7B-B9E5-BD3D57C34421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3" creationId="{4F94B866-9DD7-4FFF-AE81-9FC6AC40577A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4" creationId="{E7BD126D-599A-4D76-AFE1-81959914CCE7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5" creationId="{68D3D6D8-E142-435D-A293-9177AFDC4351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6" creationId="{80FFCD56-BE46-47EE-A77E-0889E4B25BE4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7" creationId="{1C4BA246-2739-4424-BFF2-655FA231D54B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8" creationId="{54E18D0B-F8FA-4750-8573-B9CD021B79C1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199" creationId="{69ACAEA5-FD33-4B27-88B1-7A14BD9719C7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0" creationId="{BBE6D126-BA5A-40CD-B55F-EA17610528C6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1" creationId="{70962A8D-73C7-44BC-A535-6F5295B2B8E6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2" creationId="{EE031CF9-E0CC-40D7-BFCE-EA0A67105FEF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3" creationId="{B6AB96DC-3A7C-466F-9F59-FC3A8352C6B1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4" creationId="{5367038A-DFE9-40C7-9130-116DB3222044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5" creationId="{52B68368-2378-4DC5-85C3-F8B93A4EB8E3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6" creationId="{564AEDB3-63DD-45E8-9875-FE39F3799F1E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7" creationId="{9B4BA8C3-49E1-4763-83C6-19520763F8B4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8" creationId="{0EC0BA45-F5B3-4B64-9922-318E4DB4EFA4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09" creationId="{90644523-CA20-44F9-88B5-747674CC7266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0" creationId="{81EB49A0-BCCE-41A0-B408-F479D8D175C9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1" creationId="{7C9ED503-6E56-4FC2-9467-55469C5CC548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2" creationId="{0C404DA7-D82F-4F7F-8808-FD622CC629E0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3" creationId="{97FD30BD-019F-4CEA-B7A4-EB6D8FFE9F17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4" creationId="{B6F3F478-4888-406A-9C99-4CD7B8B82F95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5" creationId="{6C965325-CA6F-4609-922C-894B0DA7EDF2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6" creationId="{1D7E2971-AECD-4A5D-B55C-920BA92BA260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7" creationId="{34DD1329-06FD-4D9D-9341-9174B64800B4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8" creationId="{E59F3D72-B77C-4A4B-BA36-614558033012}"/>
          </ac:spMkLst>
        </pc:spChg>
        <pc:spChg chg="add del 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19" creationId="{AB4705AF-E42F-4FE0-8CCC-CC387094B67C}"/>
          </ac:spMkLst>
        </pc:spChg>
        <pc:spChg chg="add del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20" creationId="{CFCCC190-626A-442C-A512-A93FD7169F48}"/>
          </ac:spMkLst>
        </pc:spChg>
        <pc:spChg chg="mod">
          <ac:chgData name="Syphax Ait oubelli" userId="ecf726b1934da71b" providerId="LiveId" clId="{433709BA-F530-424B-95A6-FBFBBEFB683B}" dt="2021-09-09T10:43:42.459" v="3490"/>
          <ac:spMkLst>
            <pc:docMk/>
            <pc:sldMk cId="4024892963" sldId="366"/>
            <ac:spMk id="221" creationId="{D221B9DF-C9A5-4E3E-B50F-C33361DAC5EC}"/>
          </ac:spMkLst>
        </pc:spChg>
        <pc:spChg chg="add del mod">
          <ac:chgData name="Syphax Ait oubelli" userId="ecf726b1934da71b" providerId="LiveId" clId="{433709BA-F530-424B-95A6-FBFBBEFB683B}" dt="2021-09-09T10:43:58.565" v="3503"/>
          <ac:spMkLst>
            <pc:docMk/>
            <pc:sldMk cId="4024892963" sldId="366"/>
            <ac:spMk id="222" creationId="{D8FAC0AF-E4A1-4440-B573-B9999F82FA48}"/>
          </ac:spMkLst>
        </pc:spChg>
        <pc:spChg chg="add del">
          <ac:chgData name="Syphax Ait oubelli" userId="ecf726b1934da71b" providerId="LiveId" clId="{433709BA-F530-424B-95A6-FBFBBEFB683B}" dt="2021-09-09T10:43:58.565" v="3503"/>
          <ac:spMkLst>
            <pc:docMk/>
            <pc:sldMk cId="4024892963" sldId="366"/>
            <ac:spMk id="223" creationId="{0AFF2F53-77AA-4C48-9EBC-7B30960E57CD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24" creationId="{D3CBD7F1-FBAD-4D76-A2F7-2EC38C9AEA6C}"/>
          </ac:spMkLst>
        </pc:spChg>
        <pc:spChg chg="add del mod">
          <ac:chgData name="Syphax Ait oubelli" userId="ecf726b1934da71b" providerId="LiveId" clId="{433709BA-F530-424B-95A6-FBFBBEFB683B}" dt="2021-09-09T10:43:58.574" v="3514"/>
          <ac:spMkLst>
            <pc:docMk/>
            <pc:sldMk cId="4024892963" sldId="366"/>
            <ac:spMk id="225" creationId="{3B559CEF-2389-4579-851B-D52C3A455A44}"/>
          </ac:spMkLst>
        </pc:spChg>
        <pc:spChg chg="add del">
          <ac:chgData name="Syphax Ait oubelli" userId="ecf726b1934da71b" providerId="LiveId" clId="{433709BA-F530-424B-95A6-FBFBBEFB683B}" dt="2021-09-09T10:43:58.574" v="3514"/>
          <ac:spMkLst>
            <pc:docMk/>
            <pc:sldMk cId="4024892963" sldId="366"/>
            <ac:spMk id="226" creationId="{B24570E2-DD22-4962-9713-DD37B8FEA61F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27" creationId="{9B74FF91-EC3B-47C6-987B-1FC834348B41}"/>
          </ac:spMkLst>
        </pc:spChg>
        <pc:spChg chg="add del mod">
          <ac:chgData name="Syphax Ait oubelli" userId="ecf726b1934da71b" providerId="LiveId" clId="{433709BA-F530-424B-95A6-FBFBBEFB683B}" dt="2021-09-09T10:43:58.592" v="3525"/>
          <ac:spMkLst>
            <pc:docMk/>
            <pc:sldMk cId="4024892963" sldId="366"/>
            <ac:spMk id="228" creationId="{1E894489-1410-46D2-9977-FE0100BB261E}"/>
          </ac:spMkLst>
        </pc:spChg>
        <pc:spChg chg="add del">
          <ac:chgData name="Syphax Ait oubelli" userId="ecf726b1934da71b" providerId="LiveId" clId="{433709BA-F530-424B-95A6-FBFBBEFB683B}" dt="2021-09-09T10:43:58.592" v="3525"/>
          <ac:spMkLst>
            <pc:docMk/>
            <pc:sldMk cId="4024892963" sldId="366"/>
            <ac:spMk id="229" creationId="{3DC2BB41-170B-4C32-B522-E8B4F681CE2A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30" creationId="{E8DBF41E-3D34-4957-A08B-5E6ACB097A0D}"/>
          </ac:spMkLst>
        </pc:spChg>
        <pc:spChg chg="add del mod">
          <ac:chgData name="Syphax Ait oubelli" userId="ecf726b1934da71b" providerId="LiveId" clId="{433709BA-F530-424B-95A6-FBFBBEFB683B}" dt="2021-09-09T10:43:58.604" v="3536"/>
          <ac:spMkLst>
            <pc:docMk/>
            <pc:sldMk cId="4024892963" sldId="366"/>
            <ac:spMk id="231" creationId="{91C78343-1BB0-4207-BBEE-8A3873A123F9}"/>
          </ac:spMkLst>
        </pc:spChg>
        <pc:spChg chg="add del">
          <ac:chgData name="Syphax Ait oubelli" userId="ecf726b1934da71b" providerId="LiveId" clId="{433709BA-F530-424B-95A6-FBFBBEFB683B}" dt="2021-09-09T10:43:58.604" v="3536"/>
          <ac:spMkLst>
            <pc:docMk/>
            <pc:sldMk cId="4024892963" sldId="366"/>
            <ac:spMk id="232" creationId="{14B80899-DACF-4F8F-A3A6-5ECBF10B6115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33" creationId="{8A706984-8CE0-4C34-97C6-FC3122A5BA83}"/>
          </ac:spMkLst>
        </pc:spChg>
        <pc:spChg chg="add del mod">
          <ac:chgData name="Syphax Ait oubelli" userId="ecf726b1934da71b" providerId="LiveId" clId="{433709BA-F530-424B-95A6-FBFBBEFB683B}" dt="2021-09-09T10:43:58.620" v="3547"/>
          <ac:spMkLst>
            <pc:docMk/>
            <pc:sldMk cId="4024892963" sldId="366"/>
            <ac:spMk id="234" creationId="{66AACAC1-6956-419A-A12A-79690306B53E}"/>
          </ac:spMkLst>
        </pc:spChg>
        <pc:spChg chg="add del">
          <ac:chgData name="Syphax Ait oubelli" userId="ecf726b1934da71b" providerId="LiveId" clId="{433709BA-F530-424B-95A6-FBFBBEFB683B}" dt="2021-09-09T10:43:58.620" v="3547"/>
          <ac:spMkLst>
            <pc:docMk/>
            <pc:sldMk cId="4024892963" sldId="366"/>
            <ac:spMk id="235" creationId="{172FEE4C-298E-4080-971E-67A6CF0C262A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36" creationId="{2D414A0A-8332-4D18-963B-6E19DB642449}"/>
          </ac:spMkLst>
        </pc:spChg>
        <pc:spChg chg="add del mod">
          <ac:chgData name="Syphax Ait oubelli" userId="ecf726b1934da71b" providerId="LiveId" clId="{433709BA-F530-424B-95A6-FBFBBEFB683B}" dt="2021-09-09T10:43:58.636" v="3558"/>
          <ac:spMkLst>
            <pc:docMk/>
            <pc:sldMk cId="4024892963" sldId="366"/>
            <ac:spMk id="237" creationId="{622EF19F-7CE7-4E14-99F5-93B6CD517AED}"/>
          </ac:spMkLst>
        </pc:spChg>
        <pc:spChg chg="add del">
          <ac:chgData name="Syphax Ait oubelli" userId="ecf726b1934da71b" providerId="LiveId" clId="{433709BA-F530-424B-95A6-FBFBBEFB683B}" dt="2021-09-09T10:43:58.636" v="3558"/>
          <ac:spMkLst>
            <pc:docMk/>
            <pc:sldMk cId="4024892963" sldId="366"/>
            <ac:spMk id="238" creationId="{33918455-50BB-48F4-BF58-8CB390A3E8EB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39" creationId="{1C131858-4C92-42D7-9A6A-AF60F3FB3D5F}"/>
          </ac:spMkLst>
        </pc:spChg>
        <pc:spChg chg="add del mod">
          <ac:chgData name="Syphax Ait oubelli" userId="ecf726b1934da71b" providerId="LiveId" clId="{433709BA-F530-424B-95A6-FBFBBEFB683B}" dt="2021-09-09T10:43:58.658" v="3569"/>
          <ac:spMkLst>
            <pc:docMk/>
            <pc:sldMk cId="4024892963" sldId="366"/>
            <ac:spMk id="240" creationId="{E18FBC3B-8752-485E-8F7E-25EF955223EA}"/>
          </ac:spMkLst>
        </pc:spChg>
        <pc:spChg chg="add del">
          <ac:chgData name="Syphax Ait oubelli" userId="ecf726b1934da71b" providerId="LiveId" clId="{433709BA-F530-424B-95A6-FBFBBEFB683B}" dt="2021-09-09T10:43:58.658" v="3569"/>
          <ac:spMkLst>
            <pc:docMk/>
            <pc:sldMk cId="4024892963" sldId="366"/>
            <ac:spMk id="241" creationId="{4CC89CFF-6F98-4BFA-87DC-483EAC72E85A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42" creationId="{8850CA98-C6D0-46FD-8EAD-49E985E80F24}"/>
          </ac:spMkLst>
        </pc:spChg>
        <pc:spChg chg="add del mod">
          <ac:chgData name="Syphax Ait oubelli" userId="ecf726b1934da71b" providerId="LiveId" clId="{433709BA-F530-424B-95A6-FBFBBEFB683B}" dt="2021-09-09T10:43:58.668" v="3580"/>
          <ac:spMkLst>
            <pc:docMk/>
            <pc:sldMk cId="4024892963" sldId="366"/>
            <ac:spMk id="243" creationId="{8E788401-009E-43DD-8EE3-36A4748B9A1C}"/>
          </ac:spMkLst>
        </pc:spChg>
        <pc:spChg chg="add del">
          <ac:chgData name="Syphax Ait oubelli" userId="ecf726b1934da71b" providerId="LiveId" clId="{433709BA-F530-424B-95A6-FBFBBEFB683B}" dt="2021-09-09T10:43:58.668" v="3580"/>
          <ac:spMkLst>
            <pc:docMk/>
            <pc:sldMk cId="4024892963" sldId="366"/>
            <ac:spMk id="244" creationId="{C5061C2C-7664-49DC-9BE5-EC890A56F046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45" creationId="{591EE7D4-C153-4FCC-9B07-E9906EAD3057}"/>
          </ac:spMkLst>
        </pc:spChg>
        <pc:spChg chg="add del mod">
          <ac:chgData name="Syphax Ait oubelli" userId="ecf726b1934da71b" providerId="LiveId" clId="{433709BA-F530-424B-95A6-FBFBBEFB683B}" dt="2021-09-09T10:43:58.683" v="3591"/>
          <ac:spMkLst>
            <pc:docMk/>
            <pc:sldMk cId="4024892963" sldId="366"/>
            <ac:spMk id="246" creationId="{B6CA1F7D-4AD3-42CF-8F8D-B6848C63C6EB}"/>
          </ac:spMkLst>
        </pc:spChg>
        <pc:spChg chg="add del">
          <ac:chgData name="Syphax Ait oubelli" userId="ecf726b1934da71b" providerId="LiveId" clId="{433709BA-F530-424B-95A6-FBFBBEFB683B}" dt="2021-09-09T10:43:58.683" v="3591"/>
          <ac:spMkLst>
            <pc:docMk/>
            <pc:sldMk cId="4024892963" sldId="366"/>
            <ac:spMk id="247" creationId="{1F2B2D36-099F-410E-A62E-F41C0C8118C3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48" creationId="{3AB2FDBE-29A9-43D1-86EE-233EBB2C51A0}"/>
          </ac:spMkLst>
        </pc:spChg>
        <pc:spChg chg="add del mod">
          <ac:chgData name="Syphax Ait oubelli" userId="ecf726b1934da71b" providerId="LiveId" clId="{433709BA-F530-424B-95A6-FBFBBEFB683B}" dt="2021-09-09T10:43:58.699" v="3602"/>
          <ac:spMkLst>
            <pc:docMk/>
            <pc:sldMk cId="4024892963" sldId="366"/>
            <ac:spMk id="249" creationId="{22B5B35A-C9C2-4423-8551-567FE4A2D96C}"/>
          </ac:spMkLst>
        </pc:spChg>
        <pc:spChg chg="add del">
          <ac:chgData name="Syphax Ait oubelli" userId="ecf726b1934da71b" providerId="LiveId" clId="{433709BA-F530-424B-95A6-FBFBBEFB683B}" dt="2021-09-09T10:43:58.699" v="3602"/>
          <ac:spMkLst>
            <pc:docMk/>
            <pc:sldMk cId="4024892963" sldId="366"/>
            <ac:spMk id="250" creationId="{C52A683A-0ECC-4103-92FE-D71394721A6D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51" creationId="{6A602BE5-F5C0-40AC-B590-2B7BD27BA130}"/>
          </ac:spMkLst>
        </pc:spChg>
        <pc:spChg chg="add del mod">
          <ac:chgData name="Syphax Ait oubelli" userId="ecf726b1934da71b" providerId="LiveId" clId="{433709BA-F530-424B-95A6-FBFBBEFB683B}" dt="2021-09-09T10:43:58.713" v="3613"/>
          <ac:spMkLst>
            <pc:docMk/>
            <pc:sldMk cId="4024892963" sldId="366"/>
            <ac:spMk id="252" creationId="{C14CE525-FC6D-4218-85F2-C640B17B8AB2}"/>
          </ac:spMkLst>
        </pc:spChg>
        <pc:spChg chg="add del">
          <ac:chgData name="Syphax Ait oubelli" userId="ecf726b1934da71b" providerId="LiveId" clId="{433709BA-F530-424B-95A6-FBFBBEFB683B}" dt="2021-09-09T10:43:58.713" v="3613"/>
          <ac:spMkLst>
            <pc:docMk/>
            <pc:sldMk cId="4024892963" sldId="366"/>
            <ac:spMk id="253" creationId="{897E3F39-5B56-4A26-A3A4-770D393FD3BC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54" creationId="{3BBE6C1C-74FB-4B9C-B712-13B5FF6C94A1}"/>
          </ac:spMkLst>
        </pc:spChg>
        <pc:spChg chg="add del mod">
          <ac:chgData name="Syphax Ait oubelli" userId="ecf726b1934da71b" providerId="LiveId" clId="{433709BA-F530-424B-95A6-FBFBBEFB683B}" dt="2021-09-09T10:43:58.730" v="3624"/>
          <ac:spMkLst>
            <pc:docMk/>
            <pc:sldMk cId="4024892963" sldId="366"/>
            <ac:spMk id="255" creationId="{D1D579AE-6026-4AF2-8621-9CC17E5F1336}"/>
          </ac:spMkLst>
        </pc:spChg>
        <pc:spChg chg="add del">
          <ac:chgData name="Syphax Ait oubelli" userId="ecf726b1934da71b" providerId="LiveId" clId="{433709BA-F530-424B-95A6-FBFBBEFB683B}" dt="2021-09-09T10:43:58.730" v="3624"/>
          <ac:spMkLst>
            <pc:docMk/>
            <pc:sldMk cId="4024892963" sldId="366"/>
            <ac:spMk id="256" creationId="{CEB01CD0-B670-4C35-8073-7552A33B9927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57" creationId="{7B9193E7-6055-4E2C-8ACF-FD2B1FBCD595}"/>
          </ac:spMkLst>
        </pc:spChg>
        <pc:spChg chg="add del mod">
          <ac:chgData name="Syphax Ait oubelli" userId="ecf726b1934da71b" providerId="LiveId" clId="{433709BA-F530-424B-95A6-FBFBBEFB683B}" dt="2021-09-09T10:43:58.745" v="3635"/>
          <ac:spMkLst>
            <pc:docMk/>
            <pc:sldMk cId="4024892963" sldId="366"/>
            <ac:spMk id="258" creationId="{AB391DED-D008-4FE2-A926-7E7CA796A672}"/>
          </ac:spMkLst>
        </pc:spChg>
        <pc:spChg chg="add del">
          <ac:chgData name="Syphax Ait oubelli" userId="ecf726b1934da71b" providerId="LiveId" clId="{433709BA-F530-424B-95A6-FBFBBEFB683B}" dt="2021-09-09T10:43:58.745" v="3635"/>
          <ac:spMkLst>
            <pc:docMk/>
            <pc:sldMk cId="4024892963" sldId="366"/>
            <ac:spMk id="259" creationId="{53DD1469-08DC-4B1F-9A87-CF924DB60432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60" creationId="{8E7817AE-0FF0-4ED9-A133-FE27B8144E3A}"/>
          </ac:spMkLst>
        </pc:spChg>
        <pc:spChg chg="add del mod">
          <ac:chgData name="Syphax Ait oubelli" userId="ecf726b1934da71b" providerId="LiveId" clId="{433709BA-F530-424B-95A6-FBFBBEFB683B}" dt="2021-09-09T10:43:58.765" v="3646"/>
          <ac:spMkLst>
            <pc:docMk/>
            <pc:sldMk cId="4024892963" sldId="366"/>
            <ac:spMk id="261" creationId="{86265CE3-F36B-4BCC-8897-D9B4A4BAB609}"/>
          </ac:spMkLst>
        </pc:spChg>
        <pc:spChg chg="add del">
          <ac:chgData name="Syphax Ait oubelli" userId="ecf726b1934da71b" providerId="LiveId" clId="{433709BA-F530-424B-95A6-FBFBBEFB683B}" dt="2021-09-09T10:43:58.765" v="3646"/>
          <ac:spMkLst>
            <pc:docMk/>
            <pc:sldMk cId="4024892963" sldId="366"/>
            <ac:spMk id="262" creationId="{3F540E59-6FB3-4650-973A-99C90A26A146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63" creationId="{F8DD32B7-7B62-45D3-AA65-BF4F43DEA660}"/>
          </ac:spMkLst>
        </pc:spChg>
        <pc:spChg chg="add del mod">
          <ac:chgData name="Syphax Ait oubelli" userId="ecf726b1934da71b" providerId="LiveId" clId="{433709BA-F530-424B-95A6-FBFBBEFB683B}" dt="2021-09-09T10:43:58.777" v="3657"/>
          <ac:spMkLst>
            <pc:docMk/>
            <pc:sldMk cId="4024892963" sldId="366"/>
            <ac:spMk id="264" creationId="{728C9D96-418A-4217-A816-5D424E0B9C1F}"/>
          </ac:spMkLst>
        </pc:spChg>
        <pc:spChg chg="add del">
          <ac:chgData name="Syphax Ait oubelli" userId="ecf726b1934da71b" providerId="LiveId" clId="{433709BA-F530-424B-95A6-FBFBBEFB683B}" dt="2021-09-09T10:43:58.777" v="3657"/>
          <ac:spMkLst>
            <pc:docMk/>
            <pc:sldMk cId="4024892963" sldId="366"/>
            <ac:spMk id="265" creationId="{101734B8-D5B8-4F0F-B528-5FCE877D599D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66" creationId="{24C8E260-70B4-4E7D-8E6A-3FD31D1FCA68}"/>
          </ac:spMkLst>
        </pc:spChg>
        <pc:spChg chg="add del mod">
          <ac:chgData name="Syphax Ait oubelli" userId="ecf726b1934da71b" providerId="LiveId" clId="{433709BA-F530-424B-95A6-FBFBBEFB683B}" dt="2021-09-09T10:43:58.791" v="3668"/>
          <ac:spMkLst>
            <pc:docMk/>
            <pc:sldMk cId="4024892963" sldId="366"/>
            <ac:spMk id="267" creationId="{25E5A657-752D-44D9-A6B5-284118005072}"/>
          </ac:spMkLst>
        </pc:spChg>
        <pc:spChg chg="add del">
          <ac:chgData name="Syphax Ait oubelli" userId="ecf726b1934da71b" providerId="LiveId" clId="{433709BA-F530-424B-95A6-FBFBBEFB683B}" dt="2021-09-09T10:43:58.791" v="3668"/>
          <ac:spMkLst>
            <pc:docMk/>
            <pc:sldMk cId="4024892963" sldId="366"/>
            <ac:spMk id="268" creationId="{F2450F33-6EA1-45F0-81E4-79C719A55751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69" creationId="{B312F7B2-A561-4C75-95FF-83BABB207488}"/>
          </ac:spMkLst>
        </pc:spChg>
        <pc:spChg chg="add del mod">
          <ac:chgData name="Syphax Ait oubelli" userId="ecf726b1934da71b" providerId="LiveId" clId="{433709BA-F530-424B-95A6-FBFBBEFB683B}" dt="2021-09-09T10:43:58.807" v="3679"/>
          <ac:spMkLst>
            <pc:docMk/>
            <pc:sldMk cId="4024892963" sldId="366"/>
            <ac:spMk id="270" creationId="{1FFD482B-1C1E-474C-ADCA-DACB8E0E6CAD}"/>
          </ac:spMkLst>
        </pc:spChg>
        <pc:spChg chg="add del">
          <ac:chgData name="Syphax Ait oubelli" userId="ecf726b1934da71b" providerId="LiveId" clId="{433709BA-F530-424B-95A6-FBFBBEFB683B}" dt="2021-09-09T10:43:58.807" v="3679"/>
          <ac:spMkLst>
            <pc:docMk/>
            <pc:sldMk cId="4024892963" sldId="366"/>
            <ac:spMk id="271" creationId="{51870635-11FE-41E3-8560-44890D4EC3D2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72" creationId="{A2E7B375-E60E-4E98-B84C-73A7B8C6A9E9}"/>
          </ac:spMkLst>
        </pc:spChg>
        <pc:spChg chg="add del mod">
          <ac:chgData name="Syphax Ait oubelli" userId="ecf726b1934da71b" providerId="LiveId" clId="{433709BA-F530-424B-95A6-FBFBBEFB683B}" dt="2021-09-09T10:43:58.823" v="3690"/>
          <ac:spMkLst>
            <pc:docMk/>
            <pc:sldMk cId="4024892963" sldId="366"/>
            <ac:spMk id="273" creationId="{B85452B7-F220-4830-90FF-34F72BF568FF}"/>
          </ac:spMkLst>
        </pc:spChg>
        <pc:spChg chg="add del">
          <ac:chgData name="Syphax Ait oubelli" userId="ecf726b1934da71b" providerId="LiveId" clId="{433709BA-F530-424B-95A6-FBFBBEFB683B}" dt="2021-09-09T10:43:58.823" v="3690"/>
          <ac:spMkLst>
            <pc:docMk/>
            <pc:sldMk cId="4024892963" sldId="366"/>
            <ac:spMk id="274" creationId="{267B9A79-BF46-4E93-87ED-5610B1EF3B48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75" creationId="{3202A667-6B9B-491E-87DA-09BA84B7A939}"/>
          </ac:spMkLst>
        </pc:spChg>
        <pc:spChg chg="add del mod">
          <ac:chgData name="Syphax Ait oubelli" userId="ecf726b1934da71b" providerId="LiveId" clId="{433709BA-F530-424B-95A6-FBFBBEFB683B}" dt="2021-09-09T10:43:58.838" v="3701"/>
          <ac:spMkLst>
            <pc:docMk/>
            <pc:sldMk cId="4024892963" sldId="366"/>
            <ac:spMk id="276" creationId="{FA825380-7D6F-4FE2-AB98-D11C2D37C3C1}"/>
          </ac:spMkLst>
        </pc:spChg>
        <pc:spChg chg="add del">
          <ac:chgData name="Syphax Ait oubelli" userId="ecf726b1934da71b" providerId="LiveId" clId="{433709BA-F530-424B-95A6-FBFBBEFB683B}" dt="2021-09-09T10:43:58.838" v="3701"/>
          <ac:spMkLst>
            <pc:docMk/>
            <pc:sldMk cId="4024892963" sldId="366"/>
            <ac:spMk id="277" creationId="{A88324F5-47C1-4D5B-BF65-B50D519698D5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78" creationId="{75FC1090-A766-493F-AA39-75BE97982FC8}"/>
          </ac:spMkLst>
        </pc:spChg>
        <pc:spChg chg="add del mod">
          <ac:chgData name="Syphax Ait oubelli" userId="ecf726b1934da71b" providerId="LiveId" clId="{433709BA-F530-424B-95A6-FBFBBEFB683B}" dt="2021-09-09T10:43:58.855" v="3712"/>
          <ac:spMkLst>
            <pc:docMk/>
            <pc:sldMk cId="4024892963" sldId="366"/>
            <ac:spMk id="279" creationId="{6E77CD24-E61A-409B-BCBB-E5439D827AA5}"/>
          </ac:spMkLst>
        </pc:spChg>
        <pc:spChg chg="add del">
          <ac:chgData name="Syphax Ait oubelli" userId="ecf726b1934da71b" providerId="LiveId" clId="{433709BA-F530-424B-95A6-FBFBBEFB683B}" dt="2021-09-09T10:43:58.855" v="3712"/>
          <ac:spMkLst>
            <pc:docMk/>
            <pc:sldMk cId="4024892963" sldId="366"/>
            <ac:spMk id="280" creationId="{B16E6F33-FA2B-4AA9-9805-5B6E62356106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81" creationId="{48CDBFA7-6554-4E77-AFE2-15D47750202A}"/>
          </ac:spMkLst>
        </pc:spChg>
        <pc:spChg chg="add del mod">
          <ac:chgData name="Syphax Ait oubelli" userId="ecf726b1934da71b" providerId="LiveId" clId="{433709BA-F530-424B-95A6-FBFBBEFB683B}" dt="2021-09-09T10:43:58.873" v="3723"/>
          <ac:spMkLst>
            <pc:docMk/>
            <pc:sldMk cId="4024892963" sldId="366"/>
            <ac:spMk id="282" creationId="{FE0E3C07-D0E1-4686-AC9C-B33C85350C80}"/>
          </ac:spMkLst>
        </pc:spChg>
        <pc:spChg chg="add del">
          <ac:chgData name="Syphax Ait oubelli" userId="ecf726b1934da71b" providerId="LiveId" clId="{433709BA-F530-424B-95A6-FBFBBEFB683B}" dt="2021-09-09T10:43:58.873" v="3723"/>
          <ac:spMkLst>
            <pc:docMk/>
            <pc:sldMk cId="4024892963" sldId="366"/>
            <ac:spMk id="283" creationId="{CA2BD947-5DAE-4DA4-9074-BECA86671A8B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84" creationId="{6FB9BDDE-67CE-4071-A7E9-F83760C16E73}"/>
          </ac:spMkLst>
        </pc:spChg>
        <pc:spChg chg="add del mod">
          <ac:chgData name="Syphax Ait oubelli" userId="ecf726b1934da71b" providerId="LiveId" clId="{433709BA-F530-424B-95A6-FBFBBEFB683B}" dt="2021-09-09T10:43:58.886" v="3734"/>
          <ac:spMkLst>
            <pc:docMk/>
            <pc:sldMk cId="4024892963" sldId="366"/>
            <ac:spMk id="285" creationId="{E6018564-45F5-4ED1-BE65-E5DFAFB5321E}"/>
          </ac:spMkLst>
        </pc:spChg>
        <pc:spChg chg="add del">
          <ac:chgData name="Syphax Ait oubelli" userId="ecf726b1934da71b" providerId="LiveId" clId="{433709BA-F530-424B-95A6-FBFBBEFB683B}" dt="2021-09-09T10:43:58.886" v="3734"/>
          <ac:spMkLst>
            <pc:docMk/>
            <pc:sldMk cId="4024892963" sldId="366"/>
            <ac:spMk id="286" creationId="{99BA9FF5-295A-4BC0-8A8C-07AFC33550A2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87" creationId="{4A29626E-DEA0-4A7D-804B-C1844DDB302D}"/>
          </ac:spMkLst>
        </pc:spChg>
        <pc:spChg chg="add del mod">
          <ac:chgData name="Syphax Ait oubelli" userId="ecf726b1934da71b" providerId="LiveId" clId="{433709BA-F530-424B-95A6-FBFBBEFB683B}" dt="2021-09-09T10:43:58.900" v="3745"/>
          <ac:spMkLst>
            <pc:docMk/>
            <pc:sldMk cId="4024892963" sldId="366"/>
            <ac:spMk id="288" creationId="{1BEBE10C-C6B0-4EC5-87A6-5FE70E2AF9F8}"/>
          </ac:spMkLst>
        </pc:spChg>
        <pc:spChg chg="add del">
          <ac:chgData name="Syphax Ait oubelli" userId="ecf726b1934da71b" providerId="LiveId" clId="{433709BA-F530-424B-95A6-FBFBBEFB683B}" dt="2021-09-09T10:43:58.900" v="3745"/>
          <ac:spMkLst>
            <pc:docMk/>
            <pc:sldMk cId="4024892963" sldId="366"/>
            <ac:spMk id="289" creationId="{A99D7F7A-385D-4979-B5DD-6D4C24CEA85C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90" creationId="{2209BC7C-AF8D-4EBE-AFF8-2EE2755C66E7}"/>
          </ac:spMkLst>
        </pc:spChg>
        <pc:spChg chg="add del mod">
          <ac:chgData name="Syphax Ait oubelli" userId="ecf726b1934da71b" providerId="LiveId" clId="{433709BA-F530-424B-95A6-FBFBBEFB683B}" dt="2021-09-09T10:43:58.916" v="3756"/>
          <ac:spMkLst>
            <pc:docMk/>
            <pc:sldMk cId="4024892963" sldId="366"/>
            <ac:spMk id="291" creationId="{2BE8C64A-C1A8-4AFD-9E1F-FA81E8CDAE7B}"/>
          </ac:spMkLst>
        </pc:spChg>
        <pc:spChg chg="add del">
          <ac:chgData name="Syphax Ait oubelli" userId="ecf726b1934da71b" providerId="LiveId" clId="{433709BA-F530-424B-95A6-FBFBBEFB683B}" dt="2021-09-09T10:43:58.916" v="3756"/>
          <ac:spMkLst>
            <pc:docMk/>
            <pc:sldMk cId="4024892963" sldId="366"/>
            <ac:spMk id="292" creationId="{63ADA36A-A77F-45D3-8010-BBA0C250B063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93" creationId="{892A1687-5032-4980-B27E-53F43D5E2B0F}"/>
          </ac:spMkLst>
        </pc:spChg>
        <pc:spChg chg="add del mod">
          <ac:chgData name="Syphax Ait oubelli" userId="ecf726b1934da71b" providerId="LiveId" clId="{433709BA-F530-424B-95A6-FBFBBEFB683B}" dt="2021-09-09T10:43:58.933" v="3767"/>
          <ac:spMkLst>
            <pc:docMk/>
            <pc:sldMk cId="4024892963" sldId="366"/>
            <ac:spMk id="294" creationId="{B5E36C0D-1BBA-42DC-8C98-1CF739A8AA40}"/>
          </ac:spMkLst>
        </pc:spChg>
        <pc:spChg chg="add del">
          <ac:chgData name="Syphax Ait oubelli" userId="ecf726b1934da71b" providerId="LiveId" clId="{433709BA-F530-424B-95A6-FBFBBEFB683B}" dt="2021-09-09T10:43:58.933" v="3767"/>
          <ac:spMkLst>
            <pc:docMk/>
            <pc:sldMk cId="4024892963" sldId="366"/>
            <ac:spMk id="295" creationId="{467D33F1-0177-430A-A56D-2A11D75FFE08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96" creationId="{6D70FAEC-CB8C-4B92-B6FB-5402C7212596}"/>
          </ac:spMkLst>
        </pc:spChg>
        <pc:spChg chg="add del mod">
          <ac:chgData name="Syphax Ait oubelli" userId="ecf726b1934da71b" providerId="LiveId" clId="{433709BA-F530-424B-95A6-FBFBBEFB683B}" dt="2021-09-09T10:43:58.948" v="3778"/>
          <ac:spMkLst>
            <pc:docMk/>
            <pc:sldMk cId="4024892963" sldId="366"/>
            <ac:spMk id="297" creationId="{DC8AA84E-961B-4D49-A655-F6976ADE56E0}"/>
          </ac:spMkLst>
        </pc:spChg>
        <pc:spChg chg="add del">
          <ac:chgData name="Syphax Ait oubelli" userId="ecf726b1934da71b" providerId="LiveId" clId="{433709BA-F530-424B-95A6-FBFBBEFB683B}" dt="2021-09-09T10:43:58.948" v="3778"/>
          <ac:spMkLst>
            <pc:docMk/>
            <pc:sldMk cId="4024892963" sldId="366"/>
            <ac:spMk id="298" creationId="{401BB4CD-536D-4D8E-B68E-38D8EB43BCE5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299" creationId="{35EBEB1D-E8BD-4587-97F6-DB9691976C21}"/>
          </ac:spMkLst>
        </pc:spChg>
        <pc:spChg chg="add del mod">
          <ac:chgData name="Syphax Ait oubelli" userId="ecf726b1934da71b" providerId="LiveId" clId="{433709BA-F530-424B-95A6-FBFBBEFB683B}" dt="2021-09-09T10:43:58.963" v="3789"/>
          <ac:spMkLst>
            <pc:docMk/>
            <pc:sldMk cId="4024892963" sldId="366"/>
            <ac:spMk id="300" creationId="{6E627A77-993D-4A2B-97D3-6FEEB7F42467}"/>
          </ac:spMkLst>
        </pc:spChg>
        <pc:spChg chg="add del">
          <ac:chgData name="Syphax Ait oubelli" userId="ecf726b1934da71b" providerId="LiveId" clId="{433709BA-F530-424B-95A6-FBFBBEFB683B}" dt="2021-09-09T10:43:58.963" v="3789"/>
          <ac:spMkLst>
            <pc:docMk/>
            <pc:sldMk cId="4024892963" sldId="366"/>
            <ac:spMk id="301" creationId="{A2A97359-2EAC-4986-AEBE-52DEA0E8F941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02" creationId="{6308982C-47BC-412E-BED7-1942CA8E6890}"/>
          </ac:spMkLst>
        </pc:spChg>
        <pc:spChg chg="add del mod">
          <ac:chgData name="Syphax Ait oubelli" userId="ecf726b1934da71b" providerId="LiveId" clId="{433709BA-F530-424B-95A6-FBFBBEFB683B}" dt="2021-09-09T10:43:58.982" v="3800"/>
          <ac:spMkLst>
            <pc:docMk/>
            <pc:sldMk cId="4024892963" sldId="366"/>
            <ac:spMk id="303" creationId="{DB25810D-1687-4D32-A829-9C3CFB639418}"/>
          </ac:spMkLst>
        </pc:spChg>
        <pc:spChg chg="add del">
          <ac:chgData name="Syphax Ait oubelli" userId="ecf726b1934da71b" providerId="LiveId" clId="{433709BA-F530-424B-95A6-FBFBBEFB683B}" dt="2021-09-09T10:43:58.982" v="3800"/>
          <ac:spMkLst>
            <pc:docMk/>
            <pc:sldMk cId="4024892963" sldId="366"/>
            <ac:spMk id="304" creationId="{EAC33D0C-EEFD-4801-BB75-9B5DF49785D9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05" creationId="{BB3AE69B-3D1E-4368-AD5C-562610298443}"/>
          </ac:spMkLst>
        </pc:spChg>
        <pc:spChg chg="add del mod">
          <ac:chgData name="Syphax Ait oubelli" userId="ecf726b1934da71b" providerId="LiveId" clId="{433709BA-F530-424B-95A6-FBFBBEFB683B}" dt="2021-09-09T10:43:58.994" v="3811"/>
          <ac:spMkLst>
            <pc:docMk/>
            <pc:sldMk cId="4024892963" sldId="366"/>
            <ac:spMk id="306" creationId="{0C12B932-46E8-4C80-B3F6-76CEA25B799E}"/>
          </ac:spMkLst>
        </pc:spChg>
        <pc:spChg chg="add del">
          <ac:chgData name="Syphax Ait oubelli" userId="ecf726b1934da71b" providerId="LiveId" clId="{433709BA-F530-424B-95A6-FBFBBEFB683B}" dt="2021-09-09T10:43:58.994" v="3811"/>
          <ac:spMkLst>
            <pc:docMk/>
            <pc:sldMk cId="4024892963" sldId="366"/>
            <ac:spMk id="307" creationId="{DF8F5070-FC2A-4C3E-A20E-C7C9C957CC52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08" creationId="{20EF1994-D91E-4BA7-BF50-0DF7E8ED389B}"/>
          </ac:spMkLst>
        </pc:spChg>
        <pc:spChg chg="add del mod">
          <ac:chgData name="Syphax Ait oubelli" userId="ecf726b1934da71b" providerId="LiveId" clId="{433709BA-F530-424B-95A6-FBFBBEFB683B}" dt="2021-09-09T10:43:59.011" v="3822"/>
          <ac:spMkLst>
            <pc:docMk/>
            <pc:sldMk cId="4024892963" sldId="366"/>
            <ac:spMk id="309" creationId="{7F7B0338-CCC8-43E6-9F08-CECDE8CE0D9E}"/>
          </ac:spMkLst>
        </pc:spChg>
        <pc:spChg chg="add del">
          <ac:chgData name="Syphax Ait oubelli" userId="ecf726b1934da71b" providerId="LiveId" clId="{433709BA-F530-424B-95A6-FBFBBEFB683B}" dt="2021-09-09T10:43:59.011" v="3822"/>
          <ac:spMkLst>
            <pc:docMk/>
            <pc:sldMk cId="4024892963" sldId="366"/>
            <ac:spMk id="310" creationId="{5FADB8BD-AAF1-4DC6-96EB-540A5C948CC3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11" creationId="{A3DB9B9A-2557-45C9-A054-22EB5DEFD627}"/>
          </ac:spMkLst>
        </pc:spChg>
        <pc:spChg chg="add del mod">
          <ac:chgData name="Syphax Ait oubelli" userId="ecf726b1934da71b" providerId="LiveId" clId="{433709BA-F530-424B-95A6-FBFBBEFB683B}" dt="2021-09-09T10:43:59.027" v="3833"/>
          <ac:spMkLst>
            <pc:docMk/>
            <pc:sldMk cId="4024892963" sldId="366"/>
            <ac:spMk id="312" creationId="{1542B591-26E5-488B-A95B-3198361CDDD0}"/>
          </ac:spMkLst>
        </pc:spChg>
        <pc:spChg chg="add del">
          <ac:chgData name="Syphax Ait oubelli" userId="ecf726b1934da71b" providerId="LiveId" clId="{433709BA-F530-424B-95A6-FBFBBEFB683B}" dt="2021-09-09T10:43:59.027" v="3833"/>
          <ac:spMkLst>
            <pc:docMk/>
            <pc:sldMk cId="4024892963" sldId="366"/>
            <ac:spMk id="313" creationId="{0E033CFF-95A1-4803-822A-54AE6E9825F2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14" creationId="{24B51679-4A27-434B-AF34-1D8749AA3EB2}"/>
          </ac:spMkLst>
        </pc:spChg>
        <pc:spChg chg="add del mod">
          <ac:chgData name="Syphax Ait oubelli" userId="ecf726b1934da71b" providerId="LiveId" clId="{433709BA-F530-424B-95A6-FBFBBEFB683B}" dt="2021-09-09T10:43:59.041" v="3844"/>
          <ac:spMkLst>
            <pc:docMk/>
            <pc:sldMk cId="4024892963" sldId="366"/>
            <ac:spMk id="315" creationId="{C2F6AC42-BA24-4885-BC33-90B1FB942511}"/>
          </ac:spMkLst>
        </pc:spChg>
        <pc:spChg chg="add del">
          <ac:chgData name="Syphax Ait oubelli" userId="ecf726b1934da71b" providerId="LiveId" clId="{433709BA-F530-424B-95A6-FBFBBEFB683B}" dt="2021-09-09T10:43:59.041" v="3844"/>
          <ac:spMkLst>
            <pc:docMk/>
            <pc:sldMk cId="4024892963" sldId="366"/>
            <ac:spMk id="316" creationId="{E76A01F0-EA8C-4F00-9773-847E58128AB1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17" creationId="{90E4C446-F17B-4DD3-A62A-23C4F8A73843}"/>
          </ac:spMkLst>
        </pc:spChg>
        <pc:spChg chg="add del mod">
          <ac:chgData name="Syphax Ait oubelli" userId="ecf726b1934da71b" providerId="LiveId" clId="{433709BA-F530-424B-95A6-FBFBBEFB683B}" dt="2021-09-09T10:43:59.057" v="3855"/>
          <ac:spMkLst>
            <pc:docMk/>
            <pc:sldMk cId="4024892963" sldId="366"/>
            <ac:spMk id="318" creationId="{06DD62DD-8765-41E1-BFB2-75D1C638E3AA}"/>
          </ac:spMkLst>
        </pc:spChg>
        <pc:spChg chg="add del">
          <ac:chgData name="Syphax Ait oubelli" userId="ecf726b1934da71b" providerId="LiveId" clId="{433709BA-F530-424B-95A6-FBFBBEFB683B}" dt="2021-09-09T10:43:59.057" v="3855"/>
          <ac:spMkLst>
            <pc:docMk/>
            <pc:sldMk cId="4024892963" sldId="366"/>
            <ac:spMk id="319" creationId="{E1F43596-314A-48D1-AB73-EF84A6E057BC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20" creationId="{17CA576B-538B-4350-9108-7AA74C72CB09}"/>
          </ac:spMkLst>
        </pc:spChg>
        <pc:spChg chg="add del mod">
          <ac:chgData name="Syphax Ait oubelli" userId="ecf726b1934da71b" providerId="LiveId" clId="{433709BA-F530-424B-95A6-FBFBBEFB683B}" dt="2021-09-09T10:43:59.073" v="3866"/>
          <ac:spMkLst>
            <pc:docMk/>
            <pc:sldMk cId="4024892963" sldId="366"/>
            <ac:spMk id="321" creationId="{E8E0DAA3-18BE-498C-A0A6-6C01B864CBC0}"/>
          </ac:spMkLst>
        </pc:spChg>
        <pc:spChg chg="add del">
          <ac:chgData name="Syphax Ait oubelli" userId="ecf726b1934da71b" providerId="LiveId" clId="{433709BA-F530-424B-95A6-FBFBBEFB683B}" dt="2021-09-09T10:43:59.073" v="3866"/>
          <ac:spMkLst>
            <pc:docMk/>
            <pc:sldMk cId="4024892963" sldId="366"/>
            <ac:spMk id="322" creationId="{3BA095E0-1009-4494-8199-157FCFA9C534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23" creationId="{F8B45668-2A06-4186-A4F3-09D61F712FFD}"/>
          </ac:spMkLst>
        </pc:spChg>
        <pc:spChg chg="add del mod">
          <ac:chgData name="Syphax Ait oubelli" userId="ecf726b1934da71b" providerId="LiveId" clId="{433709BA-F530-424B-95A6-FBFBBEFB683B}" dt="2021-09-09T10:43:59.092" v="3877"/>
          <ac:spMkLst>
            <pc:docMk/>
            <pc:sldMk cId="4024892963" sldId="366"/>
            <ac:spMk id="324" creationId="{26C8D182-BF68-46BD-B39C-1448BF9283F1}"/>
          </ac:spMkLst>
        </pc:spChg>
        <pc:spChg chg="add del">
          <ac:chgData name="Syphax Ait oubelli" userId="ecf726b1934da71b" providerId="LiveId" clId="{433709BA-F530-424B-95A6-FBFBBEFB683B}" dt="2021-09-09T10:43:59.092" v="3877"/>
          <ac:spMkLst>
            <pc:docMk/>
            <pc:sldMk cId="4024892963" sldId="366"/>
            <ac:spMk id="325" creationId="{D0550950-3CE6-42FF-B30D-7B6B4C89716C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26" creationId="{DBFB5501-D291-4974-B7E4-26854194D6F9}"/>
          </ac:spMkLst>
        </pc:spChg>
        <pc:spChg chg="add del mod">
          <ac:chgData name="Syphax Ait oubelli" userId="ecf726b1934da71b" providerId="LiveId" clId="{433709BA-F530-424B-95A6-FBFBBEFB683B}" dt="2021-09-09T10:43:59.105" v="3888"/>
          <ac:spMkLst>
            <pc:docMk/>
            <pc:sldMk cId="4024892963" sldId="366"/>
            <ac:spMk id="327" creationId="{7FCD04AB-E332-4928-9714-2A018D189239}"/>
          </ac:spMkLst>
        </pc:spChg>
        <pc:spChg chg="add del">
          <ac:chgData name="Syphax Ait oubelli" userId="ecf726b1934da71b" providerId="LiveId" clId="{433709BA-F530-424B-95A6-FBFBBEFB683B}" dt="2021-09-09T10:43:59.105" v="3888"/>
          <ac:spMkLst>
            <pc:docMk/>
            <pc:sldMk cId="4024892963" sldId="366"/>
            <ac:spMk id="328" creationId="{9A04CF70-D7C8-4417-9F4E-709C00BDD1FF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29" creationId="{EA9D7802-B64B-4ECE-89E9-60614A4425E2}"/>
          </ac:spMkLst>
        </pc:spChg>
        <pc:spChg chg="add del mod">
          <ac:chgData name="Syphax Ait oubelli" userId="ecf726b1934da71b" providerId="LiveId" clId="{433709BA-F530-424B-95A6-FBFBBEFB683B}" dt="2021-09-09T10:43:59.119" v="3899"/>
          <ac:spMkLst>
            <pc:docMk/>
            <pc:sldMk cId="4024892963" sldId="366"/>
            <ac:spMk id="330" creationId="{B09B22FB-17A8-4607-BCBF-555FDEF69538}"/>
          </ac:spMkLst>
        </pc:spChg>
        <pc:spChg chg="add del">
          <ac:chgData name="Syphax Ait oubelli" userId="ecf726b1934da71b" providerId="LiveId" clId="{433709BA-F530-424B-95A6-FBFBBEFB683B}" dt="2021-09-09T10:43:59.119" v="3899"/>
          <ac:spMkLst>
            <pc:docMk/>
            <pc:sldMk cId="4024892963" sldId="366"/>
            <ac:spMk id="331" creationId="{C6967DE5-B53B-4388-977A-131B1F60372D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32" creationId="{D736F638-F09F-41D3-808E-F52717620025}"/>
          </ac:spMkLst>
        </pc:spChg>
        <pc:spChg chg="add del mod">
          <ac:chgData name="Syphax Ait oubelli" userId="ecf726b1934da71b" providerId="LiveId" clId="{433709BA-F530-424B-95A6-FBFBBEFB683B}" dt="2021-09-09T10:43:59.137" v="3910"/>
          <ac:spMkLst>
            <pc:docMk/>
            <pc:sldMk cId="4024892963" sldId="366"/>
            <ac:spMk id="333" creationId="{7E93291D-E8A6-47E2-91C9-C5D0BE66588A}"/>
          </ac:spMkLst>
        </pc:spChg>
        <pc:spChg chg="add del">
          <ac:chgData name="Syphax Ait oubelli" userId="ecf726b1934da71b" providerId="LiveId" clId="{433709BA-F530-424B-95A6-FBFBBEFB683B}" dt="2021-09-09T10:43:59.137" v="3910"/>
          <ac:spMkLst>
            <pc:docMk/>
            <pc:sldMk cId="4024892963" sldId="366"/>
            <ac:spMk id="334" creationId="{D272423D-BE0B-40EC-8C37-4A8C30BD97C0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35" creationId="{887ECED7-97E6-4056-94B0-CC9B8F7DB899}"/>
          </ac:spMkLst>
        </pc:spChg>
        <pc:spChg chg="add del mod">
          <ac:chgData name="Syphax Ait oubelli" userId="ecf726b1934da71b" providerId="LiveId" clId="{433709BA-F530-424B-95A6-FBFBBEFB683B}" dt="2021-09-09T10:43:59.151" v="3921"/>
          <ac:spMkLst>
            <pc:docMk/>
            <pc:sldMk cId="4024892963" sldId="366"/>
            <ac:spMk id="336" creationId="{D324E9BF-90A8-45C5-BA3D-3DC9205576A1}"/>
          </ac:spMkLst>
        </pc:spChg>
        <pc:spChg chg="add del">
          <ac:chgData name="Syphax Ait oubelli" userId="ecf726b1934da71b" providerId="LiveId" clId="{433709BA-F530-424B-95A6-FBFBBEFB683B}" dt="2021-09-09T10:43:59.151" v="3921"/>
          <ac:spMkLst>
            <pc:docMk/>
            <pc:sldMk cId="4024892963" sldId="366"/>
            <ac:spMk id="337" creationId="{7CFE24D2-92D9-4F5B-ABE0-A84EE6959D14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38" creationId="{453ACF11-27F0-4B80-98EF-5CEA16F23F25}"/>
          </ac:spMkLst>
        </pc:spChg>
        <pc:spChg chg="add del mod">
          <ac:chgData name="Syphax Ait oubelli" userId="ecf726b1934da71b" providerId="LiveId" clId="{433709BA-F530-424B-95A6-FBFBBEFB683B}" dt="2021-09-09T10:43:59.166" v="3932"/>
          <ac:spMkLst>
            <pc:docMk/>
            <pc:sldMk cId="4024892963" sldId="366"/>
            <ac:spMk id="339" creationId="{7195F22E-85A3-45D2-9F19-347AE2B70E10}"/>
          </ac:spMkLst>
        </pc:spChg>
        <pc:spChg chg="add del">
          <ac:chgData name="Syphax Ait oubelli" userId="ecf726b1934da71b" providerId="LiveId" clId="{433709BA-F530-424B-95A6-FBFBBEFB683B}" dt="2021-09-09T10:43:59.166" v="3932"/>
          <ac:spMkLst>
            <pc:docMk/>
            <pc:sldMk cId="4024892963" sldId="366"/>
            <ac:spMk id="340" creationId="{652C5050-0D6C-48ED-8C2E-A32834CE57D8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41" creationId="{9BE466D0-3EC1-4828-9208-ADA0693EEC77}"/>
          </ac:spMkLst>
        </pc:spChg>
        <pc:spChg chg="add del mod">
          <ac:chgData name="Syphax Ait oubelli" userId="ecf726b1934da71b" providerId="LiveId" clId="{433709BA-F530-424B-95A6-FBFBBEFB683B}" dt="2021-09-09T10:43:59.184" v="3943"/>
          <ac:spMkLst>
            <pc:docMk/>
            <pc:sldMk cId="4024892963" sldId="366"/>
            <ac:spMk id="342" creationId="{2C1924DD-F6EF-49FB-B833-F04139FF5241}"/>
          </ac:spMkLst>
        </pc:spChg>
        <pc:spChg chg="add del">
          <ac:chgData name="Syphax Ait oubelli" userId="ecf726b1934da71b" providerId="LiveId" clId="{433709BA-F530-424B-95A6-FBFBBEFB683B}" dt="2021-09-09T10:43:59.184" v="3943"/>
          <ac:spMkLst>
            <pc:docMk/>
            <pc:sldMk cId="4024892963" sldId="366"/>
            <ac:spMk id="343" creationId="{CD0DE0BC-0518-4D4F-9697-A2B59E13B364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44" creationId="{7C3A23DB-A729-4F72-80CD-BF20463D0E20}"/>
          </ac:spMkLst>
        </pc:spChg>
        <pc:spChg chg="add del mod">
          <ac:chgData name="Syphax Ait oubelli" userId="ecf726b1934da71b" providerId="LiveId" clId="{433709BA-F530-424B-95A6-FBFBBEFB683B}" dt="2021-09-09T10:43:59.201" v="3954"/>
          <ac:spMkLst>
            <pc:docMk/>
            <pc:sldMk cId="4024892963" sldId="366"/>
            <ac:spMk id="345" creationId="{3CAB80EE-C739-4AAC-A0C3-D5BFB2FBD147}"/>
          </ac:spMkLst>
        </pc:spChg>
        <pc:spChg chg="add del">
          <ac:chgData name="Syphax Ait oubelli" userId="ecf726b1934da71b" providerId="LiveId" clId="{433709BA-F530-424B-95A6-FBFBBEFB683B}" dt="2021-09-09T10:43:59.201" v="3954"/>
          <ac:spMkLst>
            <pc:docMk/>
            <pc:sldMk cId="4024892963" sldId="366"/>
            <ac:spMk id="346" creationId="{413BDA70-A360-40AB-B28B-D8393EBB3353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47" creationId="{B2957BA4-B0D7-42C3-92CF-E436ABDC0D82}"/>
          </ac:spMkLst>
        </pc:spChg>
        <pc:spChg chg="add del mod">
          <ac:chgData name="Syphax Ait oubelli" userId="ecf726b1934da71b" providerId="LiveId" clId="{433709BA-F530-424B-95A6-FBFBBEFB683B}" dt="2021-09-09T10:43:59.214" v="3965"/>
          <ac:spMkLst>
            <pc:docMk/>
            <pc:sldMk cId="4024892963" sldId="366"/>
            <ac:spMk id="348" creationId="{88E0A97E-94C0-43BE-988C-EF3AC0A9140E}"/>
          </ac:spMkLst>
        </pc:spChg>
        <pc:spChg chg="add del">
          <ac:chgData name="Syphax Ait oubelli" userId="ecf726b1934da71b" providerId="LiveId" clId="{433709BA-F530-424B-95A6-FBFBBEFB683B}" dt="2021-09-09T10:43:59.214" v="3965"/>
          <ac:spMkLst>
            <pc:docMk/>
            <pc:sldMk cId="4024892963" sldId="366"/>
            <ac:spMk id="349" creationId="{2328E72B-1396-41EA-A359-E37CBDB1458E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50" creationId="{5A948D84-81FA-44EB-9076-F1021A362F12}"/>
          </ac:spMkLst>
        </pc:spChg>
        <pc:spChg chg="add del mod">
          <ac:chgData name="Syphax Ait oubelli" userId="ecf726b1934da71b" providerId="LiveId" clId="{433709BA-F530-424B-95A6-FBFBBEFB683B}" dt="2021-09-09T10:43:59.229" v="3976"/>
          <ac:spMkLst>
            <pc:docMk/>
            <pc:sldMk cId="4024892963" sldId="366"/>
            <ac:spMk id="351" creationId="{34A70308-CEC1-43DB-B2E9-6CDFBCB34500}"/>
          </ac:spMkLst>
        </pc:spChg>
        <pc:spChg chg="add del">
          <ac:chgData name="Syphax Ait oubelli" userId="ecf726b1934da71b" providerId="LiveId" clId="{433709BA-F530-424B-95A6-FBFBBEFB683B}" dt="2021-09-09T10:43:59.229" v="3976"/>
          <ac:spMkLst>
            <pc:docMk/>
            <pc:sldMk cId="4024892963" sldId="366"/>
            <ac:spMk id="352" creationId="{12E29F06-0719-4376-BD3E-3A298DCAC0A1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53" creationId="{2F2BEC41-08FB-4649-B9FA-DCAF895E7058}"/>
          </ac:spMkLst>
        </pc:spChg>
        <pc:spChg chg="add del mod">
          <ac:chgData name="Syphax Ait oubelli" userId="ecf726b1934da71b" providerId="LiveId" clId="{433709BA-F530-424B-95A6-FBFBBEFB683B}" dt="2021-09-09T10:43:59.245" v="3987"/>
          <ac:spMkLst>
            <pc:docMk/>
            <pc:sldMk cId="4024892963" sldId="366"/>
            <ac:spMk id="354" creationId="{A9D365A1-B85C-4EB5-8576-87F2D1DF4C34}"/>
          </ac:spMkLst>
        </pc:spChg>
        <pc:spChg chg="add del">
          <ac:chgData name="Syphax Ait oubelli" userId="ecf726b1934da71b" providerId="LiveId" clId="{433709BA-F530-424B-95A6-FBFBBEFB683B}" dt="2021-09-09T10:43:59.245" v="3987"/>
          <ac:spMkLst>
            <pc:docMk/>
            <pc:sldMk cId="4024892963" sldId="366"/>
            <ac:spMk id="355" creationId="{157B1A30-3B0C-415E-A498-DCC5598B3AFE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56" creationId="{3167168A-843D-4885-8975-A610766C8FD2}"/>
          </ac:spMkLst>
        </pc:spChg>
        <pc:spChg chg="add del mod">
          <ac:chgData name="Syphax Ait oubelli" userId="ecf726b1934da71b" providerId="LiveId" clId="{433709BA-F530-424B-95A6-FBFBBEFB683B}" dt="2021-09-09T10:43:59.261" v="3998"/>
          <ac:spMkLst>
            <pc:docMk/>
            <pc:sldMk cId="4024892963" sldId="366"/>
            <ac:spMk id="357" creationId="{F2035454-9E34-4A66-AB8B-D925E0E9BF7D}"/>
          </ac:spMkLst>
        </pc:spChg>
        <pc:spChg chg="add del">
          <ac:chgData name="Syphax Ait oubelli" userId="ecf726b1934da71b" providerId="LiveId" clId="{433709BA-F530-424B-95A6-FBFBBEFB683B}" dt="2021-09-09T10:43:59.261" v="3998"/>
          <ac:spMkLst>
            <pc:docMk/>
            <pc:sldMk cId="4024892963" sldId="366"/>
            <ac:spMk id="358" creationId="{AFA9F02A-6158-4CAA-86FB-43AAF7B02DB6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59" creationId="{3CFC3E93-4D84-468A-A2AB-9AB16A154899}"/>
          </ac:spMkLst>
        </pc:spChg>
        <pc:spChg chg="add del mod">
          <ac:chgData name="Syphax Ait oubelli" userId="ecf726b1934da71b" providerId="LiveId" clId="{433709BA-F530-424B-95A6-FBFBBEFB683B}" dt="2021-09-09T10:43:59.275" v="4009"/>
          <ac:spMkLst>
            <pc:docMk/>
            <pc:sldMk cId="4024892963" sldId="366"/>
            <ac:spMk id="360" creationId="{E54137FB-9F5C-43B7-BF47-996A05B4D071}"/>
          </ac:spMkLst>
        </pc:spChg>
        <pc:spChg chg="add del">
          <ac:chgData name="Syphax Ait oubelli" userId="ecf726b1934da71b" providerId="LiveId" clId="{433709BA-F530-424B-95A6-FBFBBEFB683B}" dt="2021-09-09T10:43:59.275" v="4009"/>
          <ac:spMkLst>
            <pc:docMk/>
            <pc:sldMk cId="4024892963" sldId="366"/>
            <ac:spMk id="361" creationId="{6EF9ED38-47D4-43AA-B156-1F7453CD817E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62" creationId="{7D56B605-50E0-48FE-9CBA-9845A5C00E63}"/>
          </ac:spMkLst>
        </pc:spChg>
        <pc:spChg chg="add del mod">
          <ac:chgData name="Syphax Ait oubelli" userId="ecf726b1934da71b" providerId="LiveId" clId="{433709BA-F530-424B-95A6-FBFBBEFB683B}" dt="2021-09-09T10:43:59.292" v="4020"/>
          <ac:spMkLst>
            <pc:docMk/>
            <pc:sldMk cId="4024892963" sldId="366"/>
            <ac:spMk id="363" creationId="{91162B00-4E6C-426F-B2DF-4F65C3E93402}"/>
          </ac:spMkLst>
        </pc:spChg>
        <pc:spChg chg="add del">
          <ac:chgData name="Syphax Ait oubelli" userId="ecf726b1934da71b" providerId="LiveId" clId="{433709BA-F530-424B-95A6-FBFBBEFB683B}" dt="2021-09-09T10:43:59.292" v="4020"/>
          <ac:spMkLst>
            <pc:docMk/>
            <pc:sldMk cId="4024892963" sldId="366"/>
            <ac:spMk id="364" creationId="{75F14F1C-F1CB-4104-9B1F-273280B8CB7F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65" creationId="{98CBB183-BA06-41B2-AEA2-2F3DED480842}"/>
          </ac:spMkLst>
        </pc:spChg>
        <pc:spChg chg="add del mod">
          <ac:chgData name="Syphax Ait oubelli" userId="ecf726b1934da71b" providerId="LiveId" clId="{433709BA-F530-424B-95A6-FBFBBEFB683B}" dt="2021-09-09T10:43:59.311" v="4031"/>
          <ac:spMkLst>
            <pc:docMk/>
            <pc:sldMk cId="4024892963" sldId="366"/>
            <ac:spMk id="366" creationId="{6239A083-0B06-4ABB-AEE8-F3DD1F2ED043}"/>
          </ac:spMkLst>
        </pc:spChg>
        <pc:spChg chg="add del">
          <ac:chgData name="Syphax Ait oubelli" userId="ecf726b1934da71b" providerId="LiveId" clId="{433709BA-F530-424B-95A6-FBFBBEFB683B}" dt="2021-09-09T10:43:59.311" v="4031"/>
          <ac:spMkLst>
            <pc:docMk/>
            <pc:sldMk cId="4024892963" sldId="366"/>
            <ac:spMk id="367" creationId="{EB9760A2-5628-4968-BA46-261A44BE8DFE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68" creationId="{997B7032-9BCB-4E66-B5DF-0C404AF7B0AC}"/>
          </ac:spMkLst>
        </pc:spChg>
        <pc:spChg chg="add del mod">
          <ac:chgData name="Syphax Ait oubelli" userId="ecf726b1934da71b" providerId="LiveId" clId="{433709BA-F530-424B-95A6-FBFBBEFB683B}" dt="2021-09-09T10:43:59.322" v="4042"/>
          <ac:spMkLst>
            <pc:docMk/>
            <pc:sldMk cId="4024892963" sldId="366"/>
            <ac:spMk id="369" creationId="{F7A2E5D9-739F-40B9-A3D9-0970CCEFF6AE}"/>
          </ac:spMkLst>
        </pc:spChg>
        <pc:spChg chg="add del">
          <ac:chgData name="Syphax Ait oubelli" userId="ecf726b1934da71b" providerId="LiveId" clId="{433709BA-F530-424B-95A6-FBFBBEFB683B}" dt="2021-09-09T10:43:59.322" v="4042"/>
          <ac:spMkLst>
            <pc:docMk/>
            <pc:sldMk cId="4024892963" sldId="366"/>
            <ac:spMk id="370" creationId="{0B8E4A03-E8F8-4B6D-996F-94EF89D19B68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71" creationId="{0721258C-9A1A-497E-8546-6C6A79CF49BE}"/>
          </ac:spMkLst>
        </pc:spChg>
        <pc:spChg chg="add del mod">
          <ac:chgData name="Syphax Ait oubelli" userId="ecf726b1934da71b" providerId="LiveId" clId="{433709BA-F530-424B-95A6-FBFBBEFB683B}" dt="2021-09-09T10:43:59.339" v="4053"/>
          <ac:spMkLst>
            <pc:docMk/>
            <pc:sldMk cId="4024892963" sldId="366"/>
            <ac:spMk id="372" creationId="{561F150B-DB2C-4082-9953-8CFC9C06B051}"/>
          </ac:spMkLst>
        </pc:spChg>
        <pc:spChg chg="add del">
          <ac:chgData name="Syphax Ait oubelli" userId="ecf726b1934da71b" providerId="LiveId" clId="{433709BA-F530-424B-95A6-FBFBBEFB683B}" dt="2021-09-09T10:43:59.339" v="4053"/>
          <ac:spMkLst>
            <pc:docMk/>
            <pc:sldMk cId="4024892963" sldId="366"/>
            <ac:spMk id="373" creationId="{82971368-A1A3-436A-A6E0-7AD8CD427FCD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74" creationId="{5A15C546-4E69-4FA1-A805-1B74D280FB2F}"/>
          </ac:spMkLst>
        </pc:spChg>
        <pc:spChg chg="add del mod">
          <ac:chgData name="Syphax Ait oubelli" userId="ecf726b1934da71b" providerId="LiveId" clId="{433709BA-F530-424B-95A6-FBFBBEFB683B}" dt="2021-09-09T10:43:59.353" v="4064"/>
          <ac:spMkLst>
            <pc:docMk/>
            <pc:sldMk cId="4024892963" sldId="366"/>
            <ac:spMk id="375" creationId="{A1CBD511-D4AC-437D-A1F4-28BC42BF4135}"/>
          </ac:spMkLst>
        </pc:spChg>
        <pc:spChg chg="add del">
          <ac:chgData name="Syphax Ait oubelli" userId="ecf726b1934da71b" providerId="LiveId" clId="{433709BA-F530-424B-95A6-FBFBBEFB683B}" dt="2021-09-09T10:43:59.353" v="4064"/>
          <ac:spMkLst>
            <pc:docMk/>
            <pc:sldMk cId="4024892963" sldId="366"/>
            <ac:spMk id="376" creationId="{1EF66751-DF99-4276-8C5D-1A724A1BA516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77" creationId="{1A4FF837-0807-476F-B89F-DB31F4D114CD}"/>
          </ac:spMkLst>
        </pc:spChg>
        <pc:spChg chg="add del mod">
          <ac:chgData name="Syphax Ait oubelli" userId="ecf726b1934da71b" providerId="LiveId" clId="{433709BA-F530-424B-95A6-FBFBBEFB683B}" dt="2021-09-09T10:43:59.370" v="4075"/>
          <ac:spMkLst>
            <pc:docMk/>
            <pc:sldMk cId="4024892963" sldId="366"/>
            <ac:spMk id="378" creationId="{DCB3BE22-A158-4BE2-A384-1D33009D68CD}"/>
          </ac:spMkLst>
        </pc:spChg>
        <pc:spChg chg="add del">
          <ac:chgData name="Syphax Ait oubelli" userId="ecf726b1934da71b" providerId="LiveId" clId="{433709BA-F530-424B-95A6-FBFBBEFB683B}" dt="2021-09-09T10:43:59.370" v="4075"/>
          <ac:spMkLst>
            <pc:docMk/>
            <pc:sldMk cId="4024892963" sldId="366"/>
            <ac:spMk id="379" creationId="{04BE49AD-C212-4471-B58E-D4DB66A3CB70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80" creationId="{0A741C02-519B-4E5F-BF48-BDBD344D3B43}"/>
          </ac:spMkLst>
        </pc:spChg>
        <pc:spChg chg="add del mod">
          <ac:chgData name="Syphax Ait oubelli" userId="ecf726b1934da71b" providerId="LiveId" clId="{433709BA-F530-424B-95A6-FBFBBEFB683B}" dt="2021-09-09T10:43:59.386" v="4086"/>
          <ac:spMkLst>
            <pc:docMk/>
            <pc:sldMk cId="4024892963" sldId="366"/>
            <ac:spMk id="381" creationId="{D0C0B824-D568-452B-85F8-A802E0C08842}"/>
          </ac:spMkLst>
        </pc:spChg>
        <pc:spChg chg="add del">
          <ac:chgData name="Syphax Ait oubelli" userId="ecf726b1934da71b" providerId="LiveId" clId="{433709BA-F530-424B-95A6-FBFBBEFB683B}" dt="2021-09-09T10:43:59.386" v="4086"/>
          <ac:spMkLst>
            <pc:docMk/>
            <pc:sldMk cId="4024892963" sldId="366"/>
            <ac:spMk id="382" creationId="{C7657FED-9F65-49B2-9655-AE11AA01F6BC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83" creationId="{0A523392-B728-4273-A5A8-AF42DB0599B4}"/>
          </ac:spMkLst>
        </pc:spChg>
        <pc:spChg chg="add del mod">
          <ac:chgData name="Syphax Ait oubelli" userId="ecf726b1934da71b" providerId="LiveId" clId="{433709BA-F530-424B-95A6-FBFBBEFB683B}" dt="2021-09-09T10:43:59.400" v="4097"/>
          <ac:spMkLst>
            <pc:docMk/>
            <pc:sldMk cId="4024892963" sldId="366"/>
            <ac:spMk id="384" creationId="{4C0232C2-E0C5-477B-A21C-7D671B0E5103}"/>
          </ac:spMkLst>
        </pc:spChg>
        <pc:spChg chg="add del">
          <ac:chgData name="Syphax Ait oubelli" userId="ecf726b1934da71b" providerId="LiveId" clId="{433709BA-F530-424B-95A6-FBFBBEFB683B}" dt="2021-09-09T10:43:59.400" v="4097"/>
          <ac:spMkLst>
            <pc:docMk/>
            <pc:sldMk cId="4024892963" sldId="366"/>
            <ac:spMk id="385" creationId="{93C08563-42F9-4DB5-B498-F20877711229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86" creationId="{049DD8EB-E43F-4C2F-BF68-F14CD95664D1}"/>
          </ac:spMkLst>
        </pc:spChg>
        <pc:spChg chg="add del mod">
          <ac:chgData name="Syphax Ait oubelli" userId="ecf726b1934da71b" providerId="LiveId" clId="{433709BA-F530-424B-95A6-FBFBBEFB683B}" dt="2021-09-09T10:43:59.419" v="4108"/>
          <ac:spMkLst>
            <pc:docMk/>
            <pc:sldMk cId="4024892963" sldId="366"/>
            <ac:spMk id="387" creationId="{9B9B1C6F-9833-403D-908E-900375603843}"/>
          </ac:spMkLst>
        </pc:spChg>
        <pc:spChg chg="add del">
          <ac:chgData name="Syphax Ait oubelli" userId="ecf726b1934da71b" providerId="LiveId" clId="{433709BA-F530-424B-95A6-FBFBBEFB683B}" dt="2021-09-09T10:43:59.419" v="4108"/>
          <ac:spMkLst>
            <pc:docMk/>
            <pc:sldMk cId="4024892963" sldId="366"/>
            <ac:spMk id="388" creationId="{4F2349E0-2485-44EF-9130-01817BE8E14E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89" creationId="{407560CE-F77A-4B9D-AA4C-0112F953922B}"/>
          </ac:spMkLst>
        </pc:spChg>
        <pc:spChg chg="add del mod">
          <ac:chgData name="Syphax Ait oubelli" userId="ecf726b1934da71b" providerId="LiveId" clId="{433709BA-F530-424B-95A6-FBFBBEFB683B}" dt="2021-09-09T10:43:59.435" v="4119"/>
          <ac:spMkLst>
            <pc:docMk/>
            <pc:sldMk cId="4024892963" sldId="366"/>
            <ac:spMk id="390" creationId="{9187AC66-9A33-4647-8ABE-DCF757740BE6}"/>
          </ac:spMkLst>
        </pc:spChg>
        <pc:spChg chg="add del">
          <ac:chgData name="Syphax Ait oubelli" userId="ecf726b1934da71b" providerId="LiveId" clId="{433709BA-F530-424B-95A6-FBFBBEFB683B}" dt="2021-09-09T10:43:59.435" v="4119"/>
          <ac:spMkLst>
            <pc:docMk/>
            <pc:sldMk cId="4024892963" sldId="366"/>
            <ac:spMk id="391" creationId="{025EC344-C680-40CF-BABF-0BB46AD74DB9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92" creationId="{129FD6EB-F7FB-43A0-8872-241AB67980CB}"/>
          </ac:spMkLst>
        </pc:spChg>
        <pc:spChg chg="add del mod">
          <ac:chgData name="Syphax Ait oubelli" userId="ecf726b1934da71b" providerId="LiveId" clId="{433709BA-F530-424B-95A6-FBFBBEFB683B}" dt="2021-09-09T10:43:59.449" v="4130"/>
          <ac:spMkLst>
            <pc:docMk/>
            <pc:sldMk cId="4024892963" sldId="366"/>
            <ac:spMk id="393" creationId="{0481C677-9D39-4A24-9277-FFFBD117EB92}"/>
          </ac:spMkLst>
        </pc:spChg>
        <pc:spChg chg="add del">
          <ac:chgData name="Syphax Ait oubelli" userId="ecf726b1934da71b" providerId="LiveId" clId="{433709BA-F530-424B-95A6-FBFBBEFB683B}" dt="2021-09-09T10:43:59.449" v="4130"/>
          <ac:spMkLst>
            <pc:docMk/>
            <pc:sldMk cId="4024892963" sldId="366"/>
            <ac:spMk id="394" creationId="{C01E6373-5627-4EE6-9564-3B2033376214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95" creationId="{57247536-C6FB-42E6-B4E1-7360F18CF353}"/>
          </ac:spMkLst>
        </pc:spChg>
        <pc:spChg chg="add del mod">
          <ac:chgData name="Syphax Ait oubelli" userId="ecf726b1934da71b" providerId="LiveId" clId="{433709BA-F530-424B-95A6-FBFBBEFB683B}" dt="2021-09-09T10:43:59.463" v="4141"/>
          <ac:spMkLst>
            <pc:docMk/>
            <pc:sldMk cId="4024892963" sldId="366"/>
            <ac:spMk id="396" creationId="{897FBD43-B97A-4007-AAFA-BACCFD21E9ED}"/>
          </ac:spMkLst>
        </pc:spChg>
        <pc:spChg chg="add del">
          <ac:chgData name="Syphax Ait oubelli" userId="ecf726b1934da71b" providerId="LiveId" clId="{433709BA-F530-424B-95A6-FBFBBEFB683B}" dt="2021-09-09T10:43:59.463" v="4141"/>
          <ac:spMkLst>
            <pc:docMk/>
            <pc:sldMk cId="4024892963" sldId="366"/>
            <ac:spMk id="397" creationId="{D0296510-1108-4DDF-A69D-BCE97868806B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398" creationId="{6AD95AC1-ED72-44B0-902E-398DE635BFBA}"/>
          </ac:spMkLst>
        </pc:spChg>
        <pc:spChg chg="add del mod">
          <ac:chgData name="Syphax Ait oubelli" userId="ecf726b1934da71b" providerId="LiveId" clId="{433709BA-F530-424B-95A6-FBFBBEFB683B}" dt="2021-09-09T10:43:59.479" v="4152"/>
          <ac:spMkLst>
            <pc:docMk/>
            <pc:sldMk cId="4024892963" sldId="366"/>
            <ac:spMk id="399" creationId="{8989DF0D-57CB-4CA9-8F18-2C21D8AC8465}"/>
          </ac:spMkLst>
        </pc:spChg>
        <pc:spChg chg="add del">
          <ac:chgData name="Syphax Ait oubelli" userId="ecf726b1934da71b" providerId="LiveId" clId="{433709BA-F530-424B-95A6-FBFBBEFB683B}" dt="2021-09-09T10:43:59.479" v="4152"/>
          <ac:spMkLst>
            <pc:docMk/>
            <pc:sldMk cId="4024892963" sldId="366"/>
            <ac:spMk id="400" creationId="{4CB040CD-0881-4585-B801-E1FF0AF98EC0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01" creationId="{5BAA3221-9F95-412A-A896-06E06BA8B574}"/>
          </ac:spMkLst>
        </pc:spChg>
        <pc:spChg chg="add del mod">
          <ac:chgData name="Syphax Ait oubelli" userId="ecf726b1934da71b" providerId="LiveId" clId="{433709BA-F530-424B-95A6-FBFBBEFB683B}" dt="2021-09-09T10:43:59.497" v="4163"/>
          <ac:spMkLst>
            <pc:docMk/>
            <pc:sldMk cId="4024892963" sldId="366"/>
            <ac:spMk id="402" creationId="{69C370BE-44EE-4ED4-A2DF-99BFE12FD1A5}"/>
          </ac:spMkLst>
        </pc:spChg>
        <pc:spChg chg="add del">
          <ac:chgData name="Syphax Ait oubelli" userId="ecf726b1934da71b" providerId="LiveId" clId="{433709BA-F530-424B-95A6-FBFBBEFB683B}" dt="2021-09-09T10:43:59.497" v="4163"/>
          <ac:spMkLst>
            <pc:docMk/>
            <pc:sldMk cId="4024892963" sldId="366"/>
            <ac:spMk id="403" creationId="{EF17D1C5-9849-4D7E-94FB-3D9BD7809E1E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04" creationId="{880A09FA-14EA-4C9C-8843-596B054EC9B4}"/>
          </ac:spMkLst>
        </pc:spChg>
        <pc:spChg chg="add del mod">
          <ac:chgData name="Syphax Ait oubelli" userId="ecf726b1934da71b" providerId="LiveId" clId="{433709BA-F530-424B-95A6-FBFBBEFB683B}" dt="2021-09-09T10:43:59.510" v="4174"/>
          <ac:spMkLst>
            <pc:docMk/>
            <pc:sldMk cId="4024892963" sldId="366"/>
            <ac:spMk id="405" creationId="{34DB3E34-65E7-48F9-8DE2-0DE52DD054C6}"/>
          </ac:spMkLst>
        </pc:spChg>
        <pc:spChg chg="add del">
          <ac:chgData name="Syphax Ait oubelli" userId="ecf726b1934da71b" providerId="LiveId" clId="{433709BA-F530-424B-95A6-FBFBBEFB683B}" dt="2021-09-09T10:43:59.510" v="4174"/>
          <ac:spMkLst>
            <pc:docMk/>
            <pc:sldMk cId="4024892963" sldId="366"/>
            <ac:spMk id="406" creationId="{0766BA41-79D9-446A-A4CD-AA12B0BE6F68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07" creationId="{CE9CD233-634D-4116-9909-A2FA335B1910}"/>
          </ac:spMkLst>
        </pc:spChg>
        <pc:spChg chg="add del mod">
          <ac:chgData name="Syphax Ait oubelli" userId="ecf726b1934da71b" providerId="LiveId" clId="{433709BA-F530-424B-95A6-FBFBBEFB683B}" dt="2021-09-09T10:43:59.529" v="4185"/>
          <ac:spMkLst>
            <pc:docMk/>
            <pc:sldMk cId="4024892963" sldId="366"/>
            <ac:spMk id="408" creationId="{DAE0261E-A59F-4FBC-B61C-D31537E5214F}"/>
          </ac:spMkLst>
        </pc:spChg>
        <pc:spChg chg="add del">
          <ac:chgData name="Syphax Ait oubelli" userId="ecf726b1934da71b" providerId="LiveId" clId="{433709BA-F530-424B-95A6-FBFBBEFB683B}" dt="2021-09-09T10:43:59.529" v="4185"/>
          <ac:spMkLst>
            <pc:docMk/>
            <pc:sldMk cId="4024892963" sldId="366"/>
            <ac:spMk id="409" creationId="{8DDABDAA-7032-40B2-8F06-0C0644E8CDD3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10" creationId="{3AECF88A-36B0-4999-8085-C76CD5F781CB}"/>
          </ac:spMkLst>
        </pc:spChg>
        <pc:spChg chg="add del mod">
          <ac:chgData name="Syphax Ait oubelli" userId="ecf726b1934da71b" providerId="LiveId" clId="{433709BA-F530-424B-95A6-FBFBBEFB683B}" dt="2021-09-09T10:43:59.541" v="4196"/>
          <ac:spMkLst>
            <pc:docMk/>
            <pc:sldMk cId="4024892963" sldId="366"/>
            <ac:spMk id="411" creationId="{033EA747-02DF-4A3A-88D4-CFCAAE539EA8}"/>
          </ac:spMkLst>
        </pc:spChg>
        <pc:spChg chg="add del">
          <ac:chgData name="Syphax Ait oubelli" userId="ecf726b1934da71b" providerId="LiveId" clId="{433709BA-F530-424B-95A6-FBFBBEFB683B}" dt="2021-09-09T10:43:59.541" v="4196"/>
          <ac:spMkLst>
            <pc:docMk/>
            <pc:sldMk cId="4024892963" sldId="366"/>
            <ac:spMk id="412" creationId="{7DEAD808-AEE0-4451-8B15-67AE2CCF9FA2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13" creationId="{6EF0D00F-3DAA-4C0D-B4BF-05595E167F04}"/>
          </ac:spMkLst>
        </pc:spChg>
        <pc:spChg chg="add del mod">
          <ac:chgData name="Syphax Ait oubelli" userId="ecf726b1934da71b" providerId="LiveId" clId="{433709BA-F530-424B-95A6-FBFBBEFB683B}" dt="2021-09-09T10:43:59.556" v="4207"/>
          <ac:spMkLst>
            <pc:docMk/>
            <pc:sldMk cId="4024892963" sldId="366"/>
            <ac:spMk id="414" creationId="{DA69A3EE-437A-4380-826B-4F773BCCFBEB}"/>
          </ac:spMkLst>
        </pc:spChg>
        <pc:spChg chg="add del">
          <ac:chgData name="Syphax Ait oubelli" userId="ecf726b1934da71b" providerId="LiveId" clId="{433709BA-F530-424B-95A6-FBFBBEFB683B}" dt="2021-09-09T10:43:59.556" v="4207"/>
          <ac:spMkLst>
            <pc:docMk/>
            <pc:sldMk cId="4024892963" sldId="366"/>
            <ac:spMk id="415" creationId="{5FDEAB4D-2CAA-4148-B4EB-064B53AFB3C4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16" creationId="{119B4CB0-F44C-4FCB-8BC5-DCA863E0ADED}"/>
          </ac:spMkLst>
        </pc:spChg>
        <pc:spChg chg="add del mod">
          <ac:chgData name="Syphax Ait oubelli" userId="ecf726b1934da71b" providerId="LiveId" clId="{433709BA-F530-424B-95A6-FBFBBEFB683B}" dt="2021-09-09T10:43:59.573" v="4218"/>
          <ac:spMkLst>
            <pc:docMk/>
            <pc:sldMk cId="4024892963" sldId="366"/>
            <ac:spMk id="417" creationId="{B73DAE67-D460-4603-804B-98409D22D342}"/>
          </ac:spMkLst>
        </pc:spChg>
        <pc:spChg chg="add del">
          <ac:chgData name="Syphax Ait oubelli" userId="ecf726b1934da71b" providerId="LiveId" clId="{433709BA-F530-424B-95A6-FBFBBEFB683B}" dt="2021-09-09T10:43:59.573" v="4218"/>
          <ac:spMkLst>
            <pc:docMk/>
            <pc:sldMk cId="4024892963" sldId="366"/>
            <ac:spMk id="418" creationId="{E07518A9-9BF7-4ED8-9354-9EDC5C2D8AF1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19" creationId="{FFE2A332-755E-4D87-AF8E-AB0A1F8593E7}"/>
          </ac:spMkLst>
        </pc:spChg>
        <pc:spChg chg="add del mod">
          <ac:chgData name="Syphax Ait oubelli" userId="ecf726b1934da71b" providerId="LiveId" clId="{433709BA-F530-424B-95A6-FBFBBEFB683B}" dt="2021-09-09T10:43:59.589" v="4229"/>
          <ac:spMkLst>
            <pc:docMk/>
            <pc:sldMk cId="4024892963" sldId="366"/>
            <ac:spMk id="420" creationId="{8FB212E6-C23D-4443-ABF3-201C49C2E1D4}"/>
          </ac:spMkLst>
        </pc:spChg>
        <pc:spChg chg="add del">
          <ac:chgData name="Syphax Ait oubelli" userId="ecf726b1934da71b" providerId="LiveId" clId="{433709BA-F530-424B-95A6-FBFBBEFB683B}" dt="2021-09-09T10:43:59.589" v="4229"/>
          <ac:spMkLst>
            <pc:docMk/>
            <pc:sldMk cId="4024892963" sldId="366"/>
            <ac:spMk id="421" creationId="{306DA286-82DB-4F74-A71B-0F550A616FC1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22" creationId="{C85104EE-DDE9-422A-BD39-D146F60A0927}"/>
          </ac:spMkLst>
        </pc:spChg>
        <pc:spChg chg="add del mod">
          <ac:chgData name="Syphax Ait oubelli" userId="ecf726b1934da71b" providerId="LiveId" clId="{433709BA-F530-424B-95A6-FBFBBEFB683B}" dt="2021-09-09T10:43:59.603" v="4240"/>
          <ac:spMkLst>
            <pc:docMk/>
            <pc:sldMk cId="4024892963" sldId="366"/>
            <ac:spMk id="423" creationId="{C78A9C1B-EF64-4697-9FBE-544E44AAF402}"/>
          </ac:spMkLst>
        </pc:spChg>
        <pc:spChg chg="add del">
          <ac:chgData name="Syphax Ait oubelli" userId="ecf726b1934da71b" providerId="LiveId" clId="{433709BA-F530-424B-95A6-FBFBBEFB683B}" dt="2021-09-09T10:43:59.603" v="4240"/>
          <ac:spMkLst>
            <pc:docMk/>
            <pc:sldMk cId="4024892963" sldId="366"/>
            <ac:spMk id="424" creationId="{AFCD720A-AEAF-4F9F-8533-DD873C6C1E9B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25" creationId="{81EC4EA1-4B7C-457F-8866-49D6EC5873FD}"/>
          </ac:spMkLst>
        </pc:spChg>
        <pc:spChg chg="add del mod">
          <ac:chgData name="Syphax Ait oubelli" userId="ecf726b1934da71b" providerId="LiveId" clId="{433709BA-F530-424B-95A6-FBFBBEFB683B}" dt="2021-09-09T10:43:59.619" v="4251"/>
          <ac:spMkLst>
            <pc:docMk/>
            <pc:sldMk cId="4024892963" sldId="366"/>
            <ac:spMk id="426" creationId="{1EFB48E4-13F4-4BEA-B435-D87AE2066577}"/>
          </ac:spMkLst>
        </pc:spChg>
        <pc:spChg chg="add del">
          <ac:chgData name="Syphax Ait oubelli" userId="ecf726b1934da71b" providerId="LiveId" clId="{433709BA-F530-424B-95A6-FBFBBEFB683B}" dt="2021-09-09T10:43:59.619" v="4251"/>
          <ac:spMkLst>
            <pc:docMk/>
            <pc:sldMk cId="4024892963" sldId="366"/>
            <ac:spMk id="427" creationId="{DD77C027-3E66-48E4-A3E0-40CD4F4428BA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28" creationId="{34F8F67C-C0CD-48A6-BB66-9D812AC3AA02}"/>
          </ac:spMkLst>
        </pc:spChg>
        <pc:spChg chg="add del mod">
          <ac:chgData name="Syphax Ait oubelli" userId="ecf726b1934da71b" providerId="LiveId" clId="{433709BA-F530-424B-95A6-FBFBBEFB683B}" dt="2021-09-09T10:43:59.638" v="4262"/>
          <ac:spMkLst>
            <pc:docMk/>
            <pc:sldMk cId="4024892963" sldId="366"/>
            <ac:spMk id="429" creationId="{97278F7F-0CB7-40E6-B148-4E64CA0BA228}"/>
          </ac:spMkLst>
        </pc:spChg>
        <pc:spChg chg="add del">
          <ac:chgData name="Syphax Ait oubelli" userId="ecf726b1934da71b" providerId="LiveId" clId="{433709BA-F530-424B-95A6-FBFBBEFB683B}" dt="2021-09-09T10:43:59.638" v="4262"/>
          <ac:spMkLst>
            <pc:docMk/>
            <pc:sldMk cId="4024892963" sldId="366"/>
            <ac:spMk id="430" creationId="{1B22337D-E18E-4686-B150-8FE0C23A6BAE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31" creationId="{8FE59B3C-659F-45D7-9C8B-7901E8B49E20}"/>
          </ac:spMkLst>
        </pc:spChg>
        <pc:spChg chg="add del mod">
          <ac:chgData name="Syphax Ait oubelli" userId="ecf726b1934da71b" providerId="LiveId" clId="{433709BA-F530-424B-95A6-FBFBBEFB683B}" dt="2021-09-09T10:43:59.654" v="4273"/>
          <ac:spMkLst>
            <pc:docMk/>
            <pc:sldMk cId="4024892963" sldId="366"/>
            <ac:spMk id="432" creationId="{4785DC53-9FA9-4398-A582-19DE4DD702F1}"/>
          </ac:spMkLst>
        </pc:spChg>
        <pc:spChg chg="add del">
          <ac:chgData name="Syphax Ait oubelli" userId="ecf726b1934da71b" providerId="LiveId" clId="{433709BA-F530-424B-95A6-FBFBBEFB683B}" dt="2021-09-09T10:43:59.654" v="4273"/>
          <ac:spMkLst>
            <pc:docMk/>
            <pc:sldMk cId="4024892963" sldId="366"/>
            <ac:spMk id="433" creationId="{58D44EE1-CB47-4863-8B17-8239198F2783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34" creationId="{7D19B643-7987-4F8D-9937-EE595A815BED}"/>
          </ac:spMkLst>
        </pc:spChg>
        <pc:spChg chg="add del mod">
          <ac:chgData name="Syphax Ait oubelli" userId="ecf726b1934da71b" providerId="LiveId" clId="{433709BA-F530-424B-95A6-FBFBBEFB683B}" dt="2021-09-09T10:43:59.667" v="4284"/>
          <ac:spMkLst>
            <pc:docMk/>
            <pc:sldMk cId="4024892963" sldId="366"/>
            <ac:spMk id="435" creationId="{34612146-A92E-4B6D-92C0-6FF7CBC25BF9}"/>
          </ac:spMkLst>
        </pc:spChg>
        <pc:spChg chg="add del">
          <ac:chgData name="Syphax Ait oubelli" userId="ecf726b1934da71b" providerId="LiveId" clId="{433709BA-F530-424B-95A6-FBFBBEFB683B}" dt="2021-09-09T10:43:59.667" v="4284"/>
          <ac:spMkLst>
            <pc:docMk/>
            <pc:sldMk cId="4024892963" sldId="366"/>
            <ac:spMk id="436" creationId="{B0A73AE2-3D4E-4C0C-807D-70D64DEFAA9A}"/>
          </ac:spMkLst>
        </pc:spChg>
        <pc:spChg chg="mod">
          <ac:chgData name="Syphax Ait oubelli" userId="ecf726b1934da71b" providerId="LiveId" clId="{433709BA-F530-424B-95A6-FBFBBEFB683B}" dt="2021-09-09T10:44:11.743" v="4286" actId="1076"/>
          <ac:spMkLst>
            <pc:docMk/>
            <pc:sldMk cId="4024892963" sldId="366"/>
            <ac:spMk id="437" creationId="{B6CDC478-CF01-4293-BE47-58DAA4EE951B}"/>
          </ac:spMkLst>
        </pc:spChg>
        <pc:spChg chg="add mod">
          <ac:chgData name="Syphax Ait oubelli" userId="ecf726b1934da71b" providerId="LiveId" clId="{433709BA-F530-424B-95A6-FBFBBEFB683B}" dt="2021-09-09T10:52:19.419" v="4458" actId="1035"/>
          <ac:spMkLst>
            <pc:docMk/>
            <pc:sldMk cId="4024892963" sldId="366"/>
            <ac:spMk id="438" creationId="{DB842C63-FBC2-4E9A-85EB-0A9821D8F9AF}"/>
          </ac:spMkLst>
        </pc:spChg>
        <pc:spChg chg="add mod">
          <ac:chgData name="Syphax Ait oubelli" userId="ecf726b1934da71b" providerId="LiveId" clId="{433709BA-F530-424B-95A6-FBFBBEFB683B}" dt="2021-09-09T10:52:19.419" v="4458" actId="1035"/>
          <ac:spMkLst>
            <pc:docMk/>
            <pc:sldMk cId="4024892963" sldId="366"/>
            <ac:spMk id="439" creationId="{973D3556-A3FC-452E-B024-E74045D7FC8F}"/>
          </ac:spMkLst>
        </pc:spChg>
        <pc:spChg chg="add mod">
          <ac:chgData name="Syphax Ait oubelli" userId="ecf726b1934da71b" providerId="LiveId" clId="{433709BA-F530-424B-95A6-FBFBBEFB683B}" dt="2021-09-09T10:52:19.419" v="4458" actId="1035"/>
          <ac:spMkLst>
            <pc:docMk/>
            <pc:sldMk cId="4024892963" sldId="366"/>
            <ac:spMk id="440" creationId="{F69B068F-3C4B-4E7B-ABE5-92B4D69524A1}"/>
          </ac:spMkLst>
        </pc:spChg>
        <pc:spChg chg="add mod">
          <ac:chgData name="Syphax Ait oubelli" userId="ecf726b1934da71b" providerId="LiveId" clId="{433709BA-F530-424B-95A6-FBFBBEFB683B}" dt="2021-09-09T10:52:19.419" v="4458" actId="1035"/>
          <ac:spMkLst>
            <pc:docMk/>
            <pc:sldMk cId="4024892963" sldId="366"/>
            <ac:spMk id="441" creationId="{068BDF3C-0735-4087-B6D2-D574574DB533}"/>
          </ac:spMkLst>
        </pc:spChg>
        <pc:spChg chg="add mod">
          <ac:chgData name="Syphax Ait oubelli" userId="ecf726b1934da71b" providerId="LiveId" clId="{433709BA-F530-424B-95A6-FBFBBEFB683B}" dt="2021-09-09T10:52:19.419" v="4458" actId="1035"/>
          <ac:spMkLst>
            <pc:docMk/>
            <pc:sldMk cId="4024892963" sldId="366"/>
            <ac:spMk id="442" creationId="{856B36C3-4DC4-4D23-A307-D922DC5ECDFD}"/>
          </ac:spMkLst>
        </pc:spChg>
        <pc:spChg chg="add mod">
          <ac:chgData name="Syphax Ait oubelli" userId="ecf726b1934da71b" providerId="LiveId" clId="{433709BA-F530-424B-95A6-FBFBBEFB683B}" dt="2021-09-09T10:52:19.419" v="4458" actId="1035"/>
          <ac:spMkLst>
            <pc:docMk/>
            <pc:sldMk cId="4024892963" sldId="366"/>
            <ac:spMk id="443" creationId="{687B29B8-A2CF-4072-BF9E-0D20DED004C7}"/>
          </ac:spMkLst>
        </pc:spChg>
        <pc:spChg chg="add mod">
          <ac:chgData name="Syphax Ait oubelli" userId="ecf726b1934da71b" providerId="LiveId" clId="{433709BA-F530-424B-95A6-FBFBBEFB683B}" dt="2021-09-09T10:52:19.419" v="4458" actId="1035"/>
          <ac:spMkLst>
            <pc:docMk/>
            <pc:sldMk cId="4024892963" sldId="366"/>
            <ac:spMk id="444" creationId="{A45BCECC-0D26-4B11-AE84-52EEC288CF55}"/>
          </ac:spMkLst>
        </pc:spChg>
        <pc:spChg chg="add mod">
          <ac:chgData name="Syphax Ait oubelli" userId="ecf726b1934da71b" providerId="LiveId" clId="{433709BA-F530-424B-95A6-FBFBBEFB683B}" dt="2021-09-09T10:52:19.419" v="4458" actId="1035"/>
          <ac:spMkLst>
            <pc:docMk/>
            <pc:sldMk cId="4024892963" sldId="366"/>
            <ac:spMk id="445" creationId="{8174A5F7-A676-43B2-84C1-8F992C0D0006}"/>
          </ac:spMkLst>
        </pc:spChg>
        <pc:spChg chg="add mod">
          <ac:chgData name="Syphax Ait oubelli" userId="ecf726b1934da71b" providerId="LiveId" clId="{433709BA-F530-424B-95A6-FBFBBEFB683B}" dt="2021-09-09T10:52:19.419" v="4458" actId="1035"/>
          <ac:spMkLst>
            <pc:docMk/>
            <pc:sldMk cId="4024892963" sldId="366"/>
            <ac:spMk id="446" creationId="{3B2AB819-4B7D-43A7-8F6E-8E809E4A9575}"/>
          </ac:spMkLst>
        </pc:spChg>
        <pc:spChg chg="add mod">
          <ac:chgData name="Syphax Ait oubelli" userId="ecf726b1934da71b" providerId="LiveId" clId="{433709BA-F530-424B-95A6-FBFBBEFB683B}" dt="2021-09-09T10:52:12.123" v="4457" actId="1038"/>
          <ac:spMkLst>
            <pc:docMk/>
            <pc:sldMk cId="4024892963" sldId="366"/>
            <ac:spMk id="447" creationId="{77FCAAD2-E33A-4821-9057-9449EFE55FEF}"/>
          </ac:spMkLst>
        </pc:spChg>
        <pc:spChg chg="add mod">
          <ac:chgData name="Syphax Ait oubelli" userId="ecf726b1934da71b" providerId="LiveId" clId="{433709BA-F530-424B-95A6-FBFBBEFB683B}" dt="2021-09-09T10:52:12.123" v="4457" actId="1038"/>
          <ac:spMkLst>
            <pc:docMk/>
            <pc:sldMk cId="4024892963" sldId="366"/>
            <ac:spMk id="448" creationId="{ED6AF8B6-9264-4AC7-8183-63E4B7A2AFF2}"/>
          </ac:spMkLst>
        </pc:spChg>
        <pc:spChg chg="add mod">
          <ac:chgData name="Syphax Ait oubelli" userId="ecf726b1934da71b" providerId="LiveId" clId="{433709BA-F530-424B-95A6-FBFBBEFB683B}" dt="2021-09-09T10:52:12.123" v="4457" actId="1038"/>
          <ac:spMkLst>
            <pc:docMk/>
            <pc:sldMk cId="4024892963" sldId="366"/>
            <ac:spMk id="449" creationId="{276F073C-AFFF-49A5-BCB9-D2EA975C169B}"/>
          </ac:spMkLst>
        </pc:spChg>
        <pc:spChg chg="add mod">
          <ac:chgData name="Syphax Ait oubelli" userId="ecf726b1934da71b" providerId="LiveId" clId="{433709BA-F530-424B-95A6-FBFBBEFB683B}" dt="2021-09-09T10:52:12.123" v="4457" actId="1038"/>
          <ac:spMkLst>
            <pc:docMk/>
            <pc:sldMk cId="4024892963" sldId="366"/>
            <ac:spMk id="450" creationId="{6502408F-D4A8-4B4A-9618-AA29061A8498}"/>
          </ac:spMkLst>
        </pc:spChg>
        <pc:spChg chg="add mod">
          <ac:chgData name="Syphax Ait oubelli" userId="ecf726b1934da71b" providerId="LiveId" clId="{433709BA-F530-424B-95A6-FBFBBEFB683B}" dt="2021-09-09T10:52:12.123" v="4457" actId="1038"/>
          <ac:spMkLst>
            <pc:docMk/>
            <pc:sldMk cId="4024892963" sldId="366"/>
            <ac:spMk id="451" creationId="{16138C2F-4869-4FF1-BAD5-18712C769CAE}"/>
          </ac:spMkLst>
        </pc:spChg>
        <pc:spChg chg="add mod">
          <ac:chgData name="Syphax Ait oubelli" userId="ecf726b1934da71b" providerId="LiveId" clId="{433709BA-F530-424B-95A6-FBFBBEFB683B}" dt="2021-09-09T10:52:12.123" v="4457" actId="1038"/>
          <ac:spMkLst>
            <pc:docMk/>
            <pc:sldMk cId="4024892963" sldId="366"/>
            <ac:spMk id="452" creationId="{225E836F-7CCA-4354-8F18-4AB9A0B9C6BC}"/>
          </ac:spMkLst>
        </pc:spChg>
        <pc:spChg chg="add mod">
          <ac:chgData name="Syphax Ait oubelli" userId="ecf726b1934da71b" providerId="LiveId" clId="{433709BA-F530-424B-95A6-FBFBBEFB683B}" dt="2021-09-09T10:52:12.123" v="4457" actId="1038"/>
          <ac:spMkLst>
            <pc:docMk/>
            <pc:sldMk cId="4024892963" sldId="366"/>
            <ac:spMk id="453" creationId="{B6E63D51-9DE2-4961-BB5D-89DCB6471FA9}"/>
          </ac:spMkLst>
        </pc:spChg>
        <pc:spChg chg="add mod">
          <ac:chgData name="Syphax Ait oubelli" userId="ecf726b1934da71b" providerId="LiveId" clId="{433709BA-F530-424B-95A6-FBFBBEFB683B}" dt="2021-09-09T10:52:12.123" v="4457" actId="1038"/>
          <ac:spMkLst>
            <pc:docMk/>
            <pc:sldMk cId="4024892963" sldId="366"/>
            <ac:spMk id="454" creationId="{2A31E3F0-2186-4B5D-A0EC-0C7E6AA5A669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55" creationId="{156E0A19-9F0F-492C-87CA-9ECD510E099F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56" creationId="{2F2DB105-80ED-4613-A1B3-181E8E526992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57" creationId="{7412C028-8B6A-4E19-9C4B-550EAB5D6FE0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58" creationId="{A8F3D18F-2EF2-4572-BC1D-78835CB73EA5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59" creationId="{571C2013-1DC9-4AEF-8231-5FBD7ACEA575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60" creationId="{2D8124E0-3C89-46C0-BE14-142AB944EBB3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61" creationId="{8D3FF836-9DF2-41A5-933B-13F2A4BA0B5F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62" creationId="{90ED56C6-DD0F-4EE8-801F-9650DCD038C7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63" creationId="{F6219DE0-EF33-4DF3-83EC-C9A5AA9874D9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64" creationId="{E7BEBE2E-468C-4F6E-84D2-B31B7959E159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65" creationId="{7C42A1BE-F9F0-40CD-843D-240EFE140A8D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66" creationId="{917BB666-C636-4510-8A37-0E305DDBBA9C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67" creationId="{B78A383F-32B9-4C69-8366-0332BBC32D18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68" creationId="{62F08D74-B13E-40C3-8DB0-E36B945DF936}"/>
          </ac:spMkLst>
        </pc:spChg>
        <pc:spChg chg="add mod">
          <ac:chgData name="Syphax Ait oubelli" userId="ecf726b1934da71b" providerId="LiveId" clId="{433709BA-F530-424B-95A6-FBFBBEFB683B}" dt="2021-09-09T10:50:27.969" v="4401" actId="207"/>
          <ac:spMkLst>
            <pc:docMk/>
            <pc:sldMk cId="4024892963" sldId="366"/>
            <ac:spMk id="469" creationId="{C8802A46-85DB-4029-B062-1A89304A2A01}"/>
          </ac:spMkLst>
        </pc:spChg>
        <pc:spChg chg="add mod">
          <ac:chgData name="Syphax Ait oubelli" userId="ecf726b1934da71b" providerId="LiveId" clId="{433709BA-F530-424B-95A6-FBFBBEFB683B}" dt="2021-09-09T10:51:07.711" v="4443" actId="1076"/>
          <ac:spMkLst>
            <pc:docMk/>
            <pc:sldMk cId="4024892963" sldId="366"/>
            <ac:spMk id="470" creationId="{8E3416C2-7C39-462B-B229-1E423AD86477}"/>
          </ac:spMkLst>
        </pc:spChg>
      </pc:sldChg>
      <pc:sldChg chg="modSp add del mod">
        <pc:chgData name="Syphax Ait oubelli" userId="ecf726b1934da71b" providerId="LiveId" clId="{433709BA-F530-424B-95A6-FBFBBEFB683B}" dt="2021-09-09T10:51:54.502" v="4451" actId="47"/>
        <pc:sldMkLst>
          <pc:docMk/>
          <pc:sldMk cId="420078638" sldId="367"/>
        </pc:sldMkLst>
        <pc:spChg chg="mod">
          <ac:chgData name="Syphax Ait oubelli" userId="ecf726b1934da71b" providerId="LiveId" clId="{433709BA-F530-424B-95A6-FBFBBEFB683B}" dt="2021-09-09T10:51:51.542" v="4448" actId="20577"/>
          <ac:spMkLst>
            <pc:docMk/>
            <pc:sldMk cId="420078638" sldId="367"/>
            <ac:spMk id="224" creationId="{D3CBD7F1-FBAD-4D76-A2F7-2EC38C9AEA6C}"/>
          </ac:spMkLst>
        </pc:spChg>
        <pc:spChg chg="mod">
          <ac:chgData name="Syphax Ait oubelli" userId="ecf726b1934da71b" providerId="LiveId" clId="{433709BA-F530-424B-95A6-FBFBBEFB683B}" dt="2021-09-09T10:51:52.082" v="4449" actId="20577"/>
          <ac:spMkLst>
            <pc:docMk/>
            <pc:sldMk cId="420078638" sldId="367"/>
            <ac:spMk id="227" creationId="{9B74FF91-EC3B-47C6-987B-1FC834348B41}"/>
          </ac:spMkLst>
        </pc:spChg>
        <pc:spChg chg="mod">
          <ac:chgData name="Syphax Ait oubelli" userId="ecf726b1934da71b" providerId="LiveId" clId="{433709BA-F530-424B-95A6-FBFBBEFB683B}" dt="2021-09-09T10:51:52.652" v="4450" actId="20577"/>
          <ac:spMkLst>
            <pc:docMk/>
            <pc:sldMk cId="420078638" sldId="367"/>
            <ac:spMk id="230" creationId="{E8DBF41E-3D34-4957-A08B-5E6ACB097A0D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662587493" sldId="367"/>
        </pc:sldMkLst>
      </pc:sldChg>
      <pc:sldChg chg="modSp add mod">
        <pc:chgData name="Syphax Ait oubelli" userId="ecf726b1934da71b" providerId="LiveId" clId="{433709BA-F530-424B-95A6-FBFBBEFB683B}" dt="2021-09-09T10:53:43.137" v="4495" actId="255"/>
        <pc:sldMkLst>
          <pc:docMk/>
          <pc:sldMk cId="3507907796" sldId="367"/>
        </pc:sldMkLst>
        <pc:spChg chg="mod">
          <ac:chgData name="Syphax Ait oubelli" userId="ecf726b1934da71b" providerId="LiveId" clId="{433709BA-F530-424B-95A6-FBFBBEFB683B}" dt="2021-09-09T10:52:41.188" v="4483" actId="404"/>
          <ac:spMkLst>
            <pc:docMk/>
            <pc:sldMk cId="3507907796" sldId="367"/>
            <ac:spMk id="224" creationId="{D3CBD7F1-FBAD-4D76-A2F7-2EC38C9AEA6C}"/>
          </ac:spMkLst>
        </pc:spChg>
        <pc:spChg chg="mod">
          <ac:chgData name="Syphax Ait oubelli" userId="ecf726b1934da71b" providerId="LiveId" clId="{433709BA-F530-424B-95A6-FBFBBEFB683B}" dt="2021-09-09T10:52:48.063" v="4486" actId="255"/>
          <ac:spMkLst>
            <pc:docMk/>
            <pc:sldMk cId="3507907796" sldId="367"/>
            <ac:spMk id="227" creationId="{9B74FF91-EC3B-47C6-987B-1FC834348B41}"/>
          </ac:spMkLst>
        </pc:spChg>
        <pc:spChg chg="mod">
          <ac:chgData name="Syphax Ait oubelli" userId="ecf726b1934da71b" providerId="LiveId" clId="{433709BA-F530-424B-95A6-FBFBBEFB683B}" dt="2021-09-09T10:52:48.063" v="4486" actId="255"/>
          <ac:spMkLst>
            <pc:docMk/>
            <pc:sldMk cId="3507907796" sldId="367"/>
            <ac:spMk id="230" creationId="{E8DBF41E-3D34-4957-A08B-5E6ACB097A0D}"/>
          </ac:spMkLst>
        </pc:spChg>
        <pc:spChg chg="mod">
          <ac:chgData name="Syphax Ait oubelli" userId="ecf726b1934da71b" providerId="LiveId" clId="{433709BA-F530-424B-95A6-FBFBBEFB683B}" dt="2021-09-09T10:52:48.063" v="4486" actId="255"/>
          <ac:spMkLst>
            <pc:docMk/>
            <pc:sldMk cId="3507907796" sldId="367"/>
            <ac:spMk id="233" creationId="{8A706984-8CE0-4C34-97C6-FC3122A5BA83}"/>
          </ac:spMkLst>
        </pc:spChg>
        <pc:spChg chg="mod">
          <ac:chgData name="Syphax Ait oubelli" userId="ecf726b1934da71b" providerId="LiveId" clId="{433709BA-F530-424B-95A6-FBFBBEFB683B}" dt="2021-09-09T10:52:48.063" v="4486" actId="255"/>
          <ac:spMkLst>
            <pc:docMk/>
            <pc:sldMk cId="3507907796" sldId="367"/>
            <ac:spMk id="236" creationId="{2D414A0A-8332-4D18-963B-6E19DB642449}"/>
          </ac:spMkLst>
        </pc:spChg>
        <pc:spChg chg="mod">
          <ac:chgData name="Syphax Ait oubelli" userId="ecf726b1934da71b" providerId="LiveId" clId="{433709BA-F530-424B-95A6-FBFBBEFB683B}" dt="2021-09-09T10:52:48.063" v="4486" actId="255"/>
          <ac:spMkLst>
            <pc:docMk/>
            <pc:sldMk cId="3507907796" sldId="367"/>
            <ac:spMk id="239" creationId="{1C131858-4C92-42D7-9A6A-AF60F3FB3D5F}"/>
          </ac:spMkLst>
        </pc:spChg>
        <pc:spChg chg="mod">
          <ac:chgData name="Syphax Ait oubelli" userId="ecf726b1934da71b" providerId="LiveId" clId="{433709BA-F530-424B-95A6-FBFBBEFB683B}" dt="2021-09-09T10:52:48.063" v="4486" actId="255"/>
          <ac:spMkLst>
            <pc:docMk/>
            <pc:sldMk cId="3507907796" sldId="367"/>
            <ac:spMk id="242" creationId="{8850CA98-C6D0-46FD-8EAD-49E985E80F24}"/>
          </ac:spMkLst>
        </pc:spChg>
        <pc:spChg chg="mod">
          <ac:chgData name="Syphax Ait oubelli" userId="ecf726b1934da71b" providerId="LiveId" clId="{433709BA-F530-424B-95A6-FBFBBEFB683B}" dt="2021-09-09T10:52:48.063" v="4486" actId="255"/>
          <ac:spMkLst>
            <pc:docMk/>
            <pc:sldMk cId="3507907796" sldId="367"/>
            <ac:spMk id="245" creationId="{591EE7D4-C153-4FCC-9B07-E9906EAD3057}"/>
          </ac:spMkLst>
        </pc:spChg>
        <pc:spChg chg="mod">
          <ac:chgData name="Syphax Ait oubelli" userId="ecf726b1934da71b" providerId="LiveId" clId="{433709BA-F530-424B-95A6-FBFBBEFB683B}" dt="2021-09-09T10:52:41.188" v="4483" actId="404"/>
          <ac:spMkLst>
            <pc:docMk/>
            <pc:sldMk cId="3507907796" sldId="367"/>
            <ac:spMk id="248" creationId="{3AB2FDBE-29A9-43D1-86EE-233EBB2C51A0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51" creationId="{6A602BE5-F5C0-40AC-B590-2B7BD27BA130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54" creationId="{3BBE6C1C-74FB-4B9C-B712-13B5FF6C94A1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57" creationId="{7B9193E7-6055-4E2C-8ACF-FD2B1FBCD595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60" creationId="{8E7817AE-0FF0-4ED9-A133-FE27B8144E3A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63" creationId="{F8DD32B7-7B62-45D3-AA65-BF4F43DEA660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66" creationId="{24C8E260-70B4-4E7D-8E6A-3FD31D1FCA68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69" creationId="{B312F7B2-A561-4C75-95FF-83BABB207488}"/>
          </ac:spMkLst>
        </pc:spChg>
        <pc:spChg chg="mod">
          <ac:chgData name="Syphax Ait oubelli" userId="ecf726b1934da71b" providerId="LiveId" clId="{433709BA-F530-424B-95A6-FBFBBEFB683B}" dt="2021-09-09T10:52:41.188" v="4483" actId="404"/>
          <ac:spMkLst>
            <pc:docMk/>
            <pc:sldMk cId="3507907796" sldId="367"/>
            <ac:spMk id="272" creationId="{A2E7B375-E60E-4E98-B84C-73A7B8C6A9E9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75" creationId="{3202A667-6B9B-491E-87DA-09BA84B7A939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78" creationId="{75FC1090-A766-493F-AA39-75BE97982FC8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81" creationId="{48CDBFA7-6554-4E77-AFE2-15D47750202A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84" creationId="{6FB9BDDE-67CE-4071-A7E9-F83760C16E73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87" creationId="{4A29626E-DEA0-4A7D-804B-C1844DDB302D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90" creationId="{2209BC7C-AF8D-4EBE-AFF8-2EE2755C66E7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93" creationId="{892A1687-5032-4980-B27E-53F43D5E2B0F}"/>
          </ac:spMkLst>
        </pc:spChg>
        <pc:spChg chg="mod">
          <ac:chgData name="Syphax Ait oubelli" userId="ecf726b1934da71b" providerId="LiveId" clId="{433709BA-F530-424B-95A6-FBFBBEFB683B}" dt="2021-09-09T10:52:41.188" v="4483" actId="404"/>
          <ac:spMkLst>
            <pc:docMk/>
            <pc:sldMk cId="3507907796" sldId="367"/>
            <ac:spMk id="296" creationId="{6D70FAEC-CB8C-4B92-B6FB-5402C7212596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299" creationId="{35EBEB1D-E8BD-4587-97F6-DB9691976C21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02" creationId="{6308982C-47BC-412E-BED7-1942CA8E6890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05" creationId="{BB3AE69B-3D1E-4368-AD5C-562610298443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08" creationId="{20EF1994-D91E-4BA7-BF50-0DF7E8ED389B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11" creationId="{A3DB9B9A-2557-45C9-A054-22EB5DEFD627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14" creationId="{24B51679-4A27-434B-AF34-1D8749AA3EB2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17" creationId="{90E4C446-F17B-4DD3-A62A-23C4F8A73843}"/>
          </ac:spMkLst>
        </pc:spChg>
        <pc:spChg chg="mod">
          <ac:chgData name="Syphax Ait oubelli" userId="ecf726b1934da71b" providerId="LiveId" clId="{433709BA-F530-424B-95A6-FBFBBEFB683B}" dt="2021-09-09T10:52:41.188" v="4483" actId="404"/>
          <ac:spMkLst>
            <pc:docMk/>
            <pc:sldMk cId="3507907796" sldId="367"/>
            <ac:spMk id="320" creationId="{17CA576B-538B-4350-9108-7AA74C72CB09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23" creationId="{F8B45668-2A06-4186-A4F3-09D61F712FFD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26" creationId="{DBFB5501-D291-4974-B7E4-26854194D6F9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29" creationId="{EA9D7802-B64B-4ECE-89E9-60614A4425E2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32" creationId="{D736F638-F09F-41D3-808E-F52717620025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35" creationId="{887ECED7-97E6-4056-94B0-CC9B8F7DB899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38" creationId="{453ACF11-27F0-4B80-98EF-5CEA16F23F25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41" creationId="{9BE466D0-3EC1-4828-9208-ADA0693EEC77}"/>
          </ac:spMkLst>
        </pc:spChg>
        <pc:spChg chg="mod">
          <ac:chgData name="Syphax Ait oubelli" userId="ecf726b1934da71b" providerId="LiveId" clId="{433709BA-F530-424B-95A6-FBFBBEFB683B}" dt="2021-09-09T10:52:41.188" v="4483" actId="404"/>
          <ac:spMkLst>
            <pc:docMk/>
            <pc:sldMk cId="3507907796" sldId="367"/>
            <ac:spMk id="344" creationId="{7C3A23DB-A729-4F72-80CD-BF20463D0E20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47" creationId="{B2957BA4-B0D7-42C3-92CF-E436ABDC0D82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50" creationId="{5A948D84-81FA-44EB-9076-F1021A362F12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53" creationId="{2F2BEC41-08FB-4649-B9FA-DCAF895E7058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56" creationId="{3167168A-843D-4885-8975-A610766C8FD2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59" creationId="{3CFC3E93-4D84-468A-A2AB-9AB16A154899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62" creationId="{7D56B605-50E0-48FE-9CBA-9845A5C00E63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65" creationId="{98CBB183-BA06-41B2-AEA2-2F3DED480842}"/>
          </ac:spMkLst>
        </pc:spChg>
        <pc:spChg chg="mod">
          <ac:chgData name="Syphax Ait oubelli" userId="ecf726b1934da71b" providerId="LiveId" clId="{433709BA-F530-424B-95A6-FBFBBEFB683B}" dt="2021-09-09T10:52:41.188" v="4483" actId="404"/>
          <ac:spMkLst>
            <pc:docMk/>
            <pc:sldMk cId="3507907796" sldId="367"/>
            <ac:spMk id="368" creationId="{997B7032-9BCB-4E66-B5DF-0C404AF7B0AC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71" creationId="{0721258C-9A1A-497E-8546-6C6A79CF49BE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74" creationId="{5A15C546-4E69-4FA1-A805-1B74D280FB2F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77" creationId="{1A4FF837-0807-476F-B89F-DB31F4D114CD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80" creationId="{0A741C02-519B-4E5F-BF48-BDBD344D3B43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83" creationId="{0A523392-B728-4273-A5A8-AF42DB0599B4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86" creationId="{049DD8EB-E43F-4C2F-BF68-F14CD95664D1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89" creationId="{407560CE-F77A-4B9D-AA4C-0112F953922B}"/>
          </ac:spMkLst>
        </pc:spChg>
        <pc:spChg chg="mod">
          <ac:chgData name="Syphax Ait oubelli" userId="ecf726b1934da71b" providerId="LiveId" clId="{433709BA-F530-424B-95A6-FBFBBEFB683B}" dt="2021-09-09T10:52:41.188" v="4483" actId="404"/>
          <ac:spMkLst>
            <pc:docMk/>
            <pc:sldMk cId="3507907796" sldId="367"/>
            <ac:spMk id="392" creationId="{129FD6EB-F7FB-43A0-8872-241AB67980CB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95" creationId="{57247536-C6FB-42E6-B4E1-7360F18CF353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398" creationId="{6AD95AC1-ED72-44B0-902E-398DE635BFBA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01" creationId="{5BAA3221-9F95-412A-A896-06E06BA8B574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04" creationId="{880A09FA-14EA-4C9C-8843-596B054EC9B4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07" creationId="{CE9CD233-634D-4116-9909-A2FA335B1910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10" creationId="{3AECF88A-36B0-4999-8085-C76CD5F781CB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13" creationId="{6EF0D00F-3DAA-4C0D-B4BF-05595E167F04}"/>
          </ac:spMkLst>
        </pc:spChg>
        <pc:spChg chg="mod">
          <ac:chgData name="Syphax Ait oubelli" userId="ecf726b1934da71b" providerId="LiveId" clId="{433709BA-F530-424B-95A6-FBFBBEFB683B}" dt="2021-09-09T10:52:41.188" v="4483" actId="404"/>
          <ac:spMkLst>
            <pc:docMk/>
            <pc:sldMk cId="3507907796" sldId="367"/>
            <ac:spMk id="416" creationId="{119B4CB0-F44C-4FCB-8BC5-DCA863E0ADED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19" creationId="{FFE2A332-755E-4D87-AF8E-AB0A1F8593E7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22" creationId="{C85104EE-DDE9-422A-BD39-D146F60A0927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25" creationId="{81EC4EA1-4B7C-457F-8866-49D6EC5873FD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28" creationId="{34F8F67C-C0CD-48A6-BB66-9D812AC3AA02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31" creationId="{8FE59B3C-659F-45D7-9C8B-7901E8B49E20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34" creationId="{7D19B643-7987-4F8D-9937-EE595A815BED}"/>
          </ac:spMkLst>
        </pc:spChg>
        <pc:spChg chg="mod">
          <ac:chgData name="Syphax Ait oubelli" userId="ecf726b1934da71b" providerId="LiveId" clId="{433709BA-F530-424B-95A6-FBFBBEFB683B}" dt="2021-09-09T10:53:43.137" v="4495" actId="255"/>
          <ac:spMkLst>
            <pc:docMk/>
            <pc:sldMk cId="3507907796" sldId="367"/>
            <ac:spMk id="437" creationId="{B6CDC478-CF01-4293-BE47-58DAA4EE951B}"/>
          </ac:spMkLst>
        </pc:sp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90038105" sldId="368"/>
        </pc:sldMkLst>
      </pc:sldChg>
      <pc:sldChg chg="addSp modSp add mod">
        <pc:chgData name="Syphax Ait oubelli" userId="ecf726b1934da71b" providerId="LiveId" clId="{433709BA-F530-424B-95A6-FBFBBEFB683B}" dt="2021-09-09T10:56:36.716" v="4545" actId="1076"/>
        <pc:sldMkLst>
          <pc:docMk/>
          <pc:sldMk cId="868918985" sldId="368"/>
        </pc:sldMkLst>
        <pc:spChg chg="mod">
          <ac:chgData name="Syphax Ait oubelli" userId="ecf726b1934da71b" providerId="LiveId" clId="{433709BA-F530-424B-95A6-FBFBBEFB683B}" dt="2021-09-09T10:56:19.568" v="4539" actId="207"/>
          <ac:spMkLst>
            <pc:docMk/>
            <pc:sldMk cId="868918985" sldId="368"/>
            <ac:spMk id="224" creationId="{D3CBD7F1-FBAD-4D76-A2F7-2EC38C9AEA6C}"/>
          </ac:spMkLst>
        </pc:spChg>
        <pc:spChg chg="mod">
          <ac:chgData name="Syphax Ait oubelli" userId="ecf726b1934da71b" providerId="LiveId" clId="{433709BA-F530-424B-95A6-FBFBBEFB683B}" dt="2021-09-09T10:55:56.916" v="4536" actId="207"/>
          <ac:spMkLst>
            <pc:docMk/>
            <pc:sldMk cId="868918985" sldId="368"/>
            <ac:spMk id="251" creationId="{6A602BE5-F5C0-40AC-B590-2B7BD27BA130}"/>
          </ac:spMkLst>
        </pc:spChg>
        <pc:spChg chg="mod">
          <ac:chgData name="Syphax Ait oubelli" userId="ecf726b1934da71b" providerId="LiveId" clId="{433709BA-F530-424B-95A6-FBFBBEFB683B}" dt="2021-09-09T10:56:03.644" v="4537" actId="207"/>
          <ac:spMkLst>
            <pc:docMk/>
            <pc:sldMk cId="868918985" sldId="368"/>
            <ac:spMk id="455" creationId="{156E0A19-9F0F-492C-87CA-9ECD510E099F}"/>
          </ac:spMkLst>
        </pc:spChg>
        <pc:spChg chg="mod">
          <ac:chgData name="Syphax Ait oubelli" userId="ecf726b1934da71b" providerId="LiveId" clId="{433709BA-F530-424B-95A6-FBFBBEFB683B}" dt="2021-09-09T10:56:03.644" v="4537" actId="207"/>
          <ac:spMkLst>
            <pc:docMk/>
            <pc:sldMk cId="868918985" sldId="368"/>
            <ac:spMk id="463" creationId="{F6219DE0-EF33-4DF3-83EC-C9A5AA9874D9}"/>
          </ac:spMkLst>
        </pc:spChg>
        <pc:cxnChg chg="add mod">
          <ac:chgData name="Syphax Ait oubelli" userId="ecf726b1934da71b" providerId="LiveId" clId="{433709BA-F530-424B-95A6-FBFBBEFB683B}" dt="2021-09-09T10:56:36.716" v="4545" actId="1076"/>
          <ac:cxnSpMkLst>
            <pc:docMk/>
            <pc:sldMk cId="868918985" sldId="368"/>
            <ac:cxnSpMk id="3" creationId="{0C66AC49-6D50-4742-A19A-D8A677B4970B}"/>
          </ac:cxnSpMkLst>
        </pc:cxnChg>
      </pc:sldChg>
      <pc:sldChg chg="add del">
        <pc:chgData name="Syphax Ait oubelli" userId="ecf726b1934da71b" providerId="LiveId" clId="{433709BA-F530-424B-95A6-FBFBBEFB683B}" dt="2021-09-09T10:53:37.661" v="4494" actId="47"/>
        <pc:sldMkLst>
          <pc:docMk/>
          <pc:sldMk cId="3439951235" sldId="368"/>
        </pc:sldMkLst>
      </pc:sldChg>
      <pc:sldChg chg="modSp add del mod">
        <pc:chgData name="Syphax Ait oubelli" userId="ecf726b1934da71b" providerId="LiveId" clId="{433709BA-F530-424B-95A6-FBFBBEFB683B}" dt="2021-09-09T10:53:34.524" v="4493" actId="2890"/>
        <pc:sldMkLst>
          <pc:docMk/>
          <pc:sldMk cId="1050933011" sldId="369"/>
        </pc:sldMkLst>
        <pc:spChg chg="mod">
          <ac:chgData name="Syphax Ait oubelli" userId="ecf726b1934da71b" providerId="LiveId" clId="{433709BA-F530-424B-95A6-FBFBBEFB683B}" dt="2021-09-09T10:53:34.247" v="4492" actId="20577"/>
          <ac:spMkLst>
            <pc:docMk/>
            <pc:sldMk cId="1050933011" sldId="369"/>
            <ac:spMk id="251" creationId="{6A602BE5-F5C0-40AC-B590-2B7BD27BA130}"/>
          </ac:spMkLst>
        </pc:spChg>
      </pc:sldChg>
      <pc:sldChg chg="addSp modSp add mod">
        <pc:chgData name="Syphax Ait oubelli" userId="ecf726b1934da71b" providerId="LiveId" clId="{433709BA-F530-424B-95A6-FBFBBEFB683B}" dt="2021-09-09T11:08:56.764" v="4763" actId="207"/>
        <pc:sldMkLst>
          <pc:docMk/>
          <pc:sldMk cId="3409852909" sldId="369"/>
        </pc:sldMkLst>
        <pc:spChg chg="mod">
          <ac:chgData name="Syphax Ait oubelli" userId="ecf726b1934da71b" providerId="LiveId" clId="{433709BA-F530-424B-95A6-FBFBBEFB683B}" dt="2021-09-09T10:56:45.976" v="4548" actId="207"/>
          <ac:spMkLst>
            <pc:docMk/>
            <pc:sldMk cId="3409852909" sldId="369"/>
            <ac:spMk id="224" creationId="{D3CBD7F1-FBAD-4D76-A2F7-2EC38C9AEA6C}"/>
          </ac:spMkLst>
        </pc:spChg>
        <pc:spChg chg="mod">
          <ac:chgData name="Syphax Ait oubelli" userId="ecf726b1934da71b" providerId="LiveId" clId="{433709BA-F530-424B-95A6-FBFBBEFB683B}" dt="2021-09-09T10:56:48.134" v="4549" actId="207"/>
          <ac:spMkLst>
            <pc:docMk/>
            <pc:sldMk cId="3409852909" sldId="369"/>
            <ac:spMk id="251" creationId="{6A602BE5-F5C0-40AC-B590-2B7BD27BA130}"/>
          </ac:spMkLst>
        </pc:spChg>
        <pc:spChg chg="mod">
          <ac:chgData name="Syphax Ait oubelli" userId="ecf726b1934da71b" providerId="LiveId" clId="{433709BA-F530-424B-95A6-FBFBBEFB683B}" dt="2021-09-09T11:08:56.764" v="4763" actId="207"/>
          <ac:spMkLst>
            <pc:docMk/>
            <pc:sldMk cId="3409852909" sldId="369"/>
            <ac:spMk id="455" creationId="{156E0A19-9F0F-492C-87CA-9ECD510E099F}"/>
          </ac:spMkLst>
        </pc:spChg>
        <pc:spChg chg="mod">
          <ac:chgData name="Syphax Ait oubelli" userId="ecf726b1934da71b" providerId="LiveId" clId="{433709BA-F530-424B-95A6-FBFBBEFB683B}" dt="2021-09-09T11:08:56.764" v="4763" actId="207"/>
          <ac:spMkLst>
            <pc:docMk/>
            <pc:sldMk cId="3409852909" sldId="369"/>
            <ac:spMk id="463" creationId="{F6219DE0-EF33-4DF3-83EC-C9A5AA9874D9}"/>
          </ac:spMkLst>
        </pc:spChg>
        <pc:cxnChg chg="add mod">
          <ac:chgData name="Syphax Ait oubelli" userId="ecf726b1934da71b" providerId="LiveId" clId="{433709BA-F530-424B-95A6-FBFBBEFB683B}" dt="2021-09-09T10:56:39.761" v="4546"/>
          <ac:cxnSpMkLst>
            <pc:docMk/>
            <pc:sldMk cId="3409852909" sldId="369"/>
            <ac:cxnSpMk id="108" creationId="{4E8DF237-A6F7-4FC9-8A73-BDA0FB121E51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3463129231" sldId="369"/>
        </pc:sldMkLst>
      </pc:sldChg>
      <pc:sldChg chg="addSp modSp add mod">
        <pc:chgData name="Syphax Ait oubelli" userId="ecf726b1934da71b" providerId="LiveId" clId="{433709BA-F530-424B-95A6-FBFBBEFB683B}" dt="2021-09-09T11:09:26.663" v="4767" actId="207"/>
        <pc:sldMkLst>
          <pc:docMk/>
          <pc:sldMk cId="4143791623" sldId="370"/>
        </pc:sldMkLst>
        <pc:spChg chg="mod">
          <ac:chgData name="Syphax Ait oubelli" userId="ecf726b1934da71b" providerId="LiveId" clId="{433709BA-F530-424B-95A6-FBFBBEFB683B}" dt="2021-09-09T10:57:17.436" v="4555" actId="207"/>
          <ac:spMkLst>
            <pc:docMk/>
            <pc:sldMk cId="4143791623" sldId="370"/>
            <ac:spMk id="230" creationId="{E8DBF41E-3D34-4957-A08B-5E6ACB097A0D}"/>
          </ac:spMkLst>
        </pc:spChg>
        <pc:spChg chg="mod">
          <ac:chgData name="Syphax Ait oubelli" userId="ecf726b1934da71b" providerId="LiveId" clId="{433709BA-F530-424B-95A6-FBFBBEFB683B}" dt="2021-09-09T10:57:10.646" v="4552" actId="207"/>
          <ac:spMkLst>
            <pc:docMk/>
            <pc:sldMk cId="4143791623" sldId="370"/>
            <ac:spMk id="251" creationId="{6A602BE5-F5C0-40AC-B590-2B7BD27BA130}"/>
          </ac:spMkLst>
        </pc:spChg>
        <pc:spChg chg="mod">
          <ac:chgData name="Syphax Ait oubelli" userId="ecf726b1934da71b" providerId="LiveId" clId="{433709BA-F530-424B-95A6-FBFBBEFB683B}" dt="2021-09-09T10:57:05.778" v="4550" actId="207"/>
          <ac:spMkLst>
            <pc:docMk/>
            <pc:sldMk cId="4143791623" sldId="370"/>
            <ac:spMk id="254" creationId="{3BBE6C1C-74FB-4B9C-B712-13B5FF6C94A1}"/>
          </ac:spMkLst>
        </pc:spChg>
        <pc:spChg chg="mod">
          <ac:chgData name="Syphax Ait oubelli" userId="ecf726b1934da71b" providerId="LiveId" clId="{433709BA-F530-424B-95A6-FBFBBEFB683B}" dt="2021-09-09T11:09:26.663" v="4767" actId="207"/>
          <ac:spMkLst>
            <pc:docMk/>
            <pc:sldMk cId="4143791623" sldId="370"/>
            <ac:spMk id="455" creationId="{156E0A19-9F0F-492C-87CA-9ECD510E099F}"/>
          </ac:spMkLst>
        </pc:spChg>
        <pc:spChg chg="mod">
          <ac:chgData name="Syphax Ait oubelli" userId="ecf726b1934da71b" providerId="LiveId" clId="{433709BA-F530-424B-95A6-FBFBBEFB683B}" dt="2021-09-09T11:09:26.663" v="4767" actId="207"/>
          <ac:spMkLst>
            <pc:docMk/>
            <pc:sldMk cId="4143791623" sldId="370"/>
            <ac:spMk id="464" creationId="{E7BEBE2E-468C-4F6E-84D2-B31B7959E159}"/>
          </ac:spMkLst>
        </pc:spChg>
        <pc:cxnChg chg="add mod">
          <ac:chgData name="Syphax Ait oubelli" userId="ecf726b1934da71b" providerId="LiveId" clId="{433709BA-F530-424B-95A6-FBFBBEFB683B}" dt="2021-09-09T10:57:49.804" v="4567" actId="14100"/>
          <ac:cxnSpMkLst>
            <pc:docMk/>
            <pc:sldMk cId="4143791623" sldId="370"/>
            <ac:cxnSpMk id="108" creationId="{77F21470-8AE7-4D9C-A9EA-562B3BE10F74}"/>
          </ac:cxnSpMkLst>
        </pc:cxnChg>
        <pc:cxnChg chg="add mod">
          <ac:chgData name="Syphax Ait oubelli" userId="ecf726b1934da71b" providerId="LiveId" clId="{433709BA-F530-424B-95A6-FBFBBEFB683B}" dt="2021-09-09T10:57:37.137" v="4564" actId="14100"/>
          <ac:cxnSpMkLst>
            <pc:docMk/>
            <pc:sldMk cId="4143791623" sldId="370"/>
            <ac:cxnSpMk id="111" creationId="{804E4E5C-965A-470B-9012-FB106FA42EFF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4250519515" sldId="370"/>
        </pc:sldMkLst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433709BA-F530-424B-95A6-FBFBBEFB683B}" dt="2021-09-09T11:09:29.497" v="4768" actId="207"/>
        <pc:sldMkLst>
          <pc:docMk/>
          <pc:sldMk cId="3675925418" sldId="371"/>
        </pc:sldMkLst>
        <pc:spChg chg="mod">
          <ac:chgData name="Syphax Ait oubelli" userId="ecf726b1934da71b" providerId="LiveId" clId="{433709BA-F530-424B-95A6-FBFBBEFB683B}" dt="2021-09-09T10:58:03.943" v="4571" actId="207"/>
          <ac:spMkLst>
            <pc:docMk/>
            <pc:sldMk cId="3675925418" sldId="371"/>
            <ac:spMk id="230" creationId="{E8DBF41E-3D34-4957-A08B-5E6ACB097A0D}"/>
          </ac:spMkLst>
        </pc:spChg>
        <pc:spChg chg="mod">
          <ac:chgData name="Syphax Ait oubelli" userId="ecf726b1934da71b" providerId="LiveId" clId="{433709BA-F530-424B-95A6-FBFBBEFB683B}" dt="2021-09-09T10:57:59.470" v="4570" actId="207"/>
          <ac:spMkLst>
            <pc:docMk/>
            <pc:sldMk cId="3675925418" sldId="371"/>
            <ac:spMk id="251" creationId="{6A602BE5-F5C0-40AC-B590-2B7BD27BA130}"/>
          </ac:spMkLst>
        </pc:spChg>
        <pc:spChg chg="mod">
          <ac:chgData name="Syphax Ait oubelli" userId="ecf726b1934da71b" providerId="LiveId" clId="{433709BA-F530-424B-95A6-FBFBBEFB683B}" dt="2021-09-09T10:58:07.703" v="4573" actId="207"/>
          <ac:spMkLst>
            <pc:docMk/>
            <pc:sldMk cId="3675925418" sldId="371"/>
            <ac:spMk id="254" creationId="{3BBE6C1C-74FB-4B9C-B712-13B5FF6C94A1}"/>
          </ac:spMkLst>
        </pc:spChg>
        <pc:spChg chg="mod">
          <ac:chgData name="Syphax Ait oubelli" userId="ecf726b1934da71b" providerId="LiveId" clId="{433709BA-F530-424B-95A6-FBFBBEFB683B}" dt="2021-09-09T11:09:29.497" v="4768" actId="207"/>
          <ac:spMkLst>
            <pc:docMk/>
            <pc:sldMk cId="3675925418" sldId="371"/>
            <ac:spMk id="455" creationId="{156E0A19-9F0F-492C-87CA-9ECD510E099F}"/>
          </ac:spMkLst>
        </pc:spChg>
        <pc:spChg chg="mod">
          <ac:chgData name="Syphax Ait oubelli" userId="ecf726b1934da71b" providerId="LiveId" clId="{433709BA-F530-424B-95A6-FBFBBEFB683B}" dt="2021-09-09T11:09:29.497" v="4768" actId="207"/>
          <ac:spMkLst>
            <pc:docMk/>
            <pc:sldMk cId="3675925418" sldId="371"/>
            <ac:spMk id="464" creationId="{E7BEBE2E-468C-4F6E-84D2-B31B7959E159}"/>
          </ac:spMkLst>
        </pc:spChg>
        <pc:cxnChg chg="add mod">
          <ac:chgData name="Syphax Ait oubelli" userId="ecf726b1934da71b" providerId="LiveId" clId="{433709BA-F530-424B-95A6-FBFBBEFB683B}" dt="2021-09-09T10:57:55.201" v="4568"/>
          <ac:cxnSpMkLst>
            <pc:docMk/>
            <pc:sldMk cId="3675925418" sldId="371"/>
            <ac:cxnSpMk id="108" creationId="{1C53F37E-5C8B-4E9E-9CC2-021AA6873723}"/>
          </ac:cxnSpMkLst>
        </pc:cxnChg>
        <pc:cxnChg chg="add mod">
          <ac:chgData name="Syphax Ait oubelli" userId="ecf726b1934da71b" providerId="LiveId" clId="{433709BA-F530-424B-95A6-FBFBBEFB683B}" dt="2021-09-09T10:57:55.201" v="4568"/>
          <ac:cxnSpMkLst>
            <pc:docMk/>
            <pc:sldMk cId="3675925418" sldId="371"/>
            <ac:cxnSpMk id="109" creationId="{CD2AD4E0-0736-43BC-8F74-9172FA07626C}"/>
          </ac:cxnSpMkLst>
        </pc:cxnChg>
        <pc:cxnChg chg="add del mod">
          <ac:chgData name="Syphax Ait oubelli" userId="ecf726b1934da71b" providerId="LiveId" clId="{433709BA-F530-424B-95A6-FBFBBEFB683B}" dt="2021-09-09T10:59:26.086" v="4598"/>
          <ac:cxnSpMkLst>
            <pc:docMk/>
            <pc:sldMk cId="3675925418" sldId="371"/>
            <ac:cxnSpMk id="110" creationId="{72342857-6098-46B7-9352-9E0A7BEE5BE8}"/>
          </ac:cxnSpMkLst>
        </pc:cxnChg>
        <pc:cxnChg chg="add del mod">
          <ac:chgData name="Syphax Ait oubelli" userId="ecf726b1934da71b" providerId="LiveId" clId="{433709BA-F530-424B-95A6-FBFBBEFB683B}" dt="2021-09-09T10:59:26.086" v="4598"/>
          <ac:cxnSpMkLst>
            <pc:docMk/>
            <pc:sldMk cId="3675925418" sldId="371"/>
            <ac:cxnSpMk id="111" creationId="{96E411B6-1218-4819-B38B-5E2E6CE678E4}"/>
          </ac:cxnSpMkLst>
        </pc:cxnChg>
      </pc:sldChg>
      <pc:sldChg chg="addSp modSp add mod">
        <pc:chgData name="Syphax Ait oubelli" userId="ecf726b1934da71b" providerId="LiveId" clId="{433709BA-F530-424B-95A6-FBFBBEFB683B}" dt="2021-09-09T11:09:32.970" v="4769" actId="207"/>
        <pc:sldMkLst>
          <pc:docMk/>
          <pc:sldMk cId="1164635330" sldId="372"/>
        </pc:sldMkLst>
        <pc:spChg chg="mod">
          <ac:chgData name="Syphax Ait oubelli" userId="ecf726b1934da71b" providerId="LiveId" clId="{433709BA-F530-424B-95A6-FBFBBEFB683B}" dt="2021-09-09T10:59:33.487" v="4601" actId="207"/>
          <ac:spMkLst>
            <pc:docMk/>
            <pc:sldMk cId="1164635330" sldId="372"/>
            <ac:spMk id="233" creationId="{8A706984-8CE0-4C34-97C6-FC3122A5BA83}"/>
          </ac:spMkLst>
        </pc:spChg>
        <pc:spChg chg="mod">
          <ac:chgData name="Syphax Ait oubelli" userId="ecf726b1934da71b" providerId="LiveId" clId="{433709BA-F530-424B-95A6-FBFBBEFB683B}" dt="2021-09-09T10:59:30.158" v="4600" actId="207"/>
          <ac:spMkLst>
            <pc:docMk/>
            <pc:sldMk cId="1164635330" sldId="372"/>
            <ac:spMk id="254" creationId="{3BBE6C1C-74FB-4B9C-B712-13B5FF6C94A1}"/>
          </ac:spMkLst>
        </pc:spChg>
        <pc:spChg chg="mod">
          <ac:chgData name="Syphax Ait oubelli" userId="ecf726b1934da71b" providerId="LiveId" clId="{433709BA-F530-424B-95A6-FBFBBEFB683B}" dt="2021-09-09T10:58:30.318" v="4575" actId="207"/>
          <ac:spMkLst>
            <pc:docMk/>
            <pc:sldMk cId="1164635330" sldId="372"/>
            <ac:spMk id="257" creationId="{7B9193E7-6055-4E2C-8ACF-FD2B1FBCD595}"/>
          </ac:spMkLst>
        </pc:spChg>
        <pc:spChg chg="mod">
          <ac:chgData name="Syphax Ait oubelli" userId="ecf726b1934da71b" providerId="LiveId" clId="{433709BA-F530-424B-95A6-FBFBBEFB683B}" dt="2021-09-09T11:09:32.970" v="4769" actId="207"/>
          <ac:spMkLst>
            <pc:docMk/>
            <pc:sldMk cId="1164635330" sldId="372"/>
            <ac:spMk id="455" creationId="{156E0A19-9F0F-492C-87CA-9ECD510E099F}"/>
          </ac:spMkLst>
        </pc:spChg>
        <pc:spChg chg="mod">
          <ac:chgData name="Syphax Ait oubelli" userId="ecf726b1934da71b" providerId="LiveId" clId="{433709BA-F530-424B-95A6-FBFBBEFB683B}" dt="2021-09-09T11:09:32.970" v="4769" actId="207"/>
          <ac:spMkLst>
            <pc:docMk/>
            <pc:sldMk cId="1164635330" sldId="372"/>
            <ac:spMk id="465" creationId="{7C42A1BE-F9F0-40CD-843D-240EFE140A8D}"/>
          </ac:spMkLst>
        </pc:spChg>
        <pc:cxnChg chg="add mod">
          <ac:chgData name="Syphax Ait oubelli" userId="ecf726b1934da71b" providerId="LiveId" clId="{433709BA-F530-424B-95A6-FBFBBEFB683B}" dt="2021-09-09T10:59:23.637" v="4596" actId="1076"/>
          <ac:cxnSpMkLst>
            <pc:docMk/>
            <pc:sldMk cId="1164635330" sldId="372"/>
            <ac:cxnSpMk id="108" creationId="{0D51FEEA-2971-4D0A-B2F1-10E1794225A9}"/>
          </ac:cxnSpMkLst>
        </pc:cxnChg>
        <pc:cxnChg chg="add mod">
          <ac:chgData name="Syphax Ait oubelli" userId="ecf726b1934da71b" providerId="LiveId" clId="{433709BA-F530-424B-95A6-FBFBBEFB683B}" dt="2021-09-09T10:59:23.637" v="4596" actId="1076"/>
          <ac:cxnSpMkLst>
            <pc:docMk/>
            <pc:sldMk cId="1164635330" sldId="372"/>
            <ac:cxnSpMk id="109" creationId="{B2849E42-652A-4AD8-92D3-B34CF67299AB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2674189952" sldId="372"/>
        </pc:sldMkLst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193559171" sldId="373"/>
        </pc:sldMkLst>
      </pc:sldChg>
      <pc:sldChg chg="addSp modSp add mod">
        <pc:chgData name="Syphax Ait oubelli" userId="ecf726b1934da71b" providerId="LiveId" clId="{433709BA-F530-424B-95A6-FBFBBEFB683B}" dt="2021-09-09T11:09:37.102" v="4770" actId="207"/>
        <pc:sldMkLst>
          <pc:docMk/>
          <pc:sldMk cId="1359405119" sldId="373"/>
        </pc:sldMkLst>
        <pc:spChg chg="mod">
          <ac:chgData name="Syphax Ait oubelli" userId="ecf726b1934da71b" providerId="LiveId" clId="{433709BA-F530-424B-95A6-FBFBBEFB683B}" dt="2021-09-09T10:59:42.180" v="4604" actId="207"/>
          <ac:spMkLst>
            <pc:docMk/>
            <pc:sldMk cId="1359405119" sldId="373"/>
            <ac:spMk id="236" creationId="{2D414A0A-8332-4D18-963B-6E19DB642449}"/>
          </ac:spMkLst>
        </pc:spChg>
        <pc:spChg chg="mod">
          <ac:chgData name="Syphax Ait oubelli" userId="ecf726b1934da71b" providerId="LiveId" clId="{433709BA-F530-424B-95A6-FBFBBEFB683B}" dt="2021-09-09T10:59:37.890" v="4603" actId="207"/>
          <ac:spMkLst>
            <pc:docMk/>
            <pc:sldMk cId="1359405119" sldId="373"/>
            <ac:spMk id="257" creationId="{7B9193E7-6055-4E2C-8ACF-FD2B1FBCD595}"/>
          </ac:spMkLst>
        </pc:spChg>
        <pc:spChg chg="mod">
          <ac:chgData name="Syphax Ait oubelli" userId="ecf726b1934da71b" providerId="LiveId" clId="{433709BA-F530-424B-95A6-FBFBBEFB683B}" dt="2021-09-09T10:58:33.122" v="4577" actId="207"/>
          <ac:spMkLst>
            <pc:docMk/>
            <pc:sldMk cId="1359405119" sldId="373"/>
            <ac:spMk id="260" creationId="{8E7817AE-0FF0-4ED9-A133-FE27B8144E3A}"/>
          </ac:spMkLst>
        </pc:spChg>
        <pc:spChg chg="mod">
          <ac:chgData name="Syphax Ait oubelli" userId="ecf726b1934da71b" providerId="LiveId" clId="{433709BA-F530-424B-95A6-FBFBBEFB683B}" dt="2021-09-09T11:09:37.102" v="4770" actId="207"/>
          <ac:spMkLst>
            <pc:docMk/>
            <pc:sldMk cId="1359405119" sldId="373"/>
            <ac:spMk id="455" creationId="{156E0A19-9F0F-492C-87CA-9ECD510E099F}"/>
          </ac:spMkLst>
        </pc:spChg>
        <pc:spChg chg="mod">
          <ac:chgData name="Syphax Ait oubelli" userId="ecf726b1934da71b" providerId="LiveId" clId="{433709BA-F530-424B-95A6-FBFBBEFB683B}" dt="2021-09-09T11:09:37.102" v="4770" actId="207"/>
          <ac:spMkLst>
            <pc:docMk/>
            <pc:sldMk cId="1359405119" sldId="373"/>
            <ac:spMk id="466" creationId="{917BB666-C636-4510-8A37-0E305DDBBA9C}"/>
          </ac:spMkLst>
        </pc:spChg>
        <pc:cxnChg chg="add mod">
          <ac:chgData name="Syphax Ait oubelli" userId="ecf726b1934da71b" providerId="LiveId" clId="{433709BA-F530-424B-95A6-FBFBBEFB683B}" dt="2021-09-09T10:59:18.023" v="4594" actId="1076"/>
          <ac:cxnSpMkLst>
            <pc:docMk/>
            <pc:sldMk cId="1359405119" sldId="373"/>
            <ac:cxnSpMk id="108" creationId="{0B8E8BD5-0B23-44BF-B4BF-273C1FC581F7}"/>
          </ac:cxnSpMkLst>
        </pc:cxnChg>
        <pc:cxnChg chg="add mod">
          <ac:chgData name="Syphax Ait oubelli" userId="ecf726b1934da71b" providerId="LiveId" clId="{433709BA-F530-424B-95A6-FBFBBEFB683B}" dt="2021-09-09T10:59:18.023" v="4594" actId="1076"/>
          <ac:cxnSpMkLst>
            <pc:docMk/>
            <pc:sldMk cId="1359405119" sldId="373"/>
            <ac:cxnSpMk id="109" creationId="{490F5ECA-87D9-4C59-B425-4D2E86D89F4F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4021862682" sldId="374"/>
        </pc:sldMkLst>
      </pc:sldChg>
      <pc:sldChg chg="addSp modSp add mod">
        <pc:chgData name="Syphax Ait oubelli" userId="ecf726b1934da71b" providerId="LiveId" clId="{433709BA-F530-424B-95A6-FBFBBEFB683B}" dt="2021-09-09T11:09:40.314" v="4771" actId="207"/>
        <pc:sldMkLst>
          <pc:docMk/>
          <pc:sldMk cId="4141594532" sldId="374"/>
        </pc:sldMkLst>
        <pc:spChg chg="mod">
          <ac:chgData name="Syphax Ait oubelli" userId="ecf726b1934da71b" providerId="LiveId" clId="{433709BA-F530-424B-95A6-FBFBBEFB683B}" dt="2021-09-09T10:59:49.935" v="4607" actId="207"/>
          <ac:spMkLst>
            <pc:docMk/>
            <pc:sldMk cId="4141594532" sldId="374"/>
            <ac:spMk id="239" creationId="{1C131858-4C92-42D7-9A6A-AF60F3FB3D5F}"/>
          </ac:spMkLst>
        </pc:spChg>
        <pc:spChg chg="mod">
          <ac:chgData name="Syphax Ait oubelli" userId="ecf726b1934da71b" providerId="LiveId" clId="{433709BA-F530-424B-95A6-FBFBBEFB683B}" dt="2021-09-09T10:59:46.110" v="4606" actId="207"/>
          <ac:spMkLst>
            <pc:docMk/>
            <pc:sldMk cId="4141594532" sldId="374"/>
            <ac:spMk id="260" creationId="{8E7817AE-0FF0-4ED9-A133-FE27B8144E3A}"/>
          </ac:spMkLst>
        </pc:spChg>
        <pc:spChg chg="mod">
          <ac:chgData name="Syphax Ait oubelli" userId="ecf726b1934da71b" providerId="LiveId" clId="{433709BA-F530-424B-95A6-FBFBBEFB683B}" dt="2021-09-09T10:58:36.346" v="4579" actId="207"/>
          <ac:spMkLst>
            <pc:docMk/>
            <pc:sldMk cId="4141594532" sldId="374"/>
            <ac:spMk id="263" creationId="{F8DD32B7-7B62-45D3-AA65-BF4F43DEA660}"/>
          </ac:spMkLst>
        </pc:spChg>
        <pc:spChg chg="mod">
          <ac:chgData name="Syphax Ait oubelli" userId="ecf726b1934da71b" providerId="LiveId" clId="{433709BA-F530-424B-95A6-FBFBBEFB683B}" dt="2021-09-09T11:09:40.314" v="4771" actId="207"/>
          <ac:spMkLst>
            <pc:docMk/>
            <pc:sldMk cId="4141594532" sldId="374"/>
            <ac:spMk id="455" creationId="{156E0A19-9F0F-492C-87CA-9ECD510E099F}"/>
          </ac:spMkLst>
        </pc:spChg>
        <pc:spChg chg="mod">
          <ac:chgData name="Syphax Ait oubelli" userId="ecf726b1934da71b" providerId="LiveId" clId="{433709BA-F530-424B-95A6-FBFBBEFB683B}" dt="2021-09-09T11:09:40.314" v="4771" actId="207"/>
          <ac:spMkLst>
            <pc:docMk/>
            <pc:sldMk cId="4141594532" sldId="374"/>
            <ac:spMk id="467" creationId="{B78A383F-32B9-4C69-8366-0332BBC32D18}"/>
          </ac:spMkLst>
        </pc:spChg>
        <pc:cxnChg chg="add mod">
          <ac:chgData name="Syphax Ait oubelli" userId="ecf726b1934da71b" providerId="LiveId" clId="{433709BA-F530-424B-95A6-FBFBBEFB683B}" dt="2021-09-09T10:59:12.083" v="4592" actId="1076"/>
          <ac:cxnSpMkLst>
            <pc:docMk/>
            <pc:sldMk cId="4141594532" sldId="374"/>
            <ac:cxnSpMk id="108" creationId="{05015DD1-AB23-4259-BB86-D0C1EEA80060}"/>
          </ac:cxnSpMkLst>
        </pc:cxnChg>
        <pc:cxnChg chg="add mod">
          <ac:chgData name="Syphax Ait oubelli" userId="ecf726b1934da71b" providerId="LiveId" clId="{433709BA-F530-424B-95A6-FBFBBEFB683B}" dt="2021-09-09T10:59:12.083" v="4592" actId="1076"/>
          <ac:cxnSpMkLst>
            <pc:docMk/>
            <pc:sldMk cId="4141594532" sldId="374"/>
            <ac:cxnSpMk id="109" creationId="{7EAB81DC-254C-4975-9835-8D4296663B70}"/>
          </ac:cxnSpMkLst>
        </pc:cxnChg>
      </pc:sldChg>
      <pc:sldChg chg="addSp modSp add mod">
        <pc:chgData name="Syphax Ait oubelli" userId="ecf726b1934da71b" providerId="LiveId" clId="{433709BA-F530-424B-95A6-FBFBBEFB683B}" dt="2021-09-09T11:09:43.440" v="4772" actId="207"/>
        <pc:sldMkLst>
          <pc:docMk/>
          <pc:sldMk cId="2282649721" sldId="375"/>
        </pc:sldMkLst>
        <pc:spChg chg="mod">
          <ac:chgData name="Syphax Ait oubelli" userId="ecf726b1934da71b" providerId="LiveId" clId="{433709BA-F530-424B-95A6-FBFBBEFB683B}" dt="2021-09-09T10:59:58.327" v="4610" actId="207"/>
          <ac:spMkLst>
            <pc:docMk/>
            <pc:sldMk cId="2282649721" sldId="375"/>
            <ac:spMk id="242" creationId="{8850CA98-C6D0-46FD-8EAD-49E985E80F24}"/>
          </ac:spMkLst>
        </pc:spChg>
        <pc:spChg chg="mod">
          <ac:chgData name="Syphax Ait oubelli" userId="ecf726b1934da71b" providerId="LiveId" clId="{433709BA-F530-424B-95A6-FBFBBEFB683B}" dt="2021-09-09T10:59:55.198" v="4609" actId="207"/>
          <ac:spMkLst>
            <pc:docMk/>
            <pc:sldMk cId="2282649721" sldId="375"/>
            <ac:spMk id="263" creationId="{F8DD32B7-7B62-45D3-AA65-BF4F43DEA660}"/>
          </ac:spMkLst>
        </pc:spChg>
        <pc:spChg chg="mod">
          <ac:chgData name="Syphax Ait oubelli" userId="ecf726b1934da71b" providerId="LiveId" clId="{433709BA-F530-424B-95A6-FBFBBEFB683B}" dt="2021-09-09T10:58:39.849" v="4581" actId="207"/>
          <ac:spMkLst>
            <pc:docMk/>
            <pc:sldMk cId="2282649721" sldId="375"/>
            <ac:spMk id="266" creationId="{24C8E260-70B4-4E7D-8E6A-3FD31D1FCA68}"/>
          </ac:spMkLst>
        </pc:spChg>
        <pc:spChg chg="mod">
          <ac:chgData name="Syphax Ait oubelli" userId="ecf726b1934da71b" providerId="LiveId" clId="{433709BA-F530-424B-95A6-FBFBBEFB683B}" dt="2021-09-09T11:09:43.440" v="4772" actId="207"/>
          <ac:spMkLst>
            <pc:docMk/>
            <pc:sldMk cId="2282649721" sldId="375"/>
            <ac:spMk id="455" creationId="{156E0A19-9F0F-492C-87CA-9ECD510E099F}"/>
          </ac:spMkLst>
        </pc:spChg>
        <pc:spChg chg="mod">
          <ac:chgData name="Syphax Ait oubelli" userId="ecf726b1934da71b" providerId="LiveId" clId="{433709BA-F530-424B-95A6-FBFBBEFB683B}" dt="2021-09-09T11:09:43.440" v="4772" actId="207"/>
          <ac:spMkLst>
            <pc:docMk/>
            <pc:sldMk cId="2282649721" sldId="375"/>
            <ac:spMk id="468" creationId="{62F08D74-B13E-40C3-8DB0-E36B945DF936}"/>
          </ac:spMkLst>
        </pc:spChg>
        <pc:cxnChg chg="add mod">
          <ac:chgData name="Syphax Ait oubelli" userId="ecf726b1934da71b" providerId="LiveId" clId="{433709BA-F530-424B-95A6-FBFBBEFB683B}" dt="2021-09-09T10:59:04.790" v="4590" actId="1076"/>
          <ac:cxnSpMkLst>
            <pc:docMk/>
            <pc:sldMk cId="2282649721" sldId="375"/>
            <ac:cxnSpMk id="108" creationId="{14ABD8C2-98C7-4EEE-8CA0-2D25A5B87419}"/>
          </ac:cxnSpMkLst>
        </pc:cxnChg>
        <pc:cxnChg chg="add mod">
          <ac:chgData name="Syphax Ait oubelli" userId="ecf726b1934da71b" providerId="LiveId" clId="{433709BA-F530-424B-95A6-FBFBBEFB683B}" dt="2021-09-09T10:59:04.790" v="4590" actId="1076"/>
          <ac:cxnSpMkLst>
            <pc:docMk/>
            <pc:sldMk cId="2282649721" sldId="375"/>
            <ac:cxnSpMk id="109" creationId="{51A05A98-6F1C-4771-86A2-1D61BABB2F91}"/>
          </ac:cxnSpMkLst>
        </pc:cxnChg>
      </pc:sldChg>
      <pc:sldChg chg="del">
        <pc:chgData name="Syphax Ait oubelli" userId="ecf726b1934da71b" providerId="LiveId" clId="{433709BA-F530-424B-95A6-FBFBBEFB683B}" dt="2021-09-05T18:21:01.820" v="32" actId="47"/>
        <pc:sldMkLst>
          <pc:docMk/>
          <pc:sldMk cId="4025930557" sldId="375"/>
        </pc:sldMkLst>
      </pc:sldChg>
      <pc:sldChg chg="addSp delSp modSp add mod">
        <pc:chgData name="Syphax Ait oubelli" userId="ecf726b1934da71b" providerId="LiveId" clId="{433709BA-F530-424B-95A6-FBFBBEFB683B}" dt="2021-09-09T11:09:05.055" v="4764" actId="207"/>
        <pc:sldMkLst>
          <pc:docMk/>
          <pc:sldMk cId="2829090541" sldId="376"/>
        </pc:sldMkLst>
        <pc:spChg chg="mod">
          <ac:chgData name="Syphax Ait oubelli" userId="ecf726b1934da71b" providerId="LiveId" clId="{433709BA-F530-424B-95A6-FBFBBEFB683B}" dt="2021-09-09T11:00:02.483" v="4612" actId="207"/>
          <ac:spMkLst>
            <pc:docMk/>
            <pc:sldMk cId="2829090541" sldId="376"/>
            <ac:spMk id="242" creationId="{8850CA98-C6D0-46FD-8EAD-49E985E80F24}"/>
          </ac:spMkLst>
        </pc:spChg>
        <pc:spChg chg="mod">
          <ac:chgData name="Syphax Ait oubelli" userId="ecf726b1934da71b" providerId="LiveId" clId="{433709BA-F530-424B-95A6-FBFBBEFB683B}" dt="2021-09-09T10:58:43.747" v="4583" actId="207"/>
          <ac:spMkLst>
            <pc:docMk/>
            <pc:sldMk cId="2829090541" sldId="376"/>
            <ac:spMk id="269" creationId="{B312F7B2-A561-4C75-95FF-83BABB207488}"/>
          </ac:spMkLst>
        </pc:spChg>
        <pc:spChg chg="mod">
          <ac:chgData name="Syphax Ait oubelli" userId="ecf726b1934da71b" providerId="LiveId" clId="{433709BA-F530-424B-95A6-FBFBBEFB683B}" dt="2021-09-09T11:09:05.055" v="4764" actId="207"/>
          <ac:spMkLst>
            <pc:docMk/>
            <pc:sldMk cId="2829090541" sldId="376"/>
            <ac:spMk id="455" creationId="{156E0A19-9F0F-492C-87CA-9ECD510E099F}"/>
          </ac:spMkLst>
        </pc:spChg>
        <pc:spChg chg="mod">
          <ac:chgData name="Syphax Ait oubelli" userId="ecf726b1934da71b" providerId="LiveId" clId="{433709BA-F530-424B-95A6-FBFBBEFB683B}" dt="2021-09-09T11:09:05.055" v="4764" actId="207"/>
          <ac:spMkLst>
            <pc:docMk/>
            <pc:sldMk cId="2829090541" sldId="376"/>
            <ac:spMk id="469" creationId="{C8802A46-85DB-4029-B062-1A89304A2A01}"/>
          </ac:spMkLst>
        </pc:spChg>
        <pc:cxnChg chg="add del mod">
          <ac:chgData name="Syphax Ait oubelli" userId="ecf726b1934da71b" providerId="LiveId" clId="{433709BA-F530-424B-95A6-FBFBBEFB683B}" dt="2021-09-09T10:58:52.267" v="4586" actId="478"/>
          <ac:cxnSpMkLst>
            <pc:docMk/>
            <pc:sldMk cId="2829090541" sldId="376"/>
            <ac:cxnSpMk id="108" creationId="{DA5AEFED-4E10-4E2D-B2B9-7A3A87A5C8E7}"/>
          </ac:cxnSpMkLst>
        </pc:cxnChg>
        <pc:cxnChg chg="add mod">
          <ac:chgData name="Syphax Ait oubelli" userId="ecf726b1934da71b" providerId="LiveId" clId="{433709BA-F530-424B-95A6-FBFBBEFB683B}" dt="2021-09-09T10:58:56.863" v="4588" actId="14100"/>
          <ac:cxnSpMkLst>
            <pc:docMk/>
            <pc:sldMk cId="2829090541" sldId="376"/>
            <ac:cxnSpMk id="109" creationId="{6643AFB8-77FB-409B-A9ED-FBB3ECEE1094}"/>
          </ac:cxnSpMkLst>
        </pc:cxnChg>
      </pc:sldChg>
      <pc:sldChg chg="addSp modSp add mod">
        <pc:chgData name="Syphax Ait oubelli" userId="ecf726b1934da71b" providerId="LiveId" clId="{433709BA-F530-424B-95A6-FBFBBEFB683B}" dt="2021-09-09T11:09:47.909" v="4773" actId="207"/>
        <pc:sldMkLst>
          <pc:docMk/>
          <pc:sldMk cId="1296717861" sldId="377"/>
        </pc:sldMkLst>
        <pc:spChg chg="mod">
          <ac:chgData name="Syphax Ait oubelli" userId="ecf726b1934da71b" providerId="LiveId" clId="{433709BA-F530-424B-95A6-FBFBBEFB683B}" dt="2021-09-09T11:03:21.992" v="4664" actId="207"/>
          <ac:spMkLst>
            <pc:docMk/>
            <pc:sldMk cId="1296717861" sldId="377"/>
            <ac:spMk id="251" creationId="{6A602BE5-F5C0-40AC-B590-2B7BD27BA130}"/>
          </ac:spMkLst>
        </pc:spChg>
        <pc:spChg chg="mod">
          <ac:chgData name="Syphax Ait oubelli" userId="ecf726b1934da71b" providerId="LiveId" clId="{433709BA-F530-424B-95A6-FBFBBEFB683B}" dt="2021-09-09T11:03:25.973" v="4665" actId="207"/>
          <ac:spMkLst>
            <pc:docMk/>
            <pc:sldMk cId="1296717861" sldId="377"/>
            <ac:spMk id="272" creationId="{A2E7B375-E60E-4E98-B84C-73A7B8C6A9E9}"/>
          </ac:spMkLst>
        </pc:spChg>
        <pc:spChg chg="mod">
          <ac:chgData name="Syphax Ait oubelli" userId="ecf726b1934da71b" providerId="LiveId" clId="{433709BA-F530-424B-95A6-FBFBBEFB683B}" dt="2021-09-09T11:00:24.483" v="4613" actId="207"/>
          <ac:spMkLst>
            <pc:docMk/>
            <pc:sldMk cId="1296717861" sldId="377"/>
            <ac:spMk id="275" creationId="{3202A667-6B9B-491E-87DA-09BA84B7A939}"/>
          </ac:spMkLst>
        </pc:spChg>
        <pc:spChg chg="mod">
          <ac:chgData name="Syphax Ait oubelli" userId="ecf726b1934da71b" providerId="LiveId" clId="{433709BA-F530-424B-95A6-FBFBBEFB683B}" dt="2021-09-09T11:09:47.909" v="4773" actId="207"/>
          <ac:spMkLst>
            <pc:docMk/>
            <pc:sldMk cId="1296717861" sldId="377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09:47.909" v="4773" actId="207"/>
          <ac:spMkLst>
            <pc:docMk/>
            <pc:sldMk cId="1296717861" sldId="377"/>
            <ac:spMk id="463" creationId="{F6219DE0-EF33-4DF3-83EC-C9A5AA9874D9}"/>
          </ac:spMkLst>
        </pc:spChg>
        <pc:cxnChg chg="add mod">
          <ac:chgData name="Syphax Ait oubelli" userId="ecf726b1934da71b" providerId="LiveId" clId="{433709BA-F530-424B-95A6-FBFBBEFB683B}" dt="2021-09-09T11:02:51.225" v="4655"/>
          <ac:cxnSpMkLst>
            <pc:docMk/>
            <pc:sldMk cId="1296717861" sldId="377"/>
            <ac:cxnSpMk id="108" creationId="{ED28318E-56FC-4F38-96A0-8186EED9E828}"/>
          </ac:cxnSpMkLst>
        </pc:cxnChg>
        <pc:cxnChg chg="add mod">
          <ac:chgData name="Syphax Ait oubelli" userId="ecf726b1934da71b" providerId="LiveId" clId="{433709BA-F530-424B-95A6-FBFBBEFB683B}" dt="2021-09-09T11:02:51.225" v="4655"/>
          <ac:cxnSpMkLst>
            <pc:docMk/>
            <pc:sldMk cId="1296717861" sldId="377"/>
            <ac:cxnSpMk id="109" creationId="{E6321117-6CB6-401D-8DD1-552EE4934F68}"/>
          </ac:cxnSpMkLst>
        </pc:cxnChg>
      </pc:sldChg>
      <pc:sldChg chg="addSp modSp add mod">
        <pc:chgData name="Syphax Ait oubelli" userId="ecf726b1934da71b" providerId="LiveId" clId="{433709BA-F530-424B-95A6-FBFBBEFB683B}" dt="2021-09-09T11:09:50.665" v="4774" actId="207"/>
        <pc:sldMkLst>
          <pc:docMk/>
          <pc:sldMk cId="3902943353" sldId="378"/>
        </pc:sldMkLst>
        <pc:spChg chg="mod">
          <ac:chgData name="Syphax Ait oubelli" userId="ecf726b1934da71b" providerId="LiveId" clId="{433709BA-F530-424B-95A6-FBFBBEFB683B}" dt="2021-09-09T11:03:32.346" v="4667" actId="207"/>
          <ac:spMkLst>
            <pc:docMk/>
            <pc:sldMk cId="3902943353" sldId="378"/>
            <ac:spMk id="251" creationId="{6A602BE5-F5C0-40AC-B590-2B7BD27BA130}"/>
          </ac:spMkLst>
        </pc:spChg>
        <pc:spChg chg="mod">
          <ac:chgData name="Syphax Ait oubelli" userId="ecf726b1934da71b" providerId="LiveId" clId="{433709BA-F530-424B-95A6-FBFBBEFB683B}" dt="2021-09-09T11:03:36.294" v="4668" actId="207"/>
          <ac:spMkLst>
            <pc:docMk/>
            <pc:sldMk cId="3902943353" sldId="378"/>
            <ac:spMk id="272" creationId="{A2E7B375-E60E-4E98-B84C-73A7B8C6A9E9}"/>
          </ac:spMkLst>
        </pc:spChg>
        <pc:spChg chg="mod">
          <ac:chgData name="Syphax Ait oubelli" userId="ecf726b1934da71b" providerId="LiveId" clId="{433709BA-F530-424B-95A6-FBFBBEFB683B}" dt="2021-09-09T11:00:27.418" v="4615" actId="207"/>
          <ac:spMkLst>
            <pc:docMk/>
            <pc:sldMk cId="3902943353" sldId="378"/>
            <ac:spMk id="275" creationId="{3202A667-6B9B-491E-87DA-09BA84B7A939}"/>
          </ac:spMkLst>
        </pc:spChg>
        <pc:spChg chg="mod">
          <ac:chgData name="Syphax Ait oubelli" userId="ecf726b1934da71b" providerId="LiveId" clId="{433709BA-F530-424B-95A6-FBFBBEFB683B}" dt="2021-09-09T11:09:50.665" v="4774" actId="207"/>
          <ac:spMkLst>
            <pc:docMk/>
            <pc:sldMk cId="3902943353" sldId="378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09:50.665" v="4774" actId="207"/>
          <ac:spMkLst>
            <pc:docMk/>
            <pc:sldMk cId="3902943353" sldId="378"/>
            <ac:spMk id="463" creationId="{F6219DE0-EF33-4DF3-83EC-C9A5AA9874D9}"/>
          </ac:spMkLst>
        </pc:spChg>
        <pc:cxnChg chg="add mod">
          <ac:chgData name="Syphax Ait oubelli" userId="ecf726b1934da71b" providerId="LiveId" clId="{433709BA-F530-424B-95A6-FBFBBEFB683B}" dt="2021-09-09T11:02:49.242" v="4654" actId="1076"/>
          <ac:cxnSpMkLst>
            <pc:docMk/>
            <pc:sldMk cId="3902943353" sldId="378"/>
            <ac:cxnSpMk id="108" creationId="{D628BBEC-DFE2-413F-B273-F4989D8B1419}"/>
          </ac:cxnSpMkLst>
        </pc:cxnChg>
        <pc:cxnChg chg="add mod">
          <ac:chgData name="Syphax Ait oubelli" userId="ecf726b1934da71b" providerId="LiveId" clId="{433709BA-F530-424B-95A6-FBFBBEFB683B}" dt="2021-09-09T11:02:49.242" v="4654" actId="1076"/>
          <ac:cxnSpMkLst>
            <pc:docMk/>
            <pc:sldMk cId="3902943353" sldId="378"/>
            <ac:cxnSpMk id="109" creationId="{69C78780-EF7D-4144-B078-2A28F5E72A0F}"/>
          </ac:cxnSpMkLst>
        </pc:cxnChg>
      </pc:sldChg>
      <pc:sldChg chg="addSp modSp add mod">
        <pc:chgData name="Syphax Ait oubelli" userId="ecf726b1934da71b" providerId="LiveId" clId="{433709BA-F530-424B-95A6-FBFBBEFB683B}" dt="2021-09-09T11:09:53.465" v="4775" actId="207"/>
        <pc:sldMkLst>
          <pc:docMk/>
          <pc:sldMk cId="199449690" sldId="379"/>
        </pc:sldMkLst>
        <pc:spChg chg="mod">
          <ac:chgData name="Syphax Ait oubelli" userId="ecf726b1934da71b" providerId="LiveId" clId="{433709BA-F530-424B-95A6-FBFBBEFB683B}" dt="2021-09-09T11:04:17.238" v="4671" actId="207"/>
          <ac:spMkLst>
            <pc:docMk/>
            <pc:sldMk cId="199449690" sldId="379"/>
            <ac:spMk id="254" creationId="{3BBE6C1C-74FB-4B9C-B712-13B5FF6C94A1}"/>
          </ac:spMkLst>
        </pc:spChg>
        <pc:spChg chg="mod">
          <ac:chgData name="Syphax Ait oubelli" userId="ecf726b1934da71b" providerId="LiveId" clId="{433709BA-F530-424B-95A6-FBFBBEFB683B}" dt="2021-09-09T11:03:40.919" v="4670" actId="207"/>
          <ac:spMkLst>
            <pc:docMk/>
            <pc:sldMk cId="199449690" sldId="379"/>
            <ac:spMk id="275" creationId="{3202A667-6B9B-491E-87DA-09BA84B7A939}"/>
          </ac:spMkLst>
        </pc:spChg>
        <pc:spChg chg="mod">
          <ac:chgData name="Syphax Ait oubelli" userId="ecf726b1934da71b" providerId="LiveId" clId="{433709BA-F530-424B-95A6-FBFBBEFB683B}" dt="2021-09-09T11:00:30.236" v="4616" actId="207"/>
          <ac:spMkLst>
            <pc:docMk/>
            <pc:sldMk cId="199449690" sldId="379"/>
            <ac:spMk id="278" creationId="{75FC1090-A766-493F-AA39-75BE97982FC8}"/>
          </ac:spMkLst>
        </pc:spChg>
        <pc:spChg chg="mod">
          <ac:chgData name="Syphax Ait oubelli" userId="ecf726b1934da71b" providerId="LiveId" clId="{433709BA-F530-424B-95A6-FBFBBEFB683B}" dt="2021-09-09T11:09:53.465" v="4775" actId="207"/>
          <ac:spMkLst>
            <pc:docMk/>
            <pc:sldMk cId="199449690" sldId="379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09:53.465" v="4775" actId="207"/>
          <ac:spMkLst>
            <pc:docMk/>
            <pc:sldMk cId="199449690" sldId="379"/>
            <ac:spMk id="464" creationId="{E7BEBE2E-468C-4F6E-84D2-B31B7959E159}"/>
          </ac:spMkLst>
        </pc:spChg>
        <pc:cxnChg chg="add mod">
          <ac:chgData name="Syphax Ait oubelli" userId="ecf726b1934da71b" providerId="LiveId" clId="{433709BA-F530-424B-95A6-FBFBBEFB683B}" dt="2021-09-09T11:02:43.817" v="4652"/>
          <ac:cxnSpMkLst>
            <pc:docMk/>
            <pc:sldMk cId="199449690" sldId="379"/>
            <ac:cxnSpMk id="108" creationId="{E78463BF-7538-4BC6-B5B9-EDC9BDA5EC3E}"/>
          </ac:cxnSpMkLst>
        </pc:cxnChg>
        <pc:cxnChg chg="add mod">
          <ac:chgData name="Syphax Ait oubelli" userId="ecf726b1934da71b" providerId="LiveId" clId="{433709BA-F530-424B-95A6-FBFBBEFB683B}" dt="2021-09-09T11:02:43.817" v="4652"/>
          <ac:cxnSpMkLst>
            <pc:docMk/>
            <pc:sldMk cId="199449690" sldId="379"/>
            <ac:cxnSpMk id="109" creationId="{0AB2301D-7781-48F2-9235-4FA574814CCE}"/>
          </ac:cxnSpMkLst>
        </pc:cxnChg>
      </pc:sldChg>
      <pc:sldChg chg="addSp modSp add mod">
        <pc:chgData name="Syphax Ait oubelli" userId="ecf726b1934da71b" providerId="LiveId" clId="{433709BA-F530-424B-95A6-FBFBBEFB683B}" dt="2021-09-09T11:09:56.577" v="4776" actId="207"/>
        <pc:sldMkLst>
          <pc:docMk/>
          <pc:sldMk cId="1523967094" sldId="380"/>
        </pc:sldMkLst>
        <pc:spChg chg="mod">
          <ac:chgData name="Syphax Ait oubelli" userId="ecf726b1934da71b" providerId="LiveId" clId="{433709BA-F530-424B-95A6-FBFBBEFB683B}" dt="2021-09-09T11:04:23.937" v="4674" actId="207"/>
          <ac:spMkLst>
            <pc:docMk/>
            <pc:sldMk cId="1523967094" sldId="380"/>
            <ac:spMk id="254" creationId="{3BBE6C1C-74FB-4B9C-B712-13B5FF6C94A1}"/>
          </ac:spMkLst>
        </pc:spChg>
        <pc:spChg chg="mod">
          <ac:chgData name="Syphax Ait oubelli" userId="ecf726b1934da71b" providerId="LiveId" clId="{433709BA-F530-424B-95A6-FBFBBEFB683B}" dt="2021-09-09T11:04:21.048" v="4673" actId="207"/>
          <ac:spMkLst>
            <pc:docMk/>
            <pc:sldMk cId="1523967094" sldId="380"/>
            <ac:spMk id="275" creationId="{3202A667-6B9B-491E-87DA-09BA84B7A939}"/>
          </ac:spMkLst>
        </pc:spChg>
        <pc:spChg chg="mod">
          <ac:chgData name="Syphax Ait oubelli" userId="ecf726b1934da71b" providerId="LiveId" clId="{433709BA-F530-424B-95A6-FBFBBEFB683B}" dt="2021-09-09T11:01:05.561" v="4618" actId="207"/>
          <ac:spMkLst>
            <pc:docMk/>
            <pc:sldMk cId="1523967094" sldId="380"/>
            <ac:spMk id="278" creationId="{75FC1090-A766-493F-AA39-75BE97982FC8}"/>
          </ac:spMkLst>
        </pc:spChg>
        <pc:spChg chg="mod">
          <ac:chgData name="Syphax Ait oubelli" userId="ecf726b1934da71b" providerId="LiveId" clId="{433709BA-F530-424B-95A6-FBFBBEFB683B}" dt="2021-09-09T11:09:56.577" v="4776" actId="207"/>
          <ac:spMkLst>
            <pc:docMk/>
            <pc:sldMk cId="1523967094" sldId="380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09:56.577" v="4776" actId="207"/>
          <ac:spMkLst>
            <pc:docMk/>
            <pc:sldMk cId="1523967094" sldId="380"/>
            <ac:spMk id="464" creationId="{E7BEBE2E-468C-4F6E-84D2-B31B7959E159}"/>
          </ac:spMkLst>
        </pc:spChg>
        <pc:cxnChg chg="add mod">
          <ac:chgData name="Syphax Ait oubelli" userId="ecf726b1934da71b" providerId="LiveId" clId="{433709BA-F530-424B-95A6-FBFBBEFB683B}" dt="2021-09-09T11:02:41.727" v="4651" actId="1076"/>
          <ac:cxnSpMkLst>
            <pc:docMk/>
            <pc:sldMk cId="1523967094" sldId="380"/>
            <ac:cxnSpMk id="108" creationId="{DEE0EE5F-ACFB-45EF-99C8-8DA1CE9BA65E}"/>
          </ac:cxnSpMkLst>
        </pc:cxnChg>
        <pc:cxnChg chg="add mod">
          <ac:chgData name="Syphax Ait oubelli" userId="ecf726b1934da71b" providerId="LiveId" clId="{433709BA-F530-424B-95A6-FBFBBEFB683B}" dt="2021-09-09T11:02:41.727" v="4651" actId="1076"/>
          <ac:cxnSpMkLst>
            <pc:docMk/>
            <pc:sldMk cId="1523967094" sldId="380"/>
            <ac:cxnSpMk id="109" creationId="{F0A47B4D-1F9B-42E0-83D2-F9E6282ACF4C}"/>
          </ac:cxnSpMkLst>
        </pc:cxnChg>
      </pc:sldChg>
      <pc:sldChg chg="addSp modSp add mod">
        <pc:chgData name="Syphax Ait oubelli" userId="ecf726b1934da71b" providerId="LiveId" clId="{433709BA-F530-424B-95A6-FBFBBEFB683B}" dt="2021-09-09T11:10:00.225" v="4777" actId="207"/>
        <pc:sldMkLst>
          <pc:docMk/>
          <pc:sldMk cId="3222386976" sldId="381"/>
        </pc:sldMkLst>
        <pc:spChg chg="mod">
          <ac:chgData name="Syphax Ait oubelli" userId="ecf726b1934da71b" providerId="LiveId" clId="{433709BA-F530-424B-95A6-FBFBBEFB683B}" dt="2021-09-09T11:04:33.182" v="4677" actId="207"/>
          <ac:spMkLst>
            <pc:docMk/>
            <pc:sldMk cId="3222386976" sldId="381"/>
            <ac:spMk id="257" creationId="{7B9193E7-6055-4E2C-8ACF-FD2B1FBCD595}"/>
          </ac:spMkLst>
        </pc:spChg>
        <pc:spChg chg="mod">
          <ac:chgData name="Syphax Ait oubelli" userId="ecf726b1934da71b" providerId="LiveId" clId="{433709BA-F530-424B-95A6-FBFBBEFB683B}" dt="2021-09-09T11:04:29.184" v="4676" actId="207"/>
          <ac:spMkLst>
            <pc:docMk/>
            <pc:sldMk cId="3222386976" sldId="381"/>
            <ac:spMk id="278" creationId="{75FC1090-A766-493F-AA39-75BE97982FC8}"/>
          </ac:spMkLst>
        </pc:spChg>
        <pc:spChg chg="mod">
          <ac:chgData name="Syphax Ait oubelli" userId="ecf726b1934da71b" providerId="LiveId" clId="{433709BA-F530-424B-95A6-FBFBBEFB683B}" dt="2021-09-09T11:01:08.032" v="4619" actId="207"/>
          <ac:spMkLst>
            <pc:docMk/>
            <pc:sldMk cId="3222386976" sldId="381"/>
            <ac:spMk id="281" creationId="{48CDBFA7-6554-4E77-AFE2-15D47750202A}"/>
          </ac:spMkLst>
        </pc:spChg>
        <pc:spChg chg="mod">
          <ac:chgData name="Syphax Ait oubelli" userId="ecf726b1934da71b" providerId="LiveId" clId="{433709BA-F530-424B-95A6-FBFBBEFB683B}" dt="2021-09-09T11:10:00.225" v="4777" actId="207"/>
          <ac:spMkLst>
            <pc:docMk/>
            <pc:sldMk cId="3222386976" sldId="381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10:00.225" v="4777" actId="207"/>
          <ac:spMkLst>
            <pc:docMk/>
            <pc:sldMk cId="3222386976" sldId="381"/>
            <ac:spMk id="465" creationId="{7C42A1BE-F9F0-40CD-843D-240EFE140A8D}"/>
          </ac:spMkLst>
        </pc:spChg>
        <pc:cxnChg chg="add mod">
          <ac:chgData name="Syphax Ait oubelli" userId="ecf726b1934da71b" providerId="LiveId" clId="{433709BA-F530-424B-95A6-FBFBBEFB683B}" dt="2021-09-09T11:02:34.665" v="4648"/>
          <ac:cxnSpMkLst>
            <pc:docMk/>
            <pc:sldMk cId="3222386976" sldId="381"/>
            <ac:cxnSpMk id="108" creationId="{907B9929-621B-418D-BCE7-3C5ED8D60FD5}"/>
          </ac:cxnSpMkLst>
        </pc:cxnChg>
        <pc:cxnChg chg="add mod">
          <ac:chgData name="Syphax Ait oubelli" userId="ecf726b1934da71b" providerId="LiveId" clId="{433709BA-F530-424B-95A6-FBFBBEFB683B}" dt="2021-09-09T11:02:34.665" v="4648"/>
          <ac:cxnSpMkLst>
            <pc:docMk/>
            <pc:sldMk cId="3222386976" sldId="381"/>
            <ac:cxnSpMk id="109" creationId="{1D2BE41C-6FAA-477F-81A8-264A3CF0CB89}"/>
          </ac:cxnSpMkLst>
        </pc:cxnChg>
      </pc:sldChg>
      <pc:sldChg chg="addSp modSp add mod">
        <pc:chgData name="Syphax Ait oubelli" userId="ecf726b1934da71b" providerId="LiveId" clId="{433709BA-F530-424B-95A6-FBFBBEFB683B}" dt="2021-09-09T11:10:03.797" v="4778" actId="207"/>
        <pc:sldMkLst>
          <pc:docMk/>
          <pc:sldMk cId="3837406478" sldId="382"/>
        </pc:sldMkLst>
        <pc:spChg chg="mod">
          <ac:chgData name="Syphax Ait oubelli" userId="ecf726b1934da71b" providerId="LiveId" clId="{433709BA-F530-424B-95A6-FBFBBEFB683B}" dt="2021-09-09T11:04:43.436" v="4680" actId="207"/>
          <ac:spMkLst>
            <pc:docMk/>
            <pc:sldMk cId="3837406478" sldId="382"/>
            <ac:spMk id="257" creationId="{7B9193E7-6055-4E2C-8ACF-FD2B1FBCD595}"/>
          </ac:spMkLst>
        </pc:spChg>
        <pc:spChg chg="mod">
          <ac:chgData name="Syphax Ait oubelli" userId="ecf726b1934da71b" providerId="LiveId" clId="{433709BA-F530-424B-95A6-FBFBBEFB683B}" dt="2021-09-09T11:04:39.866" v="4679" actId="207"/>
          <ac:spMkLst>
            <pc:docMk/>
            <pc:sldMk cId="3837406478" sldId="382"/>
            <ac:spMk id="278" creationId="{75FC1090-A766-493F-AA39-75BE97982FC8}"/>
          </ac:spMkLst>
        </pc:spChg>
        <pc:spChg chg="mod">
          <ac:chgData name="Syphax Ait oubelli" userId="ecf726b1934da71b" providerId="LiveId" clId="{433709BA-F530-424B-95A6-FBFBBEFB683B}" dt="2021-09-09T11:01:11.101" v="4621" actId="207"/>
          <ac:spMkLst>
            <pc:docMk/>
            <pc:sldMk cId="3837406478" sldId="382"/>
            <ac:spMk id="281" creationId="{48CDBFA7-6554-4E77-AFE2-15D47750202A}"/>
          </ac:spMkLst>
        </pc:spChg>
        <pc:spChg chg="mod">
          <ac:chgData name="Syphax Ait oubelli" userId="ecf726b1934da71b" providerId="LiveId" clId="{433709BA-F530-424B-95A6-FBFBBEFB683B}" dt="2021-09-09T11:10:03.797" v="4778" actId="207"/>
          <ac:spMkLst>
            <pc:docMk/>
            <pc:sldMk cId="3837406478" sldId="382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10:03.797" v="4778" actId="207"/>
          <ac:spMkLst>
            <pc:docMk/>
            <pc:sldMk cId="3837406478" sldId="382"/>
            <ac:spMk id="465" creationId="{7C42A1BE-F9F0-40CD-843D-240EFE140A8D}"/>
          </ac:spMkLst>
        </pc:spChg>
        <pc:cxnChg chg="add mod">
          <ac:chgData name="Syphax Ait oubelli" userId="ecf726b1934da71b" providerId="LiveId" clId="{433709BA-F530-424B-95A6-FBFBBEFB683B}" dt="2021-09-09T11:02:32.415" v="4647" actId="1076"/>
          <ac:cxnSpMkLst>
            <pc:docMk/>
            <pc:sldMk cId="3837406478" sldId="382"/>
            <ac:cxnSpMk id="108" creationId="{F8DABD65-31DB-4B3F-9378-89B497FC0CA2}"/>
          </ac:cxnSpMkLst>
        </pc:cxnChg>
        <pc:cxnChg chg="add mod">
          <ac:chgData name="Syphax Ait oubelli" userId="ecf726b1934da71b" providerId="LiveId" clId="{433709BA-F530-424B-95A6-FBFBBEFB683B}" dt="2021-09-09T11:02:32.415" v="4647" actId="1076"/>
          <ac:cxnSpMkLst>
            <pc:docMk/>
            <pc:sldMk cId="3837406478" sldId="382"/>
            <ac:cxnSpMk id="109" creationId="{C0590229-2BB9-4378-98E8-FB43954ABA52}"/>
          </ac:cxnSpMkLst>
        </pc:cxnChg>
      </pc:sldChg>
      <pc:sldChg chg="addSp delSp modSp add mod">
        <pc:chgData name="Syphax Ait oubelli" userId="ecf726b1934da71b" providerId="LiveId" clId="{433709BA-F530-424B-95A6-FBFBBEFB683B}" dt="2021-09-09T11:09:13.149" v="4765" actId="207"/>
        <pc:sldMkLst>
          <pc:docMk/>
          <pc:sldMk cId="525071532" sldId="383"/>
        </pc:sldMkLst>
        <pc:spChg chg="mod">
          <ac:chgData name="Syphax Ait oubelli" userId="ecf726b1934da71b" providerId="LiveId" clId="{433709BA-F530-424B-95A6-FBFBBEFB683B}" dt="2021-09-09T11:04:49.921" v="4682" actId="207"/>
          <ac:spMkLst>
            <pc:docMk/>
            <pc:sldMk cId="525071532" sldId="383"/>
            <ac:spMk id="257" creationId="{7B9193E7-6055-4E2C-8ACF-FD2B1FBCD595}"/>
          </ac:spMkLst>
        </pc:spChg>
        <pc:spChg chg="mod">
          <ac:chgData name="Syphax Ait oubelli" userId="ecf726b1934da71b" providerId="LiveId" clId="{433709BA-F530-424B-95A6-FBFBBEFB683B}" dt="2021-09-09T11:01:14.290" v="4622" actId="207"/>
          <ac:spMkLst>
            <pc:docMk/>
            <pc:sldMk cId="525071532" sldId="383"/>
            <ac:spMk id="284" creationId="{6FB9BDDE-67CE-4071-A7E9-F83760C16E73}"/>
          </ac:spMkLst>
        </pc:spChg>
        <pc:spChg chg="mod">
          <ac:chgData name="Syphax Ait oubelli" userId="ecf726b1934da71b" providerId="LiveId" clId="{433709BA-F530-424B-95A6-FBFBBEFB683B}" dt="2021-09-09T11:09:13.149" v="4765" actId="207"/>
          <ac:spMkLst>
            <pc:docMk/>
            <pc:sldMk cId="525071532" sldId="383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09:13.149" v="4765" actId="207"/>
          <ac:spMkLst>
            <pc:docMk/>
            <pc:sldMk cId="525071532" sldId="383"/>
            <ac:spMk id="466" creationId="{917BB666-C636-4510-8A37-0E305DDBBA9C}"/>
          </ac:spMkLst>
        </pc:spChg>
        <pc:cxnChg chg="add del mod">
          <ac:chgData name="Syphax Ait oubelli" userId="ecf726b1934da71b" providerId="LiveId" clId="{433709BA-F530-424B-95A6-FBFBBEFB683B}" dt="2021-09-09T11:03:02.996" v="4657" actId="478"/>
          <ac:cxnSpMkLst>
            <pc:docMk/>
            <pc:sldMk cId="525071532" sldId="383"/>
            <ac:cxnSpMk id="108" creationId="{D97AFB8B-5B21-4577-B51A-90EC69F402BF}"/>
          </ac:cxnSpMkLst>
        </pc:cxnChg>
        <pc:cxnChg chg="add mod">
          <ac:chgData name="Syphax Ait oubelli" userId="ecf726b1934da71b" providerId="LiveId" clId="{433709BA-F530-424B-95A6-FBFBBEFB683B}" dt="2021-09-09T11:03:07.781" v="4659" actId="14100"/>
          <ac:cxnSpMkLst>
            <pc:docMk/>
            <pc:sldMk cId="525071532" sldId="383"/>
            <ac:cxnSpMk id="109" creationId="{2D2D5F4F-40D1-4035-8D92-E61995AF0225}"/>
          </ac:cxnSpMkLst>
        </pc:cxnChg>
      </pc:sldChg>
      <pc:sldChg chg="addSp delSp modSp add mod">
        <pc:chgData name="Syphax Ait oubelli" userId="ecf726b1934da71b" providerId="LiveId" clId="{433709BA-F530-424B-95A6-FBFBBEFB683B}" dt="2021-09-09T11:09:17.143" v="4766" actId="207"/>
        <pc:sldMkLst>
          <pc:docMk/>
          <pc:sldMk cId="1088726475" sldId="384"/>
        </pc:sldMkLst>
        <pc:spChg chg="mod">
          <ac:chgData name="Syphax Ait oubelli" userId="ecf726b1934da71b" providerId="LiveId" clId="{433709BA-F530-424B-95A6-FBFBBEFB683B}" dt="2021-09-09T11:03:15.402" v="4662" actId="207"/>
          <ac:spMkLst>
            <pc:docMk/>
            <pc:sldMk cId="1088726475" sldId="384"/>
            <ac:spMk id="257" creationId="{7B9193E7-6055-4E2C-8ACF-FD2B1FBCD595}"/>
          </ac:spMkLst>
        </pc:spChg>
        <pc:spChg chg="mod">
          <ac:chgData name="Syphax Ait oubelli" userId="ecf726b1934da71b" providerId="LiveId" clId="{433709BA-F530-424B-95A6-FBFBBEFB683B}" dt="2021-09-09T11:01:23.533" v="4624" actId="207"/>
          <ac:spMkLst>
            <pc:docMk/>
            <pc:sldMk cId="1088726475" sldId="384"/>
            <ac:spMk id="284" creationId="{6FB9BDDE-67CE-4071-A7E9-F83760C16E73}"/>
          </ac:spMkLst>
        </pc:spChg>
        <pc:spChg chg="mod">
          <ac:chgData name="Syphax Ait oubelli" userId="ecf726b1934da71b" providerId="LiveId" clId="{433709BA-F530-424B-95A6-FBFBBEFB683B}" dt="2021-09-09T11:09:17.143" v="4766" actId="207"/>
          <ac:spMkLst>
            <pc:docMk/>
            <pc:sldMk cId="1088726475" sldId="384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09:17.143" v="4766" actId="207"/>
          <ac:spMkLst>
            <pc:docMk/>
            <pc:sldMk cId="1088726475" sldId="384"/>
            <ac:spMk id="466" creationId="{917BB666-C636-4510-8A37-0E305DDBBA9C}"/>
          </ac:spMkLst>
        </pc:spChg>
        <pc:cxnChg chg="add del mod">
          <ac:chgData name="Syphax Ait oubelli" userId="ecf726b1934da71b" providerId="LiveId" clId="{433709BA-F530-424B-95A6-FBFBBEFB683B}" dt="2021-09-09T11:02:23.185" v="4644"/>
          <ac:cxnSpMkLst>
            <pc:docMk/>
            <pc:sldMk cId="1088726475" sldId="384"/>
            <ac:cxnSpMk id="108" creationId="{409E89E6-3C03-49E0-BF33-63B67C1A384D}"/>
          </ac:cxnSpMkLst>
        </pc:cxnChg>
        <pc:cxnChg chg="add del mod">
          <ac:chgData name="Syphax Ait oubelli" userId="ecf726b1934da71b" providerId="LiveId" clId="{433709BA-F530-424B-95A6-FBFBBEFB683B}" dt="2021-09-09T11:02:23.185" v="4644"/>
          <ac:cxnSpMkLst>
            <pc:docMk/>
            <pc:sldMk cId="1088726475" sldId="384"/>
            <ac:cxnSpMk id="109" creationId="{E61FC4C5-BCA6-48FE-937C-9F6D368B2DA4}"/>
          </ac:cxnSpMkLst>
        </pc:cxnChg>
        <pc:cxnChg chg="add mod">
          <ac:chgData name="Syphax Ait oubelli" userId="ecf726b1934da71b" providerId="LiveId" clId="{433709BA-F530-424B-95A6-FBFBBEFB683B}" dt="2021-09-09T11:03:09.461" v="4660"/>
          <ac:cxnSpMkLst>
            <pc:docMk/>
            <pc:sldMk cId="1088726475" sldId="384"/>
            <ac:cxnSpMk id="110" creationId="{D16E9DD3-94AD-469C-82F7-AFCCE464FB2D}"/>
          </ac:cxnSpMkLst>
        </pc:cxnChg>
      </pc:sldChg>
      <pc:sldChg chg="addSp modSp add mod">
        <pc:chgData name="Syphax Ait oubelli" userId="ecf726b1934da71b" providerId="LiveId" clId="{433709BA-F530-424B-95A6-FBFBBEFB683B}" dt="2021-09-09T11:10:11.302" v="4779" actId="207"/>
        <pc:sldMkLst>
          <pc:docMk/>
          <pc:sldMk cId="1407966840" sldId="385"/>
        </pc:sldMkLst>
        <pc:spChg chg="mod">
          <ac:chgData name="Syphax Ait oubelli" userId="ecf726b1934da71b" providerId="LiveId" clId="{433709BA-F530-424B-95A6-FBFBBEFB683B}" dt="2021-09-09T11:04:58.542" v="4685" actId="207"/>
          <ac:spMkLst>
            <pc:docMk/>
            <pc:sldMk cId="1407966840" sldId="385"/>
            <ac:spMk id="263" creationId="{F8DD32B7-7B62-45D3-AA65-BF4F43DEA660}"/>
          </ac:spMkLst>
        </pc:spChg>
        <pc:spChg chg="mod">
          <ac:chgData name="Syphax Ait oubelli" userId="ecf726b1934da71b" providerId="LiveId" clId="{433709BA-F530-424B-95A6-FBFBBEFB683B}" dt="2021-09-09T11:04:55.044" v="4684" actId="207"/>
          <ac:spMkLst>
            <pc:docMk/>
            <pc:sldMk cId="1407966840" sldId="385"/>
            <ac:spMk id="284" creationId="{6FB9BDDE-67CE-4071-A7E9-F83760C16E73}"/>
          </ac:spMkLst>
        </pc:spChg>
        <pc:spChg chg="mod">
          <ac:chgData name="Syphax Ait oubelli" userId="ecf726b1934da71b" providerId="LiveId" clId="{433709BA-F530-424B-95A6-FBFBBEFB683B}" dt="2021-09-09T11:01:26.484" v="4625" actId="207"/>
          <ac:spMkLst>
            <pc:docMk/>
            <pc:sldMk cId="1407966840" sldId="385"/>
            <ac:spMk id="287" creationId="{4A29626E-DEA0-4A7D-804B-C1844DDB302D}"/>
          </ac:spMkLst>
        </pc:spChg>
        <pc:spChg chg="mod">
          <ac:chgData name="Syphax Ait oubelli" userId="ecf726b1934da71b" providerId="LiveId" clId="{433709BA-F530-424B-95A6-FBFBBEFB683B}" dt="2021-09-09T11:10:11.302" v="4779" actId="207"/>
          <ac:spMkLst>
            <pc:docMk/>
            <pc:sldMk cId="1407966840" sldId="385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10:11.302" v="4779" actId="207"/>
          <ac:spMkLst>
            <pc:docMk/>
            <pc:sldMk cId="1407966840" sldId="385"/>
            <ac:spMk id="467" creationId="{B78A383F-32B9-4C69-8366-0332BBC32D18}"/>
          </ac:spMkLst>
        </pc:spChg>
        <pc:cxnChg chg="add mod">
          <ac:chgData name="Syphax Ait oubelli" userId="ecf726b1934da71b" providerId="LiveId" clId="{433709BA-F530-424B-95A6-FBFBBEFB683B}" dt="2021-09-09T11:02:20.882" v="4642"/>
          <ac:cxnSpMkLst>
            <pc:docMk/>
            <pc:sldMk cId="1407966840" sldId="385"/>
            <ac:cxnSpMk id="108" creationId="{5F1F9541-BEF1-4828-BB9B-293F711EF8EF}"/>
          </ac:cxnSpMkLst>
        </pc:cxnChg>
        <pc:cxnChg chg="add mod">
          <ac:chgData name="Syphax Ait oubelli" userId="ecf726b1934da71b" providerId="LiveId" clId="{433709BA-F530-424B-95A6-FBFBBEFB683B}" dt="2021-09-09T11:02:20.882" v="4642"/>
          <ac:cxnSpMkLst>
            <pc:docMk/>
            <pc:sldMk cId="1407966840" sldId="385"/>
            <ac:cxnSpMk id="109" creationId="{C3D8E092-B6CD-45C0-B3E1-35137A221194}"/>
          </ac:cxnSpMkLst>
        </pc:cxnChg>
      </pc:sldChg>
      <pc:sldChg chg="addSp modSp add mod">
        <pc:chgData name="Syphax Ait oubelli" userId="ecf726b1934da71b" providerId="LiveId" clId="{433709BA-F530-424B-95A6-FBFBBEFB683B}" dt="2021-09-09T11:10:14.992" v="4780" actId="207"/>
        <pc:sldMkLst>
          <pc:docMk/>
          <pc:sldMk cId="3105720515" sldId="386"/>
        </pc:sldMkLst>
        <pc:spChg chg="mod">
          <ac:chgData name="Syphax Ait oubelli" userId="ecf726b1934da71b" providerId="LiveId" clId="{433709BA-F530-424B-95A6-FBFBBEFB683B}" dt="2021-09-09T11:05:06.118" v="4688" actId="207"/>
          <ac:spMkLst>
            <pc:docMk/>
            <pc:sldMk cId="3105720515" sldId="386"/>
            <ac:spMk id="263" creationId="{F8DD32B7-7B62-45D3-AA65-BF4F43DEA660}"/>
          </ac:spMkLst>
        </pc:spChg>
        <pc:spChg chg="mod">
          <ac:chgData name="Syphax Ait oubelli" userId="ecf726b1934da71b" providerId="LiveId" clId="{433709BA-F530-424B-95A6-FBFBBEFB683B}" dt="2021-09-09T11:05:02.578" v="4687" actId="207"/>
          <ac:spMkLst>
            <pc:docMk/>
            <pc:sldMk cId="3105720515" sldId="386"/>
            <ac:spMk id="284" creationId="{6FB9BDDE-67CE-4071-A7E9-F83760C16E73}"/>
          </ac:spMkLst>
        </pc:spChg>
        <pc:spChg chg="mod">
          <ac:chgData name="Syphax Ait oubelli" userId="ecf726b1934da71b" providerId="LiveId" clId="{433709BA-F530-424B-95A6-FBFBBEFB683B}" dt="2021-09-09T11:01:29.869" v="4627" actId="207"/>
          <ac:spMkLst>
            <pc:docMk/>
            <pc:sldMk cId="3105720515" sldId="386"/>
            <ac:spMk id="287" creationId="{4A29626E-DEA0-4A7D-804B-C1844DDB302D}"/>
          </ac:spMkLst>
        </pc:spChg>
        <pc:spChg chg="mod">
          <ac:chgData name="Syphax Ait oubelli" userId="ecf726b1934da71b" providerId="LiveId" clId="{433709BA-F530-424B-95A6-FBFBBEFB683B}" dt="2021-09-09T11:10:14.992" v="4780" actId="207"/>
          <ac:spMkLst>
            <pc:docMk/>
            <pc:sldMk cId="3105720515" sldId="386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10:14.992" v="4780" actId="207"/>
          <ac:spMkLst>
            <pc:docMk/>
            <pc:sldMk cId="3105720515" sldId="386"/>
            <ac:spMk id="467" creationId="{B78A383F-32B9-4C69-8366-0332BBC32D18}"/>
          </ac:spMkLst>
        </pc:spChg>
        <pc:cxnChg chg="add mod">
          <ac:chgData name="Syphax Ait oubelli" userId="ecf726b1934da71b" providerId="LiveId" clId="{433709BA-F530-424B-95A6-FBFBBEFB683B}" dt="2021-09-09T11:02:18.349" v="4641" actId="1076"/>
          <ac:cxnSpMkLst>
            <pc:docMk/>
            <pc:sldMk cId="3105720515" sldId="386"/>
            <ac:cxnSpMk id="108" creationId="{3729DA0A-B90C-4A29-97A0-33B1B1901935}"/>
          </ac:cxnSpMkLst>
        </pc:cxnChg>
        <pc:cxnChg chg="add mod">
          <ac:chgData name="Syphax Ait oubelli" userId="ecf726b1934da71b" providerId="LiveId" clId="{433709BA-F530-424B-95A6-FBFBBEFB683B}" dt="2021-09-09T11:02:18.349" v="4641" actId="1076"/>
          <ac:cxnSpMkLst>
            <pc:docMk/>
            <pc:sldMk cId="3105720515" sldId="386"/>
            <ac:cxnSpMk id="109" creationId="{1C3357A4-B504-4ABF-BB80-DCF3ABEB8C3A}"/>
          </ac:cxnSpMkLst>
        </pc:cxnChg>
      </pc:sldChg>
      <pc:sldChg chg="addSp modSp add mod">
        <pc:chgData name="Syphax Ait oubelli" userId="ecf726b1934da71b" providerId="LiveId" clId="{433709BA-F530-424B-95A6-FBFBBEFB683B}" dt="2021-09-09T11:10:18.792" v="4781" actId="207"/>
        <pc:sldMkLst>
          <pc:docMk/>
          <pc:sldMk cId="1066890246" sldId="387"/>
        </pc:sldMkLst>
        <pc:spChg chg="mod">
          <ac:chgData name="Syphax Ait oubelli" userId="ecf726b1934da71b" providerId="LiveId" clId="{433709BA-F530-424B-95A6-FBFBBEFB683B}" dt="2021-09-09T11:05:15.869" v="4691" actId="207"/>
          <ac:spMkLst>
            <pc:docMk/>
            <pc:sldMk cId="1066890246" sldId="387"/>
            <ac:spMk id="266" creationId="{24C8E260-70B4-4E7D-8E6A-3FD31D1FCA68}"/>
          </ac:spMkLst>
        </pc:spChg>
        <pc:spChg chg="mod">
          <ac:chgData name="Syphax Ait oubelli" userId="ecf726b1934da71b" providerId="LiveId" clId="{433709BA-F530-424B-95A6-FBFBBEFB683B}" dt="2021-09-09T11:05:11.636" v="4690" actId="207"/>
          <ac:spMkLst>
            <pc:docMk/>
            <pc:sldMk cId="1066890246" sldId="387"/>
            <ac:spMk id="287" creationId="{4A29626E-DEA0-4A7D-804B-C1844DDB302D}"/>
          </ac:spMkLst>
        </pc:spChg>
        <pc:spChg chg="mod">
          <ac:chgData name="Syphax Ait oubelli" userId="ecf726b1934da71b" providerId="LiveId" clId="{433709BA-F530-424B-95A6-FBFBBEFB683B}" dt="2021-09-09T11:01:32.313" v="4628" actId="207"/>
          <ac:spMkLst>
            <pc:docMk/>
            <pc:sldMk cId="1066890246" sldId="387"/>
            <ac:spMk id="290" creationId="{2209BC7C-AF8D-4EBE-AFF8-2EE2755C66E7}"/>
          </ac:spMkLst>
        </pc:spChg>
        <pc:spChg chg="mod">
          <ac:chgData name="Syphax Ait oubelli" userId="ecf726b1934da71b" providerId="LiveId" clId="{433709BA-F530-424B-95A6-FBFBBEFB683B}" dt="2021-09-09T11:10:18.792" v="4781" actId="207"/>
          <ac:spMkLst>
            <pc:docMk/>
            <pc:sldMk cId="1066890246" sldId="387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10:18.792" v="4781" actId="207"/>
          <ac:spMkLst>
            <pc:docMk/>
            <pc:sldMk cId="1066890246" sldId="387"/>
            <ac:spMk id="468" creationId="{62F08D74-B13E-40C3-8DB0-E36B945DF936}"/>
          </ac:spMkLst>
        </pc:spChg>
        <pc:cxnChg chg="add mod">
          <ac:chgData name="Syphax Ait oubelli" userId="ecf726b1934da71b" providerId="LiveId" clId="{433709BA-F530-424B-95A6-FBFBBEFB683B}" dt="2021-09-09T11:02:14.983" v="4639"/>
          <ac:cxnSpMkLst>
            <pc:docMk/>
            <pc:sldMk cId="1066890246" sldId="387"/>
            <ac:cxnSpMk id="108" creationId="{0E3F02EA-9441-42C7-A0B4-FB97478565A9}"/>
          </ac:cxnSpMkLst>
        </pc:cxnChg>
        <pc:cxnChg chg="add mod">
          <ac:chgData name="Syphax Ait oubelli" userId="ecf726b1934da71b" providerId="LiveId" clId="{433709BA-F530-424B-95A6-FBFBBEFB683B}" dt="2021-09-09T11:02:14.983" v="4639"/>
          <ac:cxnSpMkLst>
            <pc:docMk/>
            <pc:sldMk cId="1066890246" sldId="387"/>
            <ac:cxnSpMk id="109" creationId="{AE364755-BD48-4456-914D-4B1C041CCF93}"/>
          </ac:cxnSpMkLst>
        </pc:cxnChg>
      </pc:sldChg>
      <pc:sldChg chg="addSp modSp add mod">
        <pc:chgData name="Syphax Ait oubelli" userId="ecf726b1934da71b" providerId="LiveId" clId="{433709BA-F530-424B-95A6-FBFBBEFB683B}" dt="2021-09-09T11:10:23.107" v="4782" actId="207"/>
        <pc:sldMkLst>
          <pc:docMk/>
          <pc:sldMk cId="964021239" sldId="388"/>
        </pc:sldMkLst>
        <pc:spChg chg="mod">
          <ac:chgData name="Syphax Ait oubelli" userId="ecf726b1934da71b" providerId="LiveId" clId="{433709BA-F530-424B-95A6-FBFBBEFB683B}" dt="2021-09-09T11:05:24.413" v="4694" actId="207"/>
          <ac:spMkLst>
            <pc:docMk/>
            <pc:sldMk cId="964021239" sldId="388"/>
            <ac:spMk id="266" creationId="{24C8E260-70B4-4E7D-8E6A-3FD31D1FCA68}"/>
          </ac:spMkLst>
        </pc:spChg>
        <pc:spChg chg="mod">
          <ac:chgData name="Syphax Ait oubelli" userId="ecf726b1934da71b" providerId="LiveId" clId="{433709BA-F530-424B-95A6-FBFBBEFB683B}" dt="2021-09-09T11:05:20.671" v="4693" actId="207"/>
          <ac:spMkLst>
            <pc:docMk/>
            <pc:sldMk cId="964021239" sldId="388"/>
            <ac:spMk id="287" creationId="{4A29626E-DEA0-4A7D-804B-C1844DDB302D}"/>
          </ac:spMkLst>
        </pc:spChg>
        <pc:spChg chg="mod">
          <ac:chgData name="Syphax Ait oubelli" userId="ecf726b1934da71b" providerId="LiveId" clId="{433709BA-F530-424B-95A6-FBFBBEFB683B}" dt="2021-09-09T11:01:35.861" v="4630" actId="207"/>
          <ac:spMkLst>
            <pc:docMk/>
            <pc:sldMk cId="964021239" sldId="388"/>
            <ac:spMk id="290" creationId="{2209BC7C-AF8D-4EBE-AFF8-2EE2755C66E7}"/>
          </ac:spMkLst>
        </pc:spChg>
        <pc:spChg chg="mod">
          <ac:chgData name="Syphax Ait oubelli" userId="ecf726b1934da71b" providerId="LiveId" clId="{433709BA-F530-424B-95A6-FBFBBEFB683B}" dt="2021-09-09T11:10:23.107" v="4782" actId="207"/>
          <ac:spMkLst>
            <pc:docMk/>
            <pc:sldMk cId="964021239" sldId="388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10:23.107" v="4782" actId="207"/>
          <ac:spMkLst>
            <pc:docMk/>
            <pc:sldMk cId="964021239" sldId="388"/>
            <ac:spMk id="468" creationId="{62F08D74-B13E-40C3-8DB0-E36B945DF936}"/>
          </ac:spMkLst>
        </pc:spChg>
        <pc:cxnChg chg="add mod">
          <ac:chgData name="Syphax Ait oubelli" userId="ecf726b1934da71b" providerId="LiveId" clId="{433709BA-F530-424B-95A6-FBFBBEFB683B}" dt="2021-09-09T11:02:13.241" v="4638" actId="1076"/>
          <ac:cxnSpMkLst>
            <pc:docMk/>
            <pc:sldMk cId="964021239" sldId="388"/>
            <ac:cxnSpMk id="108" creationId="{DF3B57F3-8BD5-417B-AC03-AD6A9624204A}"/>
          </ac:cxnSpMkLst>
        </pc:cxnChg>
        <pc:cxnChg chg="add mod">
          <ac:chgData name="Syphax Ait oubelli" userId="ecf726b1934da71b" providerId="LiveId" clId="{433709BA-F530-424B-95A6-FBFBBEFB683B}" dt="2021-09-09T11:02:13.241" v="4638" actId="1076"/>
          <ac:cxnSpMkLst>
            <pc:docMk/>
            <pc:sldMk cId="964021239" sldId="388"/>
            <ac:cxnSpMk id="109" creationId="{E5DCEF44-7BE8-4805-BEB7-51261B745329}"/>
          </ac:cxnSpMkLst>
        </pc:cxnChg>
      </pc:sldChg>
      <pc:sldChg chg="addSp modSp add mod">
        <pc:chgData name="Syphax Ait oubelli" userId="ecf726b1934da71b" providerId="LiveId" clId="{433709BA-F530-424B-95A6-FBFBBEFB683B}" dt="2021-09-09T11:10:26.234" v="4783" actId="207"/>
        <pc:sldMkLst>
          <pc:docMk/>
          <pc:sldMk cId="3919910288" sldId="389"/>
        </pc:sldMkLst>
        <pc:spChg chg="mod">
          <ac:chgData name="Syphax Ait oubelli" userId="ecf726b1934da71b" providerId="LiveId" clId="{433709BA-F530-424B-95A6-FBFBBEFB683B}" dt="2021-09-09T11:05:31.934" v="4697" actId="207"/>
          <ac:spMkLst>
            <pc:docMk/>
            <pc:sldMk cId="3919910288" sldId="389"/>
            <ac:spMk id="269" creationId="{B312F7B2-A561-4C75-95FF-83BABB207488}"/>
          </ac:spMkLst>
        </pc:spChg>
        <pc:spChg chg="mod">
          <ac:chgData name="Syphax Ait oubelli" userId="ecf726b1934da71b" providerId="LiveId" clId="{433709BA-F530-424B-95A6-FBFBBEFB683B}" dt="2021-09-09T11:05:28.763" v="4696" actId="207"/>
          <ac:spMkLst>
            <pc:docMk/>
            <pc:sldMk cId="3919910288" sldId="389"/>
            <ac:spMk id="290" creationId="{2209BC7C-AF8D-4EBE-AFF8-2EE2755C66E7}"/>
          </ac:spMkLst>
        </pc:spChg>
        <pc:spChg chg="mod">
          <ac:chgData name="Syphax Ait oubelli" userId="ecf726b1934da71b" providerId="LiveId" clId="{433709BA-F530-424B-95A6-FBFBBEFB683B}" dt="2021-09-09T11:01:38.608" v="4631" actId="207"/>
          <ac:spMkLst>
            <pc:docMk/>
            <pc:sldMk cId="3919910288" sldId="389"/>
            <ac:spMk id="293" creationId="{892A1687-5032-4980-B27E-53F43D5E2B0F}"/>
          </ac:spMkLst>
        </pc:spChg>
        <pc:spChg chg="mod">
          <ac:chgData name="Syphax Ait oubelli" userId="ecf726b1934da71b" providerId="LiveId" clId="{433709BA-F530-424B-95A6-FBFBBEFB683B}" dt="2021-09-09T11:10:26.234" v="4783" actId="207"/>
          <ac:spMkLst>
            <pc:docMk/>
            <pc:sldMk cId="3919910288" sldId="389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10:26.234" v="4783" actId="207"/>
          <ac:spMkLst>
            <pc:docMk/>
            <pc:sldMk cId="3919910288" sldId="389"/>
            <ac:spMk id="469" creationId="{C8802A46-85DB-4029-B062-1A89304A2A01}"/>
          </ac:spMkLst>
        </pc:spChg>
        <pc:cxnChg chg="add mod">
          <ac:chgData name="Syphax Ait oubelli" userId="ecf726b1934da71b" providerId="LiveId" clId="{433709BA-F530-424B-95A6-FBFBBEFB683B}" dt="2021-09-09T11:02:06.699" v="4636"/>
          <ac:cxnSpMkLst>
            <pc:docMk/>
            <pc:sldMk cId="3919910288" sldId="389"/>
            <ac:cxnSpMk id="108" creationId="{D6D31A09-77C0-453B-B8C1-7B7241815DDA}"/>
          </ac:cxnSpMkLst>
        </pc:cxnChg>
        <pc:cxnChg chg="add mod">
          <ac:chgData name="Syphax Ait oubelli" userId="ecf726b1934da71b" providerId="LiveId" clId="{433709BA-F530-424B-95A6-FBFBBEFB683B}" dt="2021-09-09T11:02:06.699" v="4636"/>
          <ac:cxnSpMkLst>
            <pc:docMk/>
            <pc:sldMk cId="3919910288" sldId="389"/>
            <ac:cxnSpMk id="109" creationId="{71C808C0-740C-4E29-8086-3AC7ADFFCF27}"/>
          </ac:cxnSpMkLst>
        </pc:cxnChg>
      </pc:sldChg>
      <pc:sldChg chg="addSp modSp add mod">
        <pc:chgData name="Syphax Ait oubelli" userId="ecf726b1934da71b" providerId="LiveId" clId="{433709BA-F530-424B-95A6-FBFBBEFB683B}" dt="2021-09-09T11:10:29.222" v="4784" actId="207"/>
        <pc:sldMkLst>
          <pc:docMk/>
          <pc:sldMk cId="2032965252" sldId="390"/>
        </pc:sldMkLst>
        <pc:spChg chg="mod">
          <ac:chgData name="Syphax Ait oubelli" userId="ecf726b1934da71b" providerId="LiveId" clId="{433709BA-F530-424B-95A6-FBFBBEFB683B}" dt="2021-09-09T11:05:41.302" v="4701" actId="207"/>
          <ac:spMkLst>
            <pc:docMk/>
            <pc:sldMk cId="2032965252" sldId="390"/>
            <ac:spMk id="269" creationId="{B312F7B2-A561-4C75-95FF-83BABB207488}"/>
          </ac:spMkLst>
        </pc:spChg>
        <pc:spChg chg="mod">
          <ac:chgData name="Syphax Ait oubelli" userId="ecf726b1934da71b" providerId="LiveId" clId="{433709BA-F530-424B-95A6-FBFBBEFB683B}" dt="2021-09-09T11:05:37.929" v="4699" actId="207"/>
          <ac:spMkLst>
            <pc:docMk/>
            <pc:sldMk cId="2032965252" sldId="390"/>
            <ac:spMk id="290" creationId="{2209BC7C-AF8D-4EBE-AFF8-2EE2755C66E7}"/>
          </ac:spMkLst>
        </pc:spChg>
        <pc:spChg chg="mod">
          <ac:chgData name="Syphax Ait oubelli" userId="ecf726b1934da71b" providerId="LiveId" clId="{433709BA-F530-424B-95A6-FBFBBEFB683B}" dt="2021-09-09T11:01:41.962" v="4633" actId="207"/>
          <ac:spMkLst>
            <pc:docMk/>
            <pc:sldMk cId="2032965252" sldId="390"/>
            <ac:spMk id="293" creationId="{892A1687-5032-4980-B27E-53F43D5E2B0F}"/>
          </ac:spMkLst>
        </pc:spChg>
        <pc:spChg chg="mod">
          <ac:chgData name="Syphax Ait oubelli" userId="ecf726b1934da71b" providerId="LiveId" clId="{433709BA-F530-424B-95A6-FBFBBEFB683B}" dt="2021-09-09T11:10:29.222" v="4784" actId="207"/>
          <ac:spMkLst>
            <pc:docMk/>
            <pc:sldMk cId="2032965252" sldId="390"/>
            <ac:spMk id="456" creationId="{2F2DB105-80ED-4613-A1B3-181E8E526992}"/>
          </ac:spMkLst>
        </pc:spChg>
        <pc:spChg chg="mod">
          <ac:chgData name="Syphax Ait oubelli" userId="ecf726b1934da71b" providerId="LiveId" clId="{433709BA-F530-424B-95A6-FBFBBEFB683B}" dt="2021-09-09T11:10:29.222" v="4784" actId="207"/>
          <ac:spMkLst>
            <pc:docMk/>
            <pc:sldMk cId="2032965252" sldId="390"/>
            <ac:spMk id="469" creationId="{C8802A46-85DB-4029-B062-1A89304A2A01}"/>
          </ac:spMkLst>
        </pc:spChg>
        <pc:cxnChg chg="add mod">
          <ac:chgData name="Syphax Ait oubelli" userId="ecf726b1934da71b" providerId="LiveId" clId="{433709BA-F530-424B-95A6-FBFBBEFB683B}" dt="2021-09-09T11:02:01.353" v="4635" actId="1076"/>
          <ac:cxnSpMkLst>
            <pc:docMk/>
            <pc:sldMk cId="2032965252" sldId="390"/>
            <ac:cxnSpMk id="108" creationId="{A6F30B55-FEE2-41BB-8C93-B518B62A88E0}"/>
          </ac:cxnSpMkLst>
        </pc:cxnChg>
        <pc:cxnChg chg="add mod">
          <ac:chgData name="Syphax Ait oubelli" userId="ecf726b1934da71b" providerId="LiveId" clId="{433709BA-F530-424B-95A6-FBFBBEFB683B}" dt="2021-09-09T11:02:01.353" v="4635" actId="1076"/>
          <ac:cxnSpMkLst>
            <pc:docMk/>
            <pc:sldMk cId="2032965252" sldId="390"/>
            <ac:cxnSpMk id="109" creationId="{07BD7BC6-DD6C-43F2-9FBC-14C90E1C75B8}"/>
          </ac:cxnSpMkLst>
        </pc:cxnChg>
      </pc:sldChg>
      <pc:sldChg chg="modSp add mod modAnim">
        <pc:chgData name="Syphax Ait oubelli" userId="ecf726b1934da71b" providerId="LiveId" clId="{433709BA-F530-424B-95A6-FBFBBEFB683B}" dt="2021-09-09T11:08:10.055" v="4762" actId="1035"/>
        <pc:sldMkLst>
          <pc:docMk/>
          <pc:sldMk cId="510947767" sldId="391"/>
        </pc:sldMkLst>
        <pc:spChg chg="mod">
          <ac:chgData name="Syphax Ait oubelli" userId="ecf726b1934da71b" providerId="LiveId" clId="{433709BA-F530-424B-95A6-FBFBBEFB683B}" dt="2021-09-09T11:08:10.055" v="4762" actId="1035"/>
          <ac:spMkLst>
            <pc:docMk/>
            <pc:sldMk cId="510947767" sldId="391"/>
            <ac:spMk id="299" creationId="{35EBEB1D-E8BD-4587-97F6-DB9691976C21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02" creationId="{6308982C-47BC-412E-BED7-1942CA8E6890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05" creationId="{BB3AE69B-3D1E-4368-AD5C-562610298443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08" creationId="{20EF1994-D91E-4BA7-BF50-0DF7E8ED389B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11" creationId="{A3DB9B9A-2557-45C9-A054-22EB5DEFD627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14" creationId="{24B51679-4A27-434B-AF34-1D8749AA3EB2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17" creationId="{90E4C446-F17B-4DD3-A62A-23C4F8A73843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23" creationId="{F8B45668-2A06-4186-A4F3-09D61F712FFD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26" creationId="{DBFB5501-D291-4974-B7E4-26854194D6F9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29" creationId="{EA9D7802-B64B-4ECE-89E9-60614A4425E2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32" creationId="{D736F638-F09F-41D3-808E-F52717620025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35" creationId="{887ECED7-97E6-4056-94B0-CC9B8F7DB899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38" creationId="{453ACF11-27F0-4B80-98EF-5CEA16F23F25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41" creationId="{9BE466D0-3EC1-4828-9208-ADA0693EEC77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47" creationId="{B2957BA4-B0D7-42C3-92CF-E436ABDC0D82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50" creationId="{5A948D84-81FA-44EB-9076-F1021A362F12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53" creationId="{2F2BEC41-08FB-4649-B9FA-DCAF895E7058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56" creationId="{3167168A-843D-4885-8975-A610766C8FD2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59" creationId="{3CFC3E93-4D84-468A-A2AB-9AB16A154899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62" creationId="{7D56B605-50E0-48FE-9CBA-9845A5C00E63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65" creationId="{98CBB183-BA06-41B2-AEA2-2F3DED480842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71" creationId="{0721258C-9A1A-497E-8546-6C6A79CF49BE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74" creationId="{5A15C546-4E69-4FA1-A805-1B74D280FB2F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77" creationId="{1A4FF837-0807-476F-B89F-DB31F4D114CD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80" creationId="{0A741C02-519B-4E5F-BF48-BDBD344D3B43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83" creationId="{0A523392-B728-4273-A5A8-AF42DB0599B4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86" creationId="{049DD8EB-E43F-4C2F-BF68-F14CD95664D1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89" creationId="{407560CE-F77A-4B9D-AA4C-0112F953922B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95" creationId="{57247536-C6FB-42E6-B4E1-7360F18CF353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398" creationId="{6AD95AC1-ED72-44B0-902E-398DE635BFBA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01" creationId="{5BAA3221-9F95-412A-A896-06E06BA8B574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04" creationId="{880A09FA-14EA-4C9C-8843-596B054EC9B4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07" creationId="{CE9CD233-634D-4116-9909-A2FA335B1910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10" creationId="{3AECF88A-36B0-4999-8085-C76CD5F781CB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13" creationId="{6EF0D00F-3DAA-4C0D-B4BF-05595E167F04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19" creationId="{FFE2A332-755E-4D87-AF8E-AB0A1F8593E7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22" creationId="{C85104EE-DDE9-422A-BD39-D146F60A0927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25" creationId="{81EC4EA1-4B7C-457F-8866-49D6EC5873FD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28" creationId="{34F8F67C-C0CD-48A6-BB66-9D812AC3AA02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31" creationId="{8FE59B3C-659F-45D7-9C8B-7901E8B49E20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34" creationId="{7D19B643-7987-4F8D-9937-EE595A815BED}"/>
          </ac:spMkLst>
        </pc:spChg>
        <pc:spChg chg="mod">
          <ac:chgData name="Syphax Ait oubelli" userId="ecf726b1934da71b" providerId="LiveId" clId="{433709BA-F530-424B-95A6-FBFBBEFB683B}" dt="2021-09-09T11:07:38.291" v="4753" actId="207"/>
          <ac:spMkLst>
            <pc:docMk/>
            <pc:sldMk cId="510947767" sldId="391"/>
            <ac:spMk id="437" creationId="{B6CDC478-CF01-4293-BE47-58DAA4EE951B}"/>
          </ac:spMkLst>
        </pc:spChg>
      </pc:sldChg>
      <pc:sldChg chg="modSp add mod">
        <pc:chgData name="Syphax Ait oubelli" userId="ecf726b1934da71b" providerId="LiveId" clId="{433709BA-F530-424B-95A6-FBFBBEFB683B}" dt="2021-09-09T11:07:31.723" v="4752" actId="207"/>
        <pc:sldMkLst>
          <pc:docMk/>
          <pc:sldMk cId="2537346845" sldId="392"/>
        </pc:sldMkLst>
        <pc:spChg chg="mod">
          <ac:chgData name="Syphax Ait oubelli" userId="ecf726b1934da71b" providerId="LiveId" clId="{433709BA-F530-424B-95A6-FBFBBEFB683B}" dt="2021-09-09T11:07:31.723" v="4752" actId="207"/>
          <ac:spMkLst>
            <pc:docMk/>
            <pc:sldMk cId="2537346845" sldId="392"/>
            <ac:spMk id="437" creationId="{B6CDC478-CF01-4293-BE47-58DAA4EE951B}"/>
          </ac:spMkLst>
        </pc:spChg>
      </pc:sldChg>
      <pc:sldChg chg="addSp delSp modSp add mod">
        <pc:chgData name="Syphax Ait oubelli" userId="ecf726b1934da71b" providerId="LiveId" clId="{433709BA-F530-424B-95A6-FBFBBEFB683B}" dt="2021-09-09T11:18:33.646" v="4970" actId="1076"/>
        <pc:sldMkLst>
          <pc:docMk/>
          <pc:sldMk cId="1907623184" sldId="393"/>
        </pc:sldMkLst>
        <pc:spChg chg="add mod">
          <ac:chgData name="Syphax Ait oubelli" userId="ecf726b1934da71b" providerId="LiveId" clId="{433709BA-F530-424B-95A6-FBFBBEFB683B}" dt="2021-09-09T11:18:33.646" v="4970" actId="1076"/>
          <ac:spMkLst>
            <pc:docMk/>
            <pc:sldMk cId="1907623184" sldId="393"/>
            <ac:spMk id="2" creationId="{10FB895F-CFE2-4548-86A0-453AB233171A}"/>
          </ac:spMkLst>
        </pc:spChg>
        <pc:spChg chg="del">
          <ac:chgData name="Syphax Ait oubelli" userId="ecf726b1934da71b" providerId="LiveId" clId="{433709BA-F530-424B-95A6-FBFBBEFB683B}" dt="2021-09-09T11:11:21.059" v="4787" actId="478"/>
          <ac:spMkLst>
            <pc:docMk/>
            <pc:sldMk cId="1907623184" sldId="393"/>
            <ac:spMk id="5" creationId="{559CFDBE-42A7-4F67-8B82-DEC7076BB2E1}"/>
          </ac:spMkLst>
        </pc:spChg>
        <pc:spChg chg="add mod">
          <ac:chgData name="Syphax Ait oubelli" userId="ecf726b1934da71b" providerId="LiveId" clId="{433709BA-F530-424B-95A6-FBFBBEFB683B}" dt="2021-09-09T11:15:45.858" v="4868" actId="1076"/>
          <ac:spMkLst>
            <pc:docMk/>
            <pc:sldMk cId="1907623184" sldId="393"/>
            <ac:spMk id="109" creationId="{20FE5A0B-1FC8-4DDD-8DFE-9D95B7713D1A}"/>
          </ac:spMkLst>
        </pc:spChg>
        <pc:spChg chg="add mod">
          <ac:chgData name="Syphax Ait oubelli" userId="ecf726b1934da71b" providerId="LiveId" clId="{433709BA-F530-424B-95A6-FBFBBEFB683B}" dt="2021-09-09T11:15:30.818" v="4859" actId="14100"/>
          <ac:spMkLst>
            <pc:docMk/>
            <pc:sldMk cId="1907623184" sldId="393"/>
            <ac:spMk id="110" creationId="{1C0B1856-C6D9-4610-8AC2-ACD9AC7FFE3D}"/>
          </ac:spMkLst>
        </pc:spChg>
        <pc:spChg chg="add mod">
          <ac:chgData name="Syphax Ait oubelli" userId="ecf726b1934da71b" providerId="LiveId" clId="{433709BA-F530-424B-95A6-FBFBBEFB683B}" dt="2021-09-09T11:15:37.756" v="4866" actId="20577"/>
          <ac:spMkLst>
            <pc:docMk/>
            <pc:sldMk cId="1907623184" sldId="393"/>
            <ac:spMk id="111" creationId="{27E0404A-C6BE-4727-B26A-AC64123604A7}"/>
          </ac:spMkLst>
        </pc:spChg>
        <pc:spChg chg="add mod">
          <ac:chgData name="Syphax Ait oubelli" userId="ecf726b1934da71b" providerId="LiveId" clId="{433709BA-F530-424B-95A6-FBFBBEFB683B}" dt="2021-09-09T11:15:58.368" v="4882" actId="403"/>
          <ac:spMkLst>
            <pc:docMk/>
            <pc:sldMk cId="1907623184" sldId="393"/>
            <ac:spMk id="112" creationId="{69A1A8AF-AC2A-4E8E-A999-256833F66F17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24" creationId="{D3CBD7F1-FBAD-4D76-A2F7-2EC38C9AEA6C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27" creationId="{9B74FF91-EC3B-47C6-987B-1FC834348B41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30" creationId="{E8DBF41E-3D34-4957-A08B-5E6ACB097A0D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33" creationId="{8A706984-8CE0-4C34-97C6-FC3122A5BA83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36" creationId="{2D414A0A-8332-4D18-963B-6E19DB64244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39" creationId="{1C131858-4C92-42D7-9A6A-AF60F3FB3D5F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42" creationId="{8850CA98-C6D0-46FD-8EAD-49E985E80F24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45" creationId="{591EE7D4-C153-4FCC-9B07-E9906EAD3057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48" creationId="{3AB2FDBE-29A9-43D1-86EE-233EBB2C51A0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51" creationId="{6A602BE5-F5C0-40AC-B590-2B7BD27BA130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54" creationId="{3BBE6C1C-74FB-4B9C-B712-13B5FF6C94A1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57" creationId="{7B9193E7-6055-4E2C-8ACF-FD2B1FBCD595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60" creationId="{8E7817AE-0FF0-4ED9-A133-FE27B8144E3A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63" creationId="{F8DD32B7-7B62-45D3-AA65-BF4F43DEA660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66" creationId="{24C8E260-70B4-4E7D-8E6A-3FD31D1FCA68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69" creationId="{B312F7B2-A561-4C75-95FF-83BABB207488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72" creationId="{A2E7B375-E60E-4E98-B84C-73A7B8C6A9E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75" creationId="{3202A667-6B9B-491E-87DA-09BA84B7A93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78" creationId="{75FC1090-A766-493F-AA39-75BE97982FC8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81" creationId="{48CDBFA7-6554-4E77-AFE2-15D47750202A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84" creationId="{6FB9BDDE-67CE-4071-A7E9-F83760C16E73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87" creationId="{4A29626E-DEA0-4A7D-804B-C1844DDB302D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90" creationId="{2209BC7C-AF8D-4EBE-AFF8-2EE2755C66E7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93" creationId="{892A1687-5032-4980-B27E-53F43D5E2B0F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96" creationId="{6D70FAEC-CB8C-4B92-B6FB-5402C7212596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299" creationId="{35EBEB1D-E8BD-4587-97F6-DB9691976C21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02" creationId="{6308982C-47BC-412E-BED7-1942CA8E6890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05" creationId="{BB3AE69B-3D1E-4368-AD5C-562610298443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08" creationId="{20EF1994-D91E-4BA7-BF50-0DF7E8ED389B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11" creationId="{A3DB9B9A-2557-45C9-A054-22EB5DEFD627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14" creationId="{24B51679-4A27-434B-AF34-1D8749AA3EB2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17" creationId="{90E4C446-F17B-4DD3-A62A-23C4F8A73843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20" creationId="{17CA576B-538B-4350-9108-7AA74C72CB0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23" creationId="{F8B45668-2A06-4186-A4F3-09D61F712FFD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26" creationId="{DBFB5501-D291-4974-B7E4-26854194D6F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29" creationId="{EA9D7802-B64B-4ECE-89E9-60614A4425E2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32" creationId="{D736F638-F09F-41D3-808E-F52717620025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35" creationId="{887ECED7-97E6-4056-94B0-CC9B8F7DB89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38" creationId="{453ACF11-27F0-4B80-98EF-5CEA16F23F25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41" creationId="{9BE466D0-3EC1-4828-9208-ADA0693EEC77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44" creationId="{7C3A23DB-A729-4F72-80CD-BF20463D0E20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47" creationId="{B2957BA4-B0D7-42C3-92CF-E436ABDC0D82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50" creationId="{5A948D84-81FA-44EB-9076-F1021A362F12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53" creationId="{2F2BEC41-08FB-4649-B9FA-DCAF895E7058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56" creationId="{3167168A-843D-4885-8975-A610766C8FD2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59" creationId="{3CFC3E93-4D84-468A-A2AB-9AB16A15489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62" creationId="{7D56B605-50E0-48FE-9CBA-9845A5C00E63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65" creationId="{98CBB183-BA06-41B2-AEA2-2F3DED480842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68" creationId="{997B7032-9BCB-4E66-B5DF-0C404AF7B0AC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71" creationId="{0721258C-9A1A-497E-8546-6C6A79CF49BE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74" creationId="{5A15C546-4E69-4FA1-A805-1B74D280FB2F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77" creationId="{1A4FF837-0807-476F-B89F-DB31F4D114CD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80" creationId="{0A741C02-519B-4E5F-BF48-BDBD344D3B43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83" creationId="{0A523392-B728-4273-A5A8-AF42DB0599B4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86" creationId="{049DD8EB-E43F-4C2F-BF68-F14CD95664D1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89" creationId="{407560CE-F77A-4B9D-AA4C-0112F953922B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92" creationId="{129FD6EB-F7FB-43A0-8872-241AB67980CB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95" creationId="{57247536-C6FB-42E6-B4E1-7360F18CF353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398" creationId="{6AD95AC1-ED72-44B0-902E-398DE635BFBA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01" creationId="{5BAA3221-9F95-412A-A896-06E06BA8B574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04" creationId="{880A09FA-14EA-4C9C-8843-596B054EC9B4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07" creationId="{CE9CD233-634D-4116-9909-A2FA335B1910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10" creationId="{3AECF88A-36B0-4999-8085-C76CD5F781CB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13" creationId="{6EF0D00F-3DAA-4C0D-B4BF-05595E167F04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16" creationId="{119B4CB0-F44C-4FCB-8BC5-DCA863E0ADED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19" creationId="{FFE2A332-755E-4D87-AF8E-AB0A1F8593E7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22" creationId="{C85104EE-DDE9-422A-BD39-D146F60A0927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25" creationId="{81EC4EA1-4B7C-457F-8866-49D6EC5873FD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28" creationId="{34F8F67C-C0CD-48A6-BB66-9D812AC3AA02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31" creationId="{8FE59B3C-659F-45D7-9C8B-7901E8B49E20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34" creationId="{7D19B643-7987-4F8D-9937-EE595A815BED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37" creationId="{B6CDC478-CF01-4293-BE47-58DAA4EE951B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38" creationId="{DB842C63-FBC2-4E9A-85EB-0A9821D8F9AF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39" creationId="{973D3556-A3FC-452E-B024-E74045D7FC8F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40" creationId="{F69B068F-3C4B-4E7B-ABE5-92B4D69524A1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41" creationId="{068BDF3C-0735-4087-B6D2-D574574DB533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42" creationId="{856B36C3-4DC4-4D23-A307-D922DC5ECDFD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43" creationId="{687B29B8-A2CF-4072-BF9E-0D20DED004C7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44" creationId="{A45BCECC-0D26-4B11-AE84-52EEC288CF55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45" creationId="{8174A5F7-A676-43B2-84C1-8F992C0D0006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46" creationId="{3B2AB819-4B7D-43A7-8F6E-8E809E4A9575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47" creationId="{77FCAAD2-E33A-4821-9057-9449EFE55FEF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48" creationId="{ED6AF8B6-9264-4AC7-8183-63E4B7A2AFF2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49" creationId="{276F073C-AFFF-49A5-BCB9-D2EA975C169B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50" creationId="{6502408F-D4A8-4B4A-9618-AA29061A8498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51" creationId="{16138C2F-4869-4FF1-BAD5-18712C769CAE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52" creationId="{225E836F-7CCA-4354-8F18-4AB9A0B9C6BC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53" creationId="{B6E63D51-9DE2-4961-BB5D-89DCB6471FA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54" creationId="{2A31E3F0-2186-4B5D-A0EC-0C7E6AA5A66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55" creationId="{156E0A19-9F0F-492C-87CA-9ECD510E099F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56" creationId="{2F2DB105-80ED-4613-A1B3-181E8E526992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57" creationId="{7412C028-8B6A-4E19-9C4B-550EAB5D6FE0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58" creationId="{A8F3D18F-2EF2-4572-BC1D-78835CB73EA5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59" creationId="{571C2013-1DC9-4AEF-8231-5FBD7ACEA575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60" creationId="{2D8124E0-3C89-46C0-BE14-142AB944EBB3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61" creationId="{8D3FF836-9DF2-41A5-933B-13F2A4BA0B5F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62" creationId="{90ED56C6-DD0F-4EE8-801F-9650DCD038C7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63" creationId="{F6219DE0-EF33-4DF3-83EC-C9A5AA9874D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64" creationId="{E7BEBE2E-468C-4F6E-84D2-B31B7959E159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65" creationId="{7C42A1BE-F9F0-40CD-843D-240EFE140A8D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66" creationId="{917BB666-C636-4510-8A37-0E305DDBBA9C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67" creationId="{B78A383F-32B9-4C69-8366-0332BBC32D18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68" creationId="{62F08D74-B13E-40C3-8DB0-E36B945DF936}"/>
          </ac:spMkLst>
        </pc:spChg>
        <pc:spChg chg="del">
          <ac:chgData name="Syphax Ait oubelli" userId="ecf726b1934da71b" providerId="LiveId" clId="{433709BA-F530-424B-95A6-FBFBBEFB683B}" dt="2021-09-09T11:11:19.604" v="4786" actId="478"/>
          <ac:spMkLst>
            <pc:docMk/>
            <pc:sldMk cId="1907623184" sldId="393"/>
            <ac:spMk id="469" creationId="{C8802A46-85DB-4029-B062-1A89304A2A01}"/>
          </ac:spMkLst>
        </pc:spChg>
        <pc:spChg chg="mod">
          <ac:chgData name="Syphax Ait oubelli" userId="ecf726b1934da71b" providerId="LiveId" clId="{433709BA-F530-424B-95A6-FBFBBEFB683B}" dt="2021-09-09T11:11:27.962" v="4794" actId="1076"/>
          <ac:spMkLst>
            <pc:docMk/>
            <pc:sldMk cId="1907623184" sldId="393"/>
            <ac:spMk id="470" creationId="{8E3416C2-7C39-462B-B229-1E423AD86477}"/>
          </ac:spMkLst>
        </pc:spChg>
      </pc:sldChg>
      <pc:sldChg chg="delSp modSp add mod">
        <pc:chgData name="Syphax Ait oubelli" userId="ecf726b1934da71b" providerId="LiveId" clId="{433709BA-F530-424B-95A6-FBFBBEFB683B}" dt="2021-09-09T11:18:15.150" v="4947" actId="20577"/>
        <pc:sldMkLst>
          <pc:docMk/>
          <pc:sldMk cId="3310346952" sldId="394"/>
        </pc:sldMkLst>
        <pc:spChg chg="mod">
          <ac:chgData name="Syphax Ait oubelli" userId="ecf726b1934da71b" providerId="LiveId" clId="{433709BA-F530-424B-95A6-FBFBBEFB683B}" dt="2021-09-09T11:18:15.150" v="4947" actId="20577"/>
          <ac:spMkLst>
            <pc:docMk/>
            <pc:sldMk cId="3310346952" sldId="394"/>
            <ac:spMk id="2" creationId="{10FB895F-CFE2-4548-86A0-453AB233171A}"/>
          </ac:spMkLst>
        </pc:spChg>
        <pc:spChg chg="del">
          <ac:chgData name="Syphax Ait oubelli" userId="ecf726b1934da71b" providerId="LiveId" clId="{433709BA-F530-424B-95A6-FBFBBEFB683B}" dt="2021-09-09T11:16:20.361" v="4891" actId="478"/>
          <ac:spMkLst>
            <pc:docMk/>
            <pc:sldMk cId="3310346952" sldId="394"/>
            <ac:spMk id="110" creationId="{1C0B1856-C6D9-4610-8AC2-ACD9AC7FFE3D}"/>
          </ac:spMkLst>
        </pc:spChg>
        <pc:spChg chg="del">
          <ac:chgData name="Syphax Ait oubelli" userId="ecf726b1934da71b" providerId="LiveId" clId="{433709BA-F530-424B-95A6-FBFBBEFB683B}" dt="2021-09-09T11:16:20.361" v="4891" actId="478"/>
          <ac:spMkLst>
            <pc:docMk/>
            <pc:sldMk cId="3310346952" sldId="394"/>
            <ac:spMk id="111" creationId="{27E0404A-C6BE-4727-B26A-AC64123604A7}"/>
          </ac:spMkLst>
        </pc:spChg>
        <pc:spChg chg="del">
          <ac:chgData name="Syphax Ait oubelli" userId="ecf726b1934da71b" providerId="LiveId" clId="{433709BA-F530-424B-95A6-FBFBBEFB683B}" dt="2021-09-09T11:16:20.361" v="4891" actId="478"/>
          <ac:spMkLst>
            <pc:docMk/>
            <pc:sldMk cId="3310346952" sldId="394"/>
            <ac:spMk id="112" creationId="{69A1A8AF-AC2A-4E8E-A999-256833F66F17}"/>
          </ac:spMkLst>
        </pc:spChg>
      </pc:sldChg>
      <pc:sldChg chg="addSp delSp modSp add mod">
        <pc:chgData name="Syphax Ait oubelli" userId="ecf726b1934da71b" providerId="LiveId" clId="{433709BA-F530-424B-95A6-FBFBBEFB683B}" dt="2021-09-09T11:18:02.508" v="4936" actId="1076"/>
        <pc:sldMkLst>
          <pc:docMk/>
          <pc:sldMk cId="1191695693" sldId="395"/>
        </pc:sldMkLst>
        <pc:spChg chg="mod">
          <ac:chgData name="Syphax Ait oubelli" userId="ecf726b1934da71b" providerId="LiveId" clId="{433709BA-F530-424B-95A6-FBFBBEFB683B}" dt="2021-09-09T11:18:02.508" v="4936" actId="1076"/>
          <ac:spMkLst>
            <pc:docMk/>
            <pc:sldMk cId="1191695693" sldId="395"/>
            <ac:spMk id="2" creationId="{10FB895F-CFE2-4548-86A0-453AB233171A}"/>
          </ac:spMkLst>
        </pc:spChg>
        <pc:spChg chg="add mod">
          <ac:chgData name="Syphax Ait oubelli" userId="ecf726b1934da71b" providerId="LiveId" clId="{433709BA-F530-424B-95A6-FBFBBEFB683B}" dt="2021-09-09T11:17:36.369" v="4906" actId="167"/>
          <ac:spMkLst>
            <pc:docMk/>
            <pc:sldMk cId="1191695693" sldId="395"/>
            <ac:spMk id="3" creationId="{6E4BED37-42D1-42F6-B8ED-B11143B1631A}"/>
          </ac:spMkLst>
        </pc:spChg>
        <pc:spChg chg="add mod">
          <ac:chgData name="Syphax Ait oubelli" userId="ecf726b1934da71b" providerId="LiveId" clId="{433709BA-F530-424B-95A6-FBFBBEFB683B}" dt="2021-09-09T11:17:49.788" v="4920" actId="1036"/>
          <ac:spMkLst>
            <pc:docMk/>
            <pc:sldMk cId="1191695693" sldId="395"/>
            <ac:spMk id="6" creationId="{0D0FB7D9-EDE1-4B28-A7FB-E625E9330F9C}"/>
          </ac:spMkLst>
        </pc:spChg>
        <pc:spChg chg="mod">
          <ac:chgData name="Syphax Ait oubelli" userId="ecf726b1934da71b" providerId="LiveId" clId="{433709BA-F530-424B-95A6-FBFBBEFB683B}" dt="2021-09-09T11:17:45.387" v="4916" actId="20577"/>
          <ac:spMkLst>
            <pc:docMk/>
            <pc:sldMk cId="1191695693" sldId="395"/>
            <ac:spMk id="109" creationId="{20FE5A0B-1FC8-4DDD-8DFE-9D95B7713D1A}"/>
          </ac:spMkLst>
        </pc:spChg>
        <pc:spChg chg="del">
          <ac:chgData name="Syphax Ait oubelli" userId="ecf726b1934da71b" providerId="LiveId" clId="{433709BA-F530-424B-95A6-FBFBBEFB683B}" dt="2021-09-09T11:17:26.834" v="4893" actId="478"/>
          <ac:spMkLst>
            <pc:docMk/>
            <pc:sldMk cId="1191695693" sldId="395"/>
            <ac:spMk id="470" creationId="{8E3416C2-7C39-462B-B229-1E423AD86477}"/>
          </ac:spMkLst>
        </pc:spChg>
      </pc:sldChg>
      <pc:sldChg chg="addSp delSp modSp add mod">
        <pc:chgData name="Syphax Ait oubelli" userId="ecf726b1934da71b" providerId="LiveId" clId="{433709BA-F530-424B-95A6-FBFBBEFB683B}" dt="2021-09-09T11:20:12.290" v="4974" actId="14100"/>
        <pc:sldMkLst>
          <pc:docMk/>
          <pc:sldMk cId="3444080937" sldId="396"/>
        </pc:sldMkLst>
        <pc:spChg chg="del">
          <ac:chgData name="Syphax Ait oubelli" userId="ecf726b1934da71b" providerId="LiveId" clId="{433709BA-F530-424B-95A6-FBFBBEFB683B}" dt="2021-09-09T11:20:10.026" v="4972" actId="478"/>
          <ac:spMkLst>
            <pc:docMk/>
            <pc:sldMk cId="3444080937" sldId="396"/>
            <ac:spMk id="2" creationId="{10FB895F-CFE2-4548-86A0-453AB233171A}"/>
          </ac:spMkLst>
        </pc:spChg>
        <pc:spChg chg="del">
          <ac:chgData name="Syphax Ait oubelli" userId="ecf726b1934da71b" providerId="LiveId" clId="{433709BA-F530-424B-95A6-FBFBBEFB683B}" dt="2021-09-09T11:20:10.026" v="4972" actId="478"/>
          <ac:spMkLst>
            <pc:docMk/>
            <pc:sldMk cId="3444080937" sldId="396"/>
            <ac:spMk id="3" creationId="{6E4BED37-42D1-42F6-B8ED-B11143B1631A}"/>
          </ac:spMkLst>
        </pc:spChg>
        <pc:spChg chg="del">
          <ac:chgData name="Syphax Ait oubelli" userId="ecf726b1934da71b" providerId="LiveId" clId="{433709BA-F530-424B-95A6-FBFBBEFB683B}" dt="2021-09-09T11:20:10.026" v="4972" actId="478"/>
          <ac:spMkLst>
            <pc:docMk/>
            <pc:sldMk cId="3444080937" sldId="396"/>
            <ac:spMk id="6" creationId="{0D0FB7D9-EDE1-4B28-A7FB-E625E9330F9C}"/>
          </ac:spMkLst>
        </pc:spChg>
        <pc:spChg chg="del">
          <ac:chgData name="Syphax Ait oubelli" userId="ecf726b1934da71b" providerId="LiveId" clId="{433709BA-F530-424B-95A6-FBFBBEFB683B}" dt="2021-09-09T11:20:10.026" v="4972" actId="478"/>
          <ac:spMkLst>
            <pc:docMk/>
            <pc:sldMk cId="3444080937" sldId="396"/>
            <ac:spMk id="109" creationId="{20FE5A0B-1FC8-4DDD-8DFE-9D95B7713D1A}"/>
          </ac:spMkLst>
        </pc:spChg>
        <pc:picChg chg="add mod">
          <ac:chgData name="Syphax Ait oubelli" userId="ecf726b1934da71b" providerId="LiveId" clId="{433709BA-F530-424B-95A6-FBFBBEFB683B}" dt="2021-09-09T11:20:12.290" v="4974" actId="14100"/>
          <ac:picMkLst>
            <pc:docMk/>
            <pc:sldMk cId="3444080937" sldId="396"/>
            <ac:picMk id="5" creationId="{2BE12C9F-4B1C-4E9A-A4BF-E2D3249B7390}"/>
          </ac:picMkLst>
        </pc:picChg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09/09/2021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58A860-D8AB-4201-9E9A-F23F6E43F26F}"/>
              </a:ext>
            </a:extLst>
          </p:cNvPr>
          <p:cNvSpPr txBox="1"/>
          <p:nvPr/>
        </p:nvSpPr>
        <p:spPr>
          <a:xfrm>
            <a:off x="2786850" y="585438"/>
            <a:ext cx="661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6000">
                <a:latin typeface="+mj-lt"/>
                <a:cs typeface="Eudoxus Sans Medium" pitchFamily="2" charset="0"/>
              </a:rPr>
              <a:t> </a:t>
            </a:r>
            <a:r>
              <a:rPr lang="fr-FR" sz="60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6000">
                <a:latin typeface="+mj-lt"/>
                <a:cs typeface="Eudoxus Sans Medium" pitchFamily="2" charset="0"/>
              </a:rPr>
              <a:t> </a:t>
            </a:r>
            <a:r>
              <a:rPr lang="fr-FR" sz="6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60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6000">
                <a:solidFill>
                  <a:srgbClr val="A5FDB9"/>
                </a:solidFill>
                <a:latin typeface="+mj-lt"/>
                <a:cs typeface="Eudoxus Sans Medium" pitchFamily="2" charset="0"/>
              </a:rPr>
              <a:t>b</a:t>
            </a:r>
            <a:r>
              <a:rPr lang="fr-FR" sz="60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dacbab</a:t>
            </a:r>
            <a:r>
              <a:rPr lang="fr-FR" sz="6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</a:p>
          <a:p>
            <a:r>
              <a:rPr lang="fr-FR" sz="60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6000">
                <a:latin typeface="+mj-lt"/>
                <a:cs typeface="Eudoxus Sans Medium" pitchFamily="2" charset="0"/>
              </a:rPr>
              <a:t> </a:t>
            </a:r>
            <a:r>
              <a:rPr lang="fr-FR" sz="60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6000">
                <a:latin typeface="+mj-lt"/>
                <a:cs typeface="Eudoxus Sans Medium" pitchFamily="2" charset="0"/>
              </a:rPr>
              <a:t> </a:t>
            </a:r>
            <a:r>
              <a:rPr lang="fr-FR" sz="6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60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ace</a:t>
            </a:r>
            <a:r>
              <a:rPr lang="fr-FR" sz="6000">
                <a:solidFill>
                  <a:srgbClr val="A5FDB9"/>
                </a:solidFill>
                <a:latin typeface="+mj-lt"/>
                <a:cs typeface="Eudoxus Sans Medium" pitchFamily="2" charset="0"/>
              </a:rPr>
              <a:t>b</a:t>
            </a:r>
            <a:r>
              <a:rPr lang="fr-FR" sz="60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fca</a:t>
            </a:r>
            <a:r>
              <a:rPr lang="fr-FR" sz="6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endParaRPr lang="fr-FR" sz="4000">
              <a:latin typeface="+mj-lt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FD408-5FF2-4BD1-BCCD-3614B87B3478}"/>
              </a:ext>
            </a:extLst>
          </p:cNvPr>
          <p:cNvSpPr txBox="1"/>
          <p:nvPr/>
        </p:nvSpPr>
        <p:spPr>
          <a:xfrm>
            <a:off x="2786850" y="4186085"/>
            <a:ext cx="661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6000">
                <a:latin typeface="+mj-lt"/>
                <a:cs typeface="Eudoxus Sans Medium" pitchFamily="2" charset="0"/>
              </a:rPr>
              <a:t> </a:t>
            </a:r>
            <a:r>
              <a:rPr lang="fr-FR" sz="60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6000">
                <a:latin typeface="+mj-lt"/>
                <a:cs typeface="Eudoxus Sans Medium" pitchFamily="2" charset="0"/>
              </a:rPr>
              <a:t> </a:t>
            </a:r>
            <a:r>
              <a:rPr lang="fr-FR" sz="6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60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abda</a:t>
            </a:r>
            <a:r>
              <a:rPr lang="fr-FR" sz="6000">
                <a:solidFill>
                  <a:srgbClr val="A5FDB9"/>
                </a:solidFill>
                <a:latin typeface="+mj-lt"/>
                <a:cs typeface="Eudoxus Sans Medium" pitchFamily="2" charset="0"/>
              </a:rPr>
              <a:t>c</a:t>
            </a:r>
            <a:r>
              <a:rPr lang="fr-FR" sz="60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bab</a:t>
            </a:r>
            <a:r>
              <a:rPr lang="fr-FR" sz="6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</a:p>
          <a:p>
            <a:r>
              <a:rPr lang="fr-FR" sz="60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6000">
                <a:latin typeface="+mj-lt"/>
                <a:cs typeface="Eudoxus Sans Medium" pitchFamily="2" charset="0"/>
              </a:rPr>
              <a:t> </a:t>
            </a:r>
            <a:r>
              <a:rPr lang="fr-FR" sz="60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6000">
                <a:latin typeface="+mj-lt"/>
                <a:cs typeface="Eudoxus Sans Medium" pitchFamily="2" charset="0"/>
              </a:rPr>
              <a:t> </a:t>
            </a:r>
            <a:r>
              <a:rPr lang="fr-FR" sz="6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60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6000">
                <a:solidFill>
                  <a:srgbClr val="A5FDB9"/>
                </a:solidFill>
                <a:latin typeface="+mj-lt"/>
                <a:cs typeface="Eudoxus Sans Medium" pitchFamily="2" charset="0"/>
              </a:rPr>
              <a:t>c</a:t>
            </a:r>
            <a:r>
              <a:rPr lang="fr-FR" sz="60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ebfca</a:t>
            </a:r>
            <a:r>
              <a:rPr lang="fr-FR" sz="6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endParaRPr lang="fr-FR" sz="4000">
              <a:latin typeface="+mj-lt"/>
              <a:cs typeface="Eudoxus Sans Medium" pitchFamily="2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8113CD-DB57-4AEF-B270-BEFECBB9E60C}"/>
              </a:ext>
            </a:extLst>
          </p:cNvPr>
          <p:cNvSpPr/>
          <p:nvPr/>
        </p:nvSpPr>
        <p:spPr bwMode="auto">
          <a:xfrm>
            <a:off x="6594929" y="2393613"/>
            <a:ext cx="537028" cy="261633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99778F-50EB-4A01-B90C-5F11D37451A3}"/>
              </a:ext>
            </a:extLst>
          </p:cNvPr>
          <p:cNvSpPr/>
          <p:nvPr/>
        </p:nvSpPr>
        <p:spPr bwMode="auto">
          <a:xfrm>
            <a:off x="5779861" y="6010929"/>
            <a:ext cx="537028" cy="261633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3F134DC-FDCF-415F-8AF0-F6A4F1BF2868}"/>
              </a:ext>
            </a:extLst>
          </p:cNvPr>
          <p:cNvSpPr/>
          <p:nvPr/>
        </p:nvSpPr>
        <p:spPr bwMode="auto">
          <a:xfrm flipV="1">
            <a:off x="7030017" y="4135113"/>
            <a:ext cx="537028" cy="261633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877BCB6-F77E-4E6A-943F-752A0308B3C8}"/>
              </a:ext>
            </a:extLst>
          </p:cNvPr>
          <p:cNvSpPr/>
          <p:nvPr/>
        </p:nvSpPr>
        <p:spPr bwMode="auto">
          <a:xfrm flipV="1">
            <a:off x="5764621" y="466533"/>
            <a:ext cx="537028" cy="261633"/>
          </a:xfrm>
          <a:prstGeom prst="triangle">
            <a:avLst/>
          </a:prstGeom>
          <a:solidFill>
            <a:srgbClr val="8690FA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006F99A-810F-4549-B493-107088043181}"/>
              </a:ext>
            </a:extLst>
          </p:cNvPr>
          <p:cNvSpPr/>
          <p:nvPr/>
        </p:nvSpPr>
        <p:spPr bwMode="auto">
          <a:xfrm>
            <a:off x="5764621" y="2393613"/>
            <a:ext cx="537028" cy="261633"/>
          </a:xfrm>
          <a:prstGeom prst="triangle">
            <a:avLst/>
          </a:prstGeom>
          <a:solidFill>
            <a:srgbClr val="8690FA">
              <a:alpha val="4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FF26DC0-D197-49A3-9680-239128DA4221}"/>
              </a:ext>
            </a:extLst>
          </p:cNvPr>
          <p:cNvSpPr/>
          <p:nvPr/>
        </p:nvSpPr>
        <p:spPr bwMode="auto">
          <a:xfrm flipV="1">
            <a:off x="5779861" y="4135113"/>
            <a:ext cx="537028" cy="261633"/>
          </a:xfrm>
          <a:prstGeom prst="triangle">
            <a:avLst/>
          </a:prstGeom>
          <a:solidFill>
            <a:srgbClr val="8690FA">
              <a:alpha val="4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418421-17CF-411A-9CBC-9CD2DF290949}"/>
              </a:ext>
            </a:extLst>
          </p:cNvPr>
          <p:cNvCxnSpPr>
            <a:cxnSpLocks/>
          </p:cNvCxnSpPr>
          <p:nvPr/>
        </p:nvCxnSpPr>
        <p:spPr>
          <a:xfrm>
            <a:off x="6060235" y="2524430"/>
            <a:ext cx="561794" cy="0"/>
          </a:xfrm>
          <a:prstGeom prst="straightConnector1">
            <a:avLst/>
          </a:prstGeom>
          <a:ln w="28575">
            <a:solidFill>
              <a:srgbClr val="8690FA">
                <a:alpha val="40000"/>
              </a:srgb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0077F-67B3-48A1-91C1-AEC956C59C57}"/>
              </a:ext>
            </a:extLst>
          </p:cNvPr>
          <p:cNvCxnSpPr>
            <a:cxnSpLocks/>
          </p:cNvCxnSpPr>
          <p:nvPr/>
        </p:nvCxnSpPr>
        <p:spPr>
          <a:xfrm>
            <a:off x="6060235" y="4256709"/>
            <a:ext cx="1026365" cy="0"/>
          </a:xfrm>
          <a:prstGeom prst="straightConnector1">
            <a:avLst/>
          </a:prstGeom>
          <a:ln w="28575">
            <a:solidFill>
              <a:srgbClr val="8690FA">
                <a:alpha val="40000"/>
              </a:srgbClr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86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5EE63A-B784-4C9B-B63D-F1082EA258B2}"/>
              </a:ext>
            </a:extLst>
          </p:cNvPr>
          <p:cNvCxnSpPr>
            <a:cxnSpLocks/>
          </p:cNvCxnSpPr>
          <p:nvPr/>
        </p:nvCxnSpPr>
        <p:spPr>
          <a:xfrm flipH="1">
            <a:off x="2965035" y="2742558"/>
            <a:ext cx="3064290" cy="17852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48B6B6-F278-454B-A846-9003D5A5F101}"/>
              </a:ext>
            </a:extLst>
          </p:cNvPr>
          <p:cNvCxnSpPr>
            <a:cxnSpLocks/>
          </p:cNvCxnSpPr>
          <p:nvPr/>
        </p:nvCxnSpPr>
        <p:spPr>
          <a:xfrm>
            <a:off x="6096000" y="2742558"/>
            <a:ext cx="3064290" cy="17852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F1A4F3-AAAA-4FF3-ABE3-B98DF2D21305}"/>
              </a:ext>
            </a:extLst>
          </p:cNvPr>
          <p:cNvSpPr txBox="1"/>
          <p:nvPr/>
        </p:nvSpPr>
        <p:spPr>
          <a:xfrm>
            <a:off x="160085" y="109914"/>
            <a:ext cx="3569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32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3200">
                <a:solidFill>
                  <a:srgbClr val="A5FDB9"/>
                </a:solidFill>
                <a:latin typeface="+mj-lt"/>
                <a:cs typeface="Eudoxus Sans Medium" pitchFamily="2" charset="0"/>
              </a:rPr>
              <a:t>b</a:t>
            </a:r>
            <a:r>
              <a:rPr lang="fr-FR" sz="32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dacbab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</a:p>
          <a:p>
            <a:r>
              <a:rPr lang="fr-FR" sz="32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32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3200">
                <a:solidFill>
                  <a:srgbClr val="A5FDB9"/>
                </a:solidFill>
                <a:latin typeface="+mj-lt"/>
                <a:cs typeface="Eudoxus Sans Medium" pitchFamily="2" charset="0"/>
              </a:rPr>
              <a:t>c</a:t>
            </a:r>
            <a:r>
              <a:rPr lang="fr-FR" sz="32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ebfca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endParaRPr lang="fr-FR">
              <a:latin typeface="+mj-lt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B79BD-3352-4E1E-94D3-B41EEB9058FA}"/>
              </a:ext>
            </a:extLst>
          </p:cNvPr>
          <p:cNvSpPr/>
          <p:nvPr/>
        </p:nvSpPr>
        <p:spPr bwMode="auto">
          <a:xfrm>
            <a:off x="5095795" y="564775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pic>
        <p:nvPicPr>
          <p:cNvPr id="10" name="Image 1">
            <a:extLst>
              <a:ext uri="{FF2B5EF4-FFF2-40B4-BE49-F238E27FC236}">
                <a16:creationId xmlns:a16="http://schemas.microsoft.com/office/drawing/2014/main" id="{5D0168F1-5A29-43EF-B4EB-E85F3536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41D54-DB0D-4EA8-A2A6-6C745A4D145E}"/>
              </a:ext>
            </a:extLst>
          </p:cNvPr>
          <p:cNvSpPr/>
          <p:nvPr/>
        </p:nvSpPr>
        <p:spPr bwMode="auto">
          <a:xfrm>
            <a:off x="5095795" y="2350032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93E167-94A6-4121-BB08-867CE441A8EB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6096000" y="1349828"/>
            <a:ext cx="0" cy="1000204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F33C90-9D0E-4FB5-9C76-B8C2198B7A57}"/>
              </a:ext>
            </a:extLst>
          </p:cNvPr>
          <p:cNvSpPr txBox="1"/>
          <p:nvPr/>
        </p:nvSpPr>
        <p:spPr>
          <a:xfrm>
            <a:off x="9461327" y="201092"/>
            <a:ext cx="2309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lcs</a:t>
            </a:r>
            <a:r>
              <a:rPr lang="fr-FR" sz="44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:</a:t>
            </a:r>
            <a:r>
              <a:rPr lang="fr-FR" sz="4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 </a:t>
            </a:r>
            <a:r>
              <a:rPr lang="fr-FR" sz="4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</a:t>
            </a:r>
            <a:endParaRPr lang="fr-FR" sz="28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C3B49-76F5-4DB3-8BC2-A72AC62CF11C}"/>
              </a:ext>
            </a:extLst>
          </p:cNvPr>
          <p:cNvSpPr/>
          <p:nvPr/>
        </p:nvSpPr>
        <p:spPr bwMode="auto">
          <a:xfrm>
            <a:off x="2045035" y="4135289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CD1F0-CA3A-4D07-B654-08E1177DDE52}"/>
              </a:ext>
            </a:extLst>
          </p:cNvPr>
          <p:cNvSpPr/>
          <p:nvPr/>
        </p:nvSpPr>
        <p:spPr bwMode="auto">
          <a:xfrm>
            <a:off x="8160085" y="4135289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780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F5028F-A12C-4BCC-BD8B-03779B18E208}"/>
                  </a:ext>
                </a:extLst>
              </p:cNvPr>
              <p:cNvSpPr txBox="1"/>
              <p:nvPr/>
            </p:nvSpPr>
            <p:spPr>
              <a:xfrm>
                <a:off x="2782016" y="2813447"/>
                <a:ext cx="6627968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"", 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→""</m:t>
                      </m:r>
                    </m:oMath>
                  </m:oMathPara>
                </a14:m>
                <a:endParaRPr lang="fr-FR" sz="8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F5028F-A12C-4BCC-BD8B-03779B18E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16" y="2813447"/>
                <a:ext cx="6627968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33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/>
              <p:nvPr/>
            </p:nvSpPr>
            <p:spPr>
              <a:xfrm>
                <a:off x="193217" y="3152001"/>
                <a:ext cx="21961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17" y="3152001"/>
                <a:ext cx="21961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/>
              <p:nvPr/>
            </p:nvSpPr>
            <p:spPr>
              <a:xfrm>
                <a:off x="3059994" y="3152001"/>
                <a:ext cx="41389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994" y="3152001"/>
                <a:ext cx="413895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/>
              <p:nvPr/>
            </p:nvSpPr>
            <p:spPr>
              <a:xfrm>
                <a:off x="2999735" y="4599308"/>
                <a:ext cx="61925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35" y="4599308"/>
                <a:ext cx="61925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/>
              <p:nvPr/>
            </p:nvSpPr>
            <p:spPr>
              <a:xfrm>
                <a:off x="3059994" y="1704694"/>
                <a:ext cx="5081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994" y="1704694"/>
                <a:ext cx="50815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96889288-7A0A-4E13-AACD-55B1F5374A31}"/>
              </a:ext>
            </a:extLst>
          </p:cNvPr>
          <p:cNvSpPr/>
          <p:nvPr/>
        </p:nvSpPr>
        <p:spPr>
          <a:xfrm>
            <a:off x="2346570" y="1578429"/>
            <a:ext cx="508152" cy="3701142"/>
          </a:xfrm>
          <a:prstGeom prst="leftBrace">
            <a:avLst>
              <a:gd name="adj1" fmla="val 787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/>
              <p:nvPr/>
            </p:nvSpPr>
            <p:spPr>
              <a:xfrm>
                <a:off x="7610980" y="1704694"/>
                <a:ext cx="43878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80" y="1704694"/>
                <a:ext cx="438780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/>
              <p:nvPr/>
            </p:nvSpPr>
            <p:spPr>
              <a:xfrm>
                <a:off x="8825863" y="3152001"/>
                <a:ext cx="31729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863" y="3152001"/>
                <a:ext cx="317292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/>
              <p:nvPr/>
            </p:nvSpPr>
            <p:spPr>
              <a:xfrm>
                <a:off x="9672313" y="4599308"/>
                <a:ext cx="2326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13" y="4599308"/>
                <a:ext cx="232647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50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/>
              <p:nvPr/>
            </p:nvSpPr>
            <p:spPr>
              <a:xfrm>
                <a:off x="3002577" y="5085741"/>
                <a:ext cx="17088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77" y="5085741"/>
                <a:ext cx="170886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/>
              <p:nvPr/>
            </p:nvSpPr>
            <p:spPr>
              <a:xfrm>
                <a:off x="5189126" y="5085741"/>
                <a:ext cx="3219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26" y="5085741"/>
                <a:ext cx="321953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/>
              <p:nvPr/>
            </p:nvSpPr>
            <p:spPr>
              <a:xfrm>
                <a:off x="5132040" y="6195076"/>
                <a:ext cx="4815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040" y="6195076"/>
                <a:ext cx="48153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/>
              <p:nvPr/>
            </p:nvSpPr>
            <p:spPr>
              <a:xfrm>
                <a:off x="5209449" y="3976406"/>
                <a:ext cx="3959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49" y="3976406"/>
                <a:ext cx="39594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96889288-7A0A-4E13-AACD-55B1F5374A31}"/>
              </a:ext>
            </a:extLst>
          </p:cNvPr>
          <p:cNvSpPr/>
          <p:nvPr/>
        </p:nvSpPr>
        <p:spPr>
          <a:xfrm>
            <a:off x="4665849" y="3879626"/>
            <a:ext cx="389489" cy="2836859"/>
          </a:xfrm>
          <a:prstGeom prst="leftBrace">
            <a:avLst>
              <a:gd name="adj1" fmla="val 787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/>
              <p:nvPr/>
            </p:nvSpPr>
            <p:spPr>
              <a:xfrm>
                <a:off x="8650342" y="3976406"/>
                <a:ext cx="34137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342" y="3976406"/>
                <a:ext cx="341375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/>
              <p:nvPr/>
            </p:nvSpPr>
            <p:spPr>
              <a:xfrm>
                <a:off x="9598166" y="5085741"/>
                <a:ext cx="24659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66" y="5085741"/>
                <a:ext cx="246593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/>
              <p:nvPr/>
            </p:nvSpPr>
            <p:spPr>
              <a:xfrm>
                <a:off x="10257640" y="6195076"/>
                <a:ext cx="18064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640" y="6195076"/>
                <a:ext cx="180645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>
            <a:extLst>
              <a:ext uri="{FF2B5EF4-FFF2-40B4-BE49-F238E27FC236}">
                <a16:creationId xmlns:a16="http://schemas.microsoft.com/office/drawing/2014/main" id="{23CD9A81-C63C-4BF6-ACAE-8C4480BEE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5" y="200357"/>
            <a:ext cx="11615058" cy="30008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50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/>
              <p:nvPr/>
            </p:nvSpPr>
            <p:spPr>
              <a:xfrm>
                <a:off x="3002577" y="5085741"/>
                <a:ext cx="17088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135D9F-4E21-4AE7-8DE4-324AB3960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77" y="5085741"/>
                <a:ext cx="170886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/>
              <p:nvPr/>
            </p:nvSpPr>
            <p:spPr>
              <a:xfrm>
                <a:off x="5189126" y="5085741"/>
                <a:ext cx="3219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6C7B8-0781-4742-9F07-D50B02AA0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26" y="5085741"/>
                <a:ext cx="321953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/>
              <p:nvPr/>
            </p:nvSpPr>
            <p:spPr>
              <a:xfrm>
                <a:off x="5132040" y="6195076"/>
                <a:ext cx="4815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BB834B-A0FA-40C1-97D7-F69A094A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040" y="6195076"/>
                <a:ext cx="48153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/>
              <p:nvPr/>
            </p:nvSpPr>
            <p:spPr>
              <a:xfrm>
                <a:off x="5209449" y="3976406"/>
                <a:ext cx="3959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D953C-F917-414F-8116-59163B60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49" y="3976406"/>
                <a:ext cx="39594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96889288-7A0A-4E13-AACD-55B1F5374A31}"/>
              </a:ext>
            </a:extLst>
          </p:cNvPr>
          <p:cNvSpPr/>
          <p:nvPr/>
        </p:nvSpPr>
        <p:spPr>
          <a:xfrm>
            <a:off x="4665849" y="3879626"/>
            <a:ext cx="389489" cy="2836859"/>
          </a:xfrm>
          <a:prstGeom prst="leftBrace">
            <a:avLst>
              <a:gd name="adj1" fmla="val 787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/>
              <p:nvPr/>
            </p:nvSpPr>
            <p:spPr>
              <a:xfrm>
                <a:off x="8650342" y="3976406"/>
                <a:ext cx="34137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F0CD5C-CEA3-4E4B-B9B6-25B1005B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342" y="3976406"/>
                <a:ext cx="341375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/>
              <p:nvPr/>
            </p:nvSpPr>
            <p:spPr>
              <a:xfrm>
                <a:off x="9598166" y="5085741"/>
                <a:ext cx="24659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A76EDE-F694-4868-BC22-7AFC6FF2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166" y="5085741"/>
                <a:ext cx="246593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/>
              <p:nvPr/>
            </p:nvSpPr>
            <p:spPr>
              <a:xfrm>
                <a:off x="10257640" y="6195076"/>
                <a:ext cx="18064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F46065-014E-4E4A-9973-A5AF46E4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640" y="6195076"/>
                <a:ext cx="180645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>
            <a:extLst>
              <a:ext uri="{FF2B5EF4-FFF2-40B4-BE49-F238E27FC236}">
                <a16:creationId xmlns:a16="http://schemas.microsoft.com/office/drawing/2014/main" id="{23CD9A81-C63C-4BF6-ACAE-8C4480BEE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5" y="200357"/>
            <a:ext cx="11615058" cy="30008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fr-FR" altLang="fr-FR" sz="2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1A1D84-61F0-48B2-B430-8A96086C77E7}"/>
              </a:ext>
            </a:extLst>
          </p:cNvPr>
          <p:cNvSpPr/>
          <p:nvPr/>
        </p:nvSpPr>
        <p:spPr bwMode="auto">
          <a:xfrm>
            <a:off x="3820886" y="2688771"/>
            <a:ext cx="653143" cy="512407"/>
          </a:xfrm>
          <a:prstGeom prst="rect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807FB-611E-44E3-8FB3-F2246F56AC7B}"/>
              </a:ext>
            </a:extLst>
          </p:cNvPr>
          <p:cNvSpPr/>
          <p:nvPr/>
        </p:nvSpPr>
        <p:spPr bwMode="auto">
          <a:xfrm>
            <a:off x="7795286" y="2688771"/>
            <a:ext cx="593766" cy="512407"/>
          </a:xfrm>
          <a:prstGeom prst="rect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35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B79BD-3352-4E1E-94D3-B41EEB9058FA}"/>
              </a:ext>
            </a:extLst>
          </p:cNvPr>
          <p:cNvSpPr/>
          <p:nvPr/>
        </p:nvSpPr>
        <p:spPr bwMode="auto">
          <a:xfrm>
            <a:off x="5095795" y="336175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pic>
        <p:nvPicPr>
          <p:cNvPr id="10" name="Image 1">
            <a:extLst>
              <a:ext uri="{FF2B5EF4-FFF2-40B4-BE49-F238E27FC236}">
                <a16:creationId xmlns:a16="http://schemas.microsoft.com/office/drawing/2014/main" id="{5D0168F1-5A29-43EF-B4EB-E85F3536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41D54-DB0D-4EA8-A2A6-6C745A4D145E}"/>
              </a:ext>
            </a:extLst>
          </p:cNvPr>
          <p:cNvSpPr/>
          <p:nvPr/>
        </p:nvSpPr>
        <p:spPr bwMode="auto">
          <a:xfrm>
            <a:off x="5095795" y="1564979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93E167-94A6-4121-BB08-867CE441A8EB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6096000" y="1121228"/>
            <a:ext cx="0" cy="443751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F701-EB05-4F15-8044-90AEAEF255AF}"/>
              </a:ext>
            </a:extLst>
          </p:cNvPr>
          <p:cNvSpPr/>
          <p:nvPr/>
        </p:nvSpPr>
        <p:spPr bwMode="auto">
          <a:xfrm>
            <a:off x="5095795" y="2793783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E6B66-D9E4-426D-8351-2578DC4E0952}"/>
              </a:ext>
            </a:extLst>
          </p:cNvPr>
          <p:cNvSpPr/>
          <p:nvPr/>
        </p:nvSpPr>
        <p:spPr bwMode="auto">
          <a:xfrm>
            <a:off x="5095795" y="5736772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n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m-1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93AFDA-0DFD-432A-A2EA-4E8DC898BD9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6096000" y="2350032"/>
            <a:ext cx="0" cy="443751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46CD72-5886-4E37-A144-539A016C8C4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096000" y="3578836"/>
            <a:ext cx="0" cy="478814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2D9A77-BB98-4759-BEB8-EB5C12E5F5A3}"/>
              </a:ext>
            </a:extLst>
          </p:cNvPr>
          <p:cNvCxnSpPr>
            <a:cxnSpLocks/>
          </p:cNvCxnSpPr>
          <p:nvPr/>
        </p:nvCxnSpPr>
        <p:spPr>
          <a:xfrm>
            <a:off x="6096000" y="5257958"/>
            <a:ext cx="0" cy="478814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CD9CD7-52D8-4BBB-BE6E-A124007C378C}"/>
              </a:ext>
            </a:extLst>
          </p:cNvPr>
          <p:cNvSpPr txBox="1"/>
          <p:nvPr/>
        </p:nvSpPr>
        <p:spPr>
          <a:xfrm>
            <a:off x="5700712" y="4149972"/>
            <a:ext cx="790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.</a:t>
            </a:r>
          </a:p>
          <a:p>
            <a:pPr algn="ctr"/>
            <a:r>
              <a:rPr lang="fr-FR" sz="2000"/>
              <a:t>.</a:t>
            </a:r>
          </a:p>
          <a:p>
            <a:pPr algn="ctr"/>
            <a:r>
              <a:rPr lang="fr-FR" sz="2000"/>
              <a:t>.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8398AFF-23A5-4A62-A0AD-C00E76C8DA8D}"/>
              </a:ext>
            </a:extLst>
          </p:cNvPr>
          <p:cNvSpPr/>
          <p:nvPr/>
        </p:nvSpPr>
        <p:spPr>
          <a:xfrm>
            <a:off x="4362451" y="336175"/>
            <a:ext cx="542924" cy="6185650"/>
          </a:xfrm>
          <a:prstGeom prst="leftBrace">
            <a:avLst>
              <a:gd name="adj1" fmla="val 67982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84EED8-AE0A-448E-9E64-D20E80D73BE4}"/>
                  </a:ext>
                </a:extLst>
              </p:cNvPr>
              <p:cNvSpPr txBox="1"/>
              <p:nvPr/>
            </p:nvSpPr>
            <p:spPr>
              <a:xfrm>
                <a:off x="2824043" y="3085054"/>
                <a:ext cx="1771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84EED8-AE0A-448E-9E64-D20E80D7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043" y="3085054"/>
                <a:ext cx="17716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21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B79BD-3352-4E1E-94D3-B41EEB9058FA}"/>
              </a:ext>
            </a:extLst>
          </p:cNvPr>
          <p:cNvSpPr/>
          <p:nvPr/>
        </p:nvSpPr>
        <p:spPr bwMode="auto">
          <a:xfrm>
            <a:off x="8496220" y="336175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pic>
        <p:nvPicPr>
          <p:cNvPr id="10" name="Image 1">
            <a:extLst>
              <a:ext uri="{FF2B5EF4-FFF2-40B4-BE49-F238E27FC236}">
                <a16:creationId xmlns:a16="http://schemas.microsoft.com/office/drawing/2014/main" id="{5D0168F1-5A29-43EF-B4EB-E85F3536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41D54-DB0D-4EA8-A2A6-6C745A4D145E}"/>
              </a:ext>
            </a:extLst>
          </p:cNvPr>
          <p:cNvSpPr/>
          <p:nvPr/>
        </p:nvSpPr>
        <p:spPr bwMode="auto">
          <a:xfrm>
            <a:off x="8496220" y="1564979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93E167-94A6-4121-BB08-867CE441A8EB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9496425" y="1121228"/>
            <a:ext cx="0" cy="443751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F701-EB05-4F15-8044-90AEAEF255AF}"/>
              </a:ext>
            </a:extLst>
          </p:cNvPr>
          <p:cNvSpPr/>
          <p:nvPr/>
        </p:nvSpPr>
        <p:spPr bwMode="auto">
          <a:xfrm>
            <a:off x="8496220" y="2793783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E6B66-D9E4-426D-8351-2578DC4E0952}"/>
              </a:ext>
            </a:extLst>
          </p:cNvPr>
          <p:cNvSpPr/>
          <p:nvPr/>
        </p:nvSpPr>
        <p:spPr bwMode="auto">
          <a:xfrm>
            <a:off x="8496220" y="5736772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n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m-1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93AFDA-0DFD-432A-A2EA-4E8DC898BD9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9496425" y="2350032"/>
            <a:ext cx="0" cy="443751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46CD72-5886-4E37-A144-539A016C8C4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496425" y="3578836"/>
            <a:ext cx="0" cy="478814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2D9A77-BB98-4759-BEB8-EB5C12E5F5A3}"/>
              </a:ext>
            </a:extLst>
          </p:cNvPr>
          <p:cNvCxnSpPr>
            <a:cxnSpLocks/>
          </p:cNvCxnSpPr>
          <p:nvPr/>
        </p:nvCxnSpPr>
        <p:spPr>
          <a:xfrm>
            <a:off x="9496425" y="5257958"/>
            <a:ext cx="0" cy="478814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CD9CD7-52D8-4BBB-BE6E-A124007C378C}"/>
              </a:ext>
            </a:extLst>
          </p:cNvPr>
          <p:cNvSpPr txBox="1"/>
          <p:nvPr/>
        </p:nvSpPr>
        <p:spPr>
          <a:xfrm>
            <a:off x="9101137" y="4149972"/>
            <a:ext cx="790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.</a:t>
            </a:r>
          </a:p>
          <a:p>
            <a:pPr algn="ctr"/>
            <a:r>
              <a:rPr lang="fr-FR" sz="2000"/>
              <a:t>.</a:t>
            </a:r>
          </a:p>
          <a:p>
            <a:pPr algn="ctr"/>
            <a:r>
              <a:rPr lang="fr-FR" sz="2000"/>
              <a:t>.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8398AFF-23A5-4A62-A0AD-C00E76C8DA8D}"/>
              </a:ext>
            </a:extLst>
          </p:cNvPr>
          <p:cNvSpPr/>
          <p:nvPr/>
        </p:nvSpPr>
        <p:spPr>
          <a:xfrm>
            <a:off x="7762876" y="336175"/>
            <a:ext cx="542924" cy="6185650"/>
          </a:xfrm>
          <a:prstGeom prst="leftBrace">
            <a:avLst>
              <a:gd name="adj1" fmla="val 67982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84EED8-AE0A-448E-9E64-D20E80D73BE4}"/>
                  </a:ext>
                </a:extLst>
              </p:cNvPr>
              <p:cNvSpPr txBox="1"/>
              <p:nvPr/>
            </p:nvSpPr>
            <p:spPr>
              <a:xfrm>
                <a:off x="6224468" y="3085054"/>
                <a:ext cx="1771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84EED8-AE0A-448E-9E64-D20E80D7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68" y="3085054"/>
                <a:ext cx="17716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BCD709-993F-4A96-AC85-347DD9F273E7}"/>
                  </a:ext>
                </a:extLst>
              </p:cNvPr>
              <p:cNvSpPr txBox="1"/>
              <p:nvPr/>
            </p:nvSpPr>
            <p:spPr>
              <a:xfrm>
                <a:off x="319312" y="3013502"/>
                <a:ext cx="505439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4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4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BCD709-993F-4A96-AC85-347DD9F27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12" y="3013502"/>
                <a:ext cx="5054397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558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">
            <a:extLst>
              <a:ext uri="{FF2B5EF4-FFF2-40B4-BE49-F238E27FC236}">
                <a16:creationId xmlns:a16="http://schemas.microsoft.com/office/drawing/2014/main" id="{5D0168F1-5A29-43EF-B4EB-E85F3536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D8398AFF-23A5-4A62-A0AD-C00E76C8DA8D}"/>
              </a:ext>
            </a:extLst>
          </p:cNvPr>
          <p:cNvSpPr/>
          <p:nvPr/>
        </p:nvSpPr>
        <p:spPr>
          <a:xfrm>
            <a:off x="7762876" y="336175"/>
            <a:ext cx="542924" cy="6185650"/>
          </a:xfrm>
          <a:prstGeom prst="leftBrace">
            <a:avLst>
              <a:gd name="adj1" fmla="val 67982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84EED8-AE0A-448E-9E64-D20E80D73BE4}"/>
                  </a:ext>
                </a:extLst>
              </p:cNvPr>
              <p:cNvSpPr txBox="1"/>
              <p:nvPr/>
            </p:nvSpPr>
            <p:spPr>
              <a:xfrm>
                <a:off x="6224468" y="3085054"/>
                <a:ext cx="17716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84EED8-AE0A-448E-9E64-D20E80D73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68" y="3085054"/>
                <a:ext cx="17716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BCD709-993F-4A96-AC85-347DD9F273E7}"/>
                  </a:ext>
                </a:extLst>
              </p:cNvPr>
              <p:cNvSpPr txBox="1"/>
              <p:nvPr/>
            </p:nvSpPr>
            <p:spPr>
              <a:xfrm>
                <a:off x="349978" y="3013502"/>
                <a:ext cx="520065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BCD709-993F-4A96-AC85-347DD9F27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78" y="3013502"/>
                <a:ext cx="5200654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rganigramme : Disque magnétique 31">
            <a:extLst>
              <a:ext uri="{FF2B5EF4-FFF2-40B4-BE49-F238E27FC236}">
                <a16:creationId xmlns:a16="http://schemas.microsoft.com/office/drawing/2014/main" id="{68D514B7-C23F-4860-94F1-8BB7F3AA6F18}"/>
              </a:ext>
            </a:extLst>
          </p:cNvPr>
          <p:cNvSpPr/>
          <p:nvPr/>
        </p:nvSpPr>
        <p:spPr>
          <a:xfrm>
            <a:off x="9040769" y="5388429"/>
            <a:ext cx="2754991" cy="1133396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3200"/>
              <a:t>lcs(0,0)</a:t>
            </a:r>
            <a:endParaRPr lang="en-GB" sz="3200" dirty="0"/>
          </a:p>
        </p:txBody>
      </p:sp>
      <p:sp>
        <p:nvSpPr>
          <p:cNvPr id="24" name="Organigramme : Disque magnétique 31">
            <a:extLst>
              <a:ext uri="{FF2B5EF4-FFF2-40B4-BE49-F238E27FC236}">
                <a16:creationId xmlns:a16="http://schemas.microsoft.com/office/drawing/2014/main" id="{A5E7FC22-E8BE-470D-BE39-D345BFD3D02F}"/>
              </a:ext>
            </a:extLst>
          </p:cNvPr>
          <p:cNvSpPr/>
          <p:nvPr/>
        </p:nvSpPr>
        <p:spPr>
          <a:xfrm>
            <a:off x="9040769" y="4637314"/>
            <a:ext cx="2754991" cy="1133396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3200"/>
              <a:t>lcs(0,1)</a:t>
            </a:r>
            <a:endParaRPr lang="en-GB" sz="3200" dirty="0"/>
          </a:p>
        </p:txBody>
      </p:sp>
      <p:sp>
        <p:nvSpPr>
          <p:cNvPr id="25" name="Organigramme : Disque magnétique 31">
            <a:extLst>
              <a:ext uri="{FF2B5EF4-FFF2-40B4-BE49-F238E27FC236}">
                <a16:creationId xmlns:a16="http://schemas.microsoft.com/office/drawing/2014/main" id="{80CEC3BF-23A7-4B67-987E-FDD85DD5E890}"/>
              </a:ext>
            </a:extLst>
          </p:cNvPr>
          <p:cNvSpPr/>
          <p:nvPr/>
        </p:nvSpPr>
        <p:spPr>
          <a:xfrm>
            <a:off x="9040769" y="3886199"/>
            <a:ext cx="2754991" cy="1133396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3200"/>
              <a:t>lcs(1,1)</a:t>
            </a:r>
            <a:endParaRPr lang="en-GB" sz="3200" dirty="0"/>
          </a:p>
        </p:txBody>
      </p:sp>
      <p:sp>
        <p:nvSpPr>
          <p:cNvPr id="26" name="Organigramme : Disque magnétique 31">
            <a:extLst>
              <a:ext uri="{FF2B5EF4-FFF2-40B4-BE49-F238E27FC236}">
                <a16:creationId xmlns:a16="http://schemas.microsoft.com/office/drawing/2014/main" id="{D6BB4828-793B-42BA-8E6B-9E27F9FBEC34}"/>
              </a:ext>
            </a:extLst>
          </p:cNvPr>
          <p:cNvSpPr/>
          <p:nvPr/>
        </p:nvSpPr>
        <p:spPr>
          <a:xfrm>
            <a:off x="9040769" y="336175"/>
            <a:ext cx="2754991" cy="1133396"/>
          </a:xfrm>
          <a:prstGeom prst="flowChartMagneticDisk">
            <a:avLst/>
          </a:prstGeom>
          <a:solidFill>
            <a:srgbClr val="A5FDB9"/>
          </a:solidFill>
          <a:ln w="28575">
            <a:solidFill>
              <a:srgbClr val="00E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sz="3200"/>
              <a:t>lcs(n,m-1)</a:t>
            </a:r>
            <a:endParaRPr lang="en-GB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10E3EE-CBB1-46B7-A8BE-47EEDF2CA9F8}"/>
              </a:ext>
            </a:extLst>
          </p:cNvPr>
          <p:cNvSpPr txBox="1"/>
          <p:nvPr/>
        </p:nvSpPr>
        <p:spPr>
          <a:xfrm>
            <a:off x="10022976" y="1382286"/>
            <a:ext cx="790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/>
              <a:t>.</a:t>
            </a:r>
          </a:p>
          <a:p>
            <a:pPr algn="ctr"/>
            <a:r>
              <a:rPr lang="fr-FR" sz="4800"/>
              <a:t>.</a:t>
            </a:r>
          </a:p>
          <a:p>
            <a:pPr algn="ctr"/>
            <a:r>
              <a:rPr lang="fr-FR" sz="4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350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11A70E2-DFB8-46CE-A7E8-C13F03802D83}"/>
              </a:ext>
            </a:extLst>
          </p:cNvPr>
          <p:cNvSpPr txBox="1"/>
          <p:nvPr/>
        </p:nvSpPr>
        <p:spPr>
          <a:xfrm>
            <a:off x="9981666" y="185558"/>
            <a:ext cx="271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400">
                <a:latin typeface="+mj-lt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400">
                <a:latin typeface="+mj-lt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"cbab"</a:t>
            </a:r>
          </a:p>
          <a:p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400">
                <a:latin typeface="+mj-lt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400">
                <a:latin typeface="+mj-lt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"fca"</a:t>
            </a:r>
            <a:endParaRPr lang="fr-FR" sz="14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60A6B4-7FA1-4B67-ACF9-DA1EED6B63EC}"/>
              </a:ext>
            </a:extLst>
          </p:cNvPr>
          <p:cNvSpPr/>
          <p:nvPr/>
        </p:nvSpPr>
        <p:spPr bwMode="auto">
          <a:xfrm>
            <a:off x="368300" y="38100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F35A4-7056-4569-822B-D38C10EE9629}"/>
              </a:ext>
            </a:extLst>
          </p:cNvPr>
          <p:cNvSpPr/>
          <p:nvPr/>
        </p:nvSpPr>
        <p:spPr bwMode="auto">
          <a:xfrm>
            <a:off x="2908300" y="38100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1CD6F-34CC-4395-90BB-0168351D73CC}"/>
              </a:ext>
            </a:extLst>
          </p:cNvPr>
          <p:cNvSpPr/>
          <p:nvPr/>
        </p:nvSpPr>
        <p:spPr bwMode="auto">
          <a:xfrm>
            <a:off x="368300" y="310515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582F5E-89FA-4FFA-ABEF-3DF3A82B86F1}"/>
              </a:ext>
            </a:extLst>
          </p:cNvPr>
          <p:cNvSpPr/>
          <p:nvPr/>
        </p:nvSpPr>
        <p:spPr bwMode="auto">
          <a:xfrm>
            <a:off x="368300" y="174307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2EE5F0-09FF-4C51-BF2E-00E0CDA29AE1}"/>
              </a:ext>
            </a:extLst>
          </p:cNvPr>
          <p:cNvSpPr/>
          <p:nvPr/>
        </p:nvSpPr>
        <p:spPr bwMode="auto">
          <a:xfrm>
            <a:off x="368300" y="582930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34A0D9-272B-441C-8A55-1D7EAC6E8E64}"/>
              </a:ext>
            </a:extLst>
          </p:cNvPr>
          <p:cNvSpPr/>
          <p:nvPr/>
        </p:nvSpPr>
        <p:spPr bwMode="auto">
          <a:xfrm>
            <a:off x="368300" y="446722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09850A-204B-49F6-9E42-3342FD1D7E3C}"/>
              </a:ext>
            </a:extLst>
          </p:cNvPr>
          <p:cNvSpPr/>
          <p:nvPr/>
        </p:nvSpPr>
        <p:spPr bwMode="auto">
          <a:xfrm>
            <a:off x="2908300" y="310515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6B01C0-3344-4249-ABDD-ECEA2F869864}"/>
              </a:ext>
            </a:extLst>
          </p:cNvPr>
          <p:cNvSpPr/>
          <p:nvPr/>
        </p:nvSpPr>
        <p:spPr bwMode="auto">
          <a:xfrm>
            <a:off x="2908300" y="174307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4C7985-EA5C-4831-85CE-F69C1AB61CC5}"/>
              </a:ext>
            </a:extLst>
          </p:cNvPr>
          <p:cNvSpPr/>
          <p:nvPr/>
        </p:nvSpPr>
        <p:spPr bwMode="auto">
          <a:xfrm>
            <a:off x="2908300" y="582930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3170B3-133B-4E87-9232-D23C9B9B8116}"/>
              </a:ext>
            </a:extLst>
          </p:cNvPr>
          <p:cNvSpPr/>
          <p:nvPr/>
        </p:nvSpPr>
        <p:spPr bwMode="auto">
          <a:xfrm>
            <a:off x="2908300" y="446722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47FCE-8C96-4325-946B-73AE5E8EFC6C}"/>
              </a:ext>
            </a:extLst>
          </p:cNvPr>
          <p:cNvSpPr/>
          <p:nvPr/>
        </p:nvSpPr>
        <p:spPr bwMode="auto">
          <a:xfrm>
            <a:off x="5448300" y="310515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3D9A7F-E9E6-4E8B-B8C2-B5F5B5F30B6B}"/>
              </a:ext>
            </a:extLst>
          </p:cNvPr>
          <p:cNvSpPr/>
          <p:nvPr/>
        </p:nvSpPr>
        <p:spPr bwMode="auto">
          <a:xfrm>
            <a:off x="5448300" y="174307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5AEC8F-A5E8-46B2-9849-D888AD8521AC}"/>
              </a:ext>
            </a:extLst>
          </p:cNvPr>
          <p:cNvSpPr/>
          <p:nvPr/>
        </p:nvSpPr>
        <p:spPr bwMode="auto">
          <a:xfrm>
            <a:off x="5448300" y="582930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DE297-E7CF-4371-BD17-9ED4ECBC96EC}"/>
              </a:ext>
            </a:extLst>
          </p:cNvPr>
          <p:cNvSpPr/>
          <p:nvPr/>
        </p:nvSpPr>
        <p:spPr bwMode="auto">
          <a:xfrm>
            <a:off x="5448300" y="446722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23A29E-2303-4E21-B201-0317ECB201D0}"/>
              </a:ext>
            </a:extLst>
          </p:cNvPr>
          <p:cNvSpPr/>
          <p:nvPr/>
        </p:nvSpPr>
        <p:spPr bwMode="auto">
          <a:xfrm>
            <a:off x="7988300" y="174307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A47402-2B68-4BA2-ADCB-89A500BD0CD1}"/>
              </a:ext>
            </a:extLst>
          </p:cNvPr>
          <p:cNvSpPr/>
          <p:nvPr/>
        </p:nvSpPr>
        <p:spPr bwMode="auto">
          <a:xfrm>
            <a:off x="7988300" y="446722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18EC35-2B55-4BC3-80E3-47592816BFF7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1200150" y="1028700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4D788E-7AB7-4369-B03F-1DBCD097B1B0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032000" y="704850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989B4F-2979-43E3-9DB3-8A4AB501FF14}"/>
              </a:ext>
            </a:extLst>
          </p:cNvPr>
          <p:cNvCxnSpPr>
            <a:cxnSpLocks/>
          </p:cNvCxnSpPr>
          <p:nvPr/>
        </p:nvCxnSpPr>
        <p:spPr>
          <a:xfrm>
            <a:off x="4572000" y="1028700"/>
            <a:ext cx="87630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60691B-3386-4D3A-9EB5-3C7B243E35C2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2032000" y="206692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29F8DA-CC41-45E3-8083-BDEF25EBC8DA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1200150" y="239077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C5B357-160D-447F-AB37-744AF7B64A77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2032000" y="3429000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B7140-E49B-4572-B311-C90172AC3AB0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1200150" y="3752850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4F0301-CAA6-43E6-97D0-93CA00D7E420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2032000" y="479107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18A098-1CA8-47F8-9073-A90E23E53788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1200150" y="511492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48759B-F29A-41C9-A29A-757881A8C0F8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4572000" y="206692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CE54FC-68A9-4934-8298-3B45F732309D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3740150" y="239077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0FB27C-E865-45F8-A639-7774F6FCA0F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4572000" y="3429000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9F04AD-41EC-4616-8911-790941F26103}"/>
              </a:ext>
            </a:extLst>
          </p:cNvPr>
          <p:cNvCxnSpPr>
            <a:cxnSpLocks/>
          </p:cNvCxnSpPr>
          <p:nvPr/>
        </p:nvCxnSpPr>
        <p:spPr>
          <a:xfrm>
            <a:off x="7112000" y="3731419"/>
            <a:ext cx="876300" cy="731838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6EC5CB-2F5A-4ED6-8C39-65A83373F4DB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112000" y="206692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EA640-578A-41C3-BD83-933FA08F2DEE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6280150" y="239077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B32B62-A95A-4984-AE2A-6472A3D7D3C1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3740150" y="3752850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A4525B-0732-4A33-A817-0E60D949B6A5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3740150" y="511492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792DD6-850B-4050-9312-6CDF7C66583C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4572000" y="479107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C8CEDED-BD8F-497C-BE25-1D047AD0F74F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7112000" y="479107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1933E4-D1DD-4D0F-A2DE-329E05595F3B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280150" y="511492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8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2657057"/>
            <a:ext cx="7366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Longest common subsequence</a:t>
            </a:r>
            <a:endParaRPr lang="en-US" sz="80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ED8F5-F329-4F51-A936-0FC8E903BA33}"/>
              </a:ext>
            </a:extLst>
          </p:cNvPr>
          <p:cNvSpPr txBox="1"/>
          <p:nvPr/>
        </p:nvSpPr>
        <p:spPr>
          <a:xfrm>
            <a:off x="6096000" y="205112"/>
            <a:ext cx="58407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ab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da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c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b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b"</a:t>
            </a:r>
          </a:p>
          <a:p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ce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b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f</a:t>
            </a:r>
            <a:r>
              <a:rPr lang="fr-FR" sz="80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ca</a:t>
            </a:r>
            <a:r>
              <a:rPr lang="fr-FR" sz="80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"</a:t>
            </a:r>
            <a:endParaRPr lang="fr-FR" sz="5400">
              <a:latin typeface="+mj-lt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11A70E2-DFB8-46CE-A7E8-C13F03802D83}"/>
              </a:ext>
            </a:extLst>
          </p:cNvPr>
          <p:cNvSpPr txBox="1"/>
          <p:nvPr/>
        </p:nvSpPr>
        <p:spPr>
          <a:xfrm>
            <a:off x="9981666" y="185558"/>
            <a:ext cx="2718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400">
                <a:latin typeface="+mj-lt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400">
                <a:latin typeface="+mj-lt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"cbab"</a:t>
            </a:r>
          </a:p>
          <a:p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400">
                <a:latin typeface="+mj-lt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400">
                <a:latin typeface="+mj-lt"/>
                <a:cs typeface="Eudoxus Sans Medium" pitchFamily="2" charset="0"/>
              </a:rPr>
              <a:t> </a:t>
            </a:r>
            <a:r>
              <a:rPr lang="fr-FR" sz="2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"fca"</a:t>
            </a:r>
            <a:endParaRPr lang="fr-FR" sz="14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60A6B4-7FA1-4B67-ACF9-DA1EED6B63EC}"/>
              </a:ext>
            </a:extLst>
          </p:cNvPr>
          <p:cNvSpPr/>
          <p:nvPr/>
        </p:nvSpPr>
        <p:spPr bwMode="auto">
          <a:xfrm>
            <a:off x="368300" y="38100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F35A4-7056-4569-822B-D38C10EE9629}"/>
              </a:ext>
            </a:extLst>
          </p:cNvPr>
          <p:cNvSpPr/>
          <p:nvPr/>
        </p:nvSpPr>
        <p:spPr bwMode="auto">
          <a:xfrm>
            <a:off x="2908300" y="38100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1CD6F-34CC-4395-90BB-0168351D73CC}"/>
              </a:ext>
            </a:extLst>
          </p:cNvPr>
          <p:cNvSpPr/>
          <p:nvPr/>
        </p:nvSpPr>
        <p:spPr bwMode="auto">
          <a:xfrm>
            <a:off x="368300" y="3105150"/>
            <a:ext cx="1663700" cy="6477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343D46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solidFill>
                  <a:srgbClr val="343D46"/>
                </a:solidFill>
                <a:latin typeface="Consolas" panose="020B0609020204030204" pitchFamily="49" charset="0"/>
              </a:rPr>
              <a:t>(2,0)</a:t>
            </a:r>
            <a:endParaRPr lang="fr-FR" sz="2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582F5E-89FA-4FFA-ABEF-3DF3A82B86F1}"/>
              </a:ext>
            </a:extLst>
          </p:cNvPr>
          <p:cNvSpPr/>
          <p:nvPr/>
        </p:nvSpPr>
        <p:spPr bwMode="auto">
          <a:xfrm>
            <a:off x="368300" y="174307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2EE5F0-09FF-4C51-BF2E-00E0CDA29AE1}"/>
              </a:ext>
            </a:extLst>
          </p:cNvPr>
          <p:cNvSpPr/>
          <p:nvPr/>
        </p:nvSpPr>
        <p:spPr bwMode="auto">
          <a:xfrm>
            <a:off x="368300" y="582930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34A0D9-272B-441C-8A55-1D7EAC6E8E64}"/>
              </a:ext>
            </a:extLst>
          </p:cNvPr>
          <p:cNvSpPr/>
          <p:nvPr/>
        </p:nvSpPr>
        <p:spPr bwMode="auto">
          <a:xfrm>
            <a:off x="368300" y="446722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09850A-204B-49F6-9E42-3342FD1D7E3C}"/>
              </a:ext>
            </a:extLst>
          </p:cNvPr>
          <p:cNvSpPr/>
          <p:nvPr/>
        </p:nvSpPr>
        <p:spPr bwMode="auto">
          <a:xfrm>
            <a:off x="2908300" y="3105150"/>
            <a:ext cx="1663700" cy="6477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343D46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solidFill>
                  <a:srgbClr val="343D46"/>
                </a:solidFill>
                <a:latin typeface="Consolas" panose="020B0609020204030204" pitchFamily="49" charset="0"/>
              </a:rPr>
              <a:t>(2,1)</a:t>
            </a:r>
            <a:endParaRPr lang="fr-FR" sz="2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6B01C0-3344-4249-ABDD-ECEA2F869864}"/>
              </a:ext>
            </a:extLst>
          </p:cNvPr>
          <p:cNvSpPr/>
          <p:nvPr/>
        </p:nvSpPr>
        <p:spPr bwMode="auto">
          <a:xfrm>
            <a:off x="2908300" y="1743075"/>
            <a:ext cx="1663700" cy="6477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343D46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solidFill>
                  <a:srgbClr val="343D46"/>
                </a:solidFill>
                <a:latin typeface="Consolas" panose="020B0609020204030204" pitchFamily="49" charset="0"/>
              </a:rPr>
              <a:t>(1,1)</a:t>
            </a:r>
            <a:endParaRPr lang="fr-FR" sz="2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4C7985-EA5C-4831-85CE-F69C1AB61CC5}"/>
              </a:ext>
            </a:extLst>
          </p:cNvPr>
          <p:cNvSpPr/>
          <p:nvPr/>
        </p:nvSpPr>
        <p:spPr bwMode="auto">
          <a:xfrm>
            <a:off x="2908300" y="582930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3170B3-133B-4E87-9232-D23C9B9B8116}"/>
              </a:ext>
            </a:extLst>
          </p:cNvPr>
          <p:cNvSpPr/>
          <p:nvPr/>
        </p:nvSpPr>
        <p:spPr bwMode="auto">
          <a:xfrm>
            <a:off x="2908300" y="446722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247FCE-8C96-4325-946B-73AE5E8EFC6C}"/>
              </a:ext>
            </a:extLst>
          </p:cNvPr>
          <p:cNvSpPr/>
          <p:nvPr/>
        </p:nvSpPr>
        <p:spPr bwMode="auto">
          <a:xfrm>
            <a:off x="5448300" y="310515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3D9A7F-E9E6-4E8B-B8C2-B5F5B5F30B6B}"/>
              </a:ext>
            </a:extLst>
          </p:cNvPr>
          <p:cNvSpPr/>
          <p:nvPr/>
        </p:nvSpPr>
        <p:spPr bwMode="auto">
          <a:xfrm>
            <a:off x="5448300" y="174307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5AEC8F-A5E8-46B2-9849-D888AD8521AC}"/>
              </a:ext>
            </a:extLst>
          </p:cNvPr>
          <p:cNvSpPr/>
          <p:nvPr/>
        </p:nvSpPr>
        <p:spPr bwMode="auto">
          <a:xfrm>
            <a:off x="5448300" y="5829300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DE297-E7CF-4371-BD17-9ED4ECBC96EC}"/>
              </a:ext>
            </a:extLst>
          </p:cNvPr>
          <p:cNvSpPr/>
          <p:nvPr/>
        </p:nvSpPr>
        <p:spPr bwMode="auto">
          <a:xfrm>
            <a:off x="5448300" y="446722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23A29E-2303-4E21-B201-0317ECB201D0}"/>
              </a:ext>
            </a:extLst>
          </p:cNvPr>
          <p:cNvSpPr/>
          <p:nvPr/>
        </p:nvSpPr>
        <p:spPr bwMode="auto">
          <a:xfrm>
            <a:off x="7988300" y="174307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A47402-2B68-4BA2-ADCB-89A500BD0CD1}"/>
              </a:ext>
            </a:extLst>
          </p:cNvPr>
          <p:cNvSpPr/>
          <p:nvPr/>
        </p:nvSpPr>
        <p:spPr bwMode="auto">
          <a:xfrm>
            <a:off x="7988300" y="4467225"/>
            <a:ext cx="1663700" cy="6477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,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18EC35-2B55-4BC3-80E3-47592816BFF7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1200150" y="1028700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4D788E-7AB7-4369-B03F-1DBCD097B1B0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2032000" y="704850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989B4F-2979-43E3-9DB3-8A4AB501FF14}"/>
              </a:ext>
            </a:extLst>
          </p:cNvPr>
          <p:cNvCxnSpPr>
            <a:cxnSpLocks/>
          </p:cNvCxnSpPr>
          <p:nvPr/>
        </p:nvCxnSpPr>
        <p:spPr>
          <a:xfrm>
            <a:off x="4572000" y="1028700"/>
            <a:ext cx="87630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60691B-3386-4D3A-9EB5-3C7B243E35C2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2032000" y="206692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29F8DA-CC41-45E3-8083-BDEF25EBC8DA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1200150" y="239077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C5B357-160D-447F-AB37-744AF7B64A77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2032000" y="3429000"/>
            <a:ext cx="876300" cy="0"/>
          </a:xfrm>
          <a:prstGeom prst="straightConnector1">
            <a:avLst/>
          </a:prstGeom>
          <a:ln w="5715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5B7140-E49B-4572-B311-C90172AC3AB0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1200150" y="3752850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4F0301-CAA6-43E6-97D0-93CA00D7E420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2032000" y="479107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18A098-1CA8-47F8-9073-A90E23E53788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>
            <a:off x="1200150" y="511492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48759B-F29A-41C9-A29A-757881A8C0F8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4572000" y="206692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CE54FC-68A9-4934-8298-3B45F732309D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>
            <a:off x="3740150" y="2390775"/>
            <a:ext cx="0" cy="714375"/>
          </a:xfrm>
          <a:prstGeom prst="straightConnector1">
            <a:avLst/>
          </a:prstGeom>
          <a:ln w="5715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0FB27C-E865-45F8-A639-7774F6FCA0F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4572000" y="3429000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9F04AD-41EC-4616-8911-790941F26103}"/>
              </a:ext>
            </a:extLst>
          </p:cNvPr>
          <p:cNvCxnSpPr>
            <a:cxnSpLocks/>
          </p:cNvCxnSpPr>
          <p:nvPr/>
        </p:nvCxnSpPr>
        <p:spPr>
          <a:xfrm>
            <a:off x="7112000" y="3731419"/>
            <a:ext cx="876300" cy="731838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6EC5CB-2F5A-4ED6-8C39-65A83373F4DB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112000" y="206692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EA640-578A-41C3-BD83-933FA08F2DEE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6280150" y="239077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DB32B62-A95A-4984-AE2A-6472A3D7D3C1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3740150" y="3752850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A4525B-0732-4A33-A817-0E60D949B6A5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3740150" y="511492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792DD6-850B-4050-9312-6CDF7C66583C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4572000" y="479107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C8CEDED-BD8F-497C-BE25-1D047AD0F74F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7112000" y="4791075"/>
            <a:ext cx="876300" cy="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1933E4-D1DD-4D0F-A2DE-329E05595F3B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280150" y="5114925"/>
            <a:ext cx="0" cy="714375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15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A4497E-3AE1-4B68-A985-70A536A9D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6" y="582067"/>
            <a:ext cx="11620489" cy="5693866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8BC5B-D22E-4F72-92B8-9ABF737410A5}"/>
              </a:ext>
            </a:extLst>
          </p:cNvPr>
          <p:cNvSpPr/>
          <p:nvPr/>
        </p:nvSpPr>
        <p:spPr bwMode="auto">
          <a:xfrm>
            <a:off x="5425031" y="672306"/>
            <a:ext cx="2360069" cy="419099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ECB2D0-F1E0-4483-A2E8-C865CDB8A11C}"/>
              </a:ext>
            </a:extLst>
          </p:cNvPr>
          <p:cNvSpPr/>
          <p:nvPr/>
        </p:nvSpPr>
        <p:spPr bwMode="auto">
          <a:xfrm>
            <a:off x="1070745" y="1082957"/>
            <a:ext cx="8187555" cy="419099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4C8309-A156-4473-A8C1-2DE02FC9FB5D}"/>
              </a:ext>
            </a:extLst>
          </p:cNvPr>
          <p:cNvSpPr/>
          <p:nvPr/>
        </p:nvSpPr>
        <p:spPr bwMode="auto">
          <a:xfrm>
            <a:off x="1092517" y="1551305"/>
            <a:ext cx="4942705" cy="825216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3309868-250F-4727-A57C-A0CC1C4215F7}"/>
              </a:ext>
            </a:extLst>
          </p:cNvPr>
          <p:cNvSpPr/>
          <p:nvPr/>
        </p:nvSpPr>
        <p:spPr bwMode="auto">
          <a:xfrm>
            <a:off x="1891415" y="3606932"/>
            <a:ext cx="4122035" cy="929461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576334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95921"/>
              <a:gd name="connsiteY0" fmla="*/ 0 h 712470"/>
              <a:gd name="connsiteX1" fmla="*/ 2576334 w 3595921"/>
              <a:gd name="connsiteY1" fmla="*/ 0 h 712470"/>
              <a:gd name="connsiteX2" fmla="*/ 2571721 w 3595921"/>
              <a:gd name="connsiteY2" fmla="*/ 413998 h 712470"/>
              <a:gd name="connsiteX3" fmla="*/ 3595921 w 3595921"/>
              <a:gd name="connsiteY3" fmla="*/ 456485 h 712470"/>
              <a:gd name="connsiteX4" fmla="*/ 3533617 w 3595921"/>
              <a:gd name="connsiteY4" fmla="*/ 712470 h 712470"/>
              <a:gd name="connsiteX5" fmla="*/ 0 w 3595921"/>
              <a:gd name="connsiteY5" fmla="*/ 712470 h 712470"/>
              <a:gd name="connsiteX6" fmla="*/ 0 w 3595921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1721 w 3611497"/>
              <a:gd name="connsiteY2" fmla="*/ 4139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6034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448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904582 w 3611497"/>
              <a:gd name="connsiteY1" fmla="*/ 10469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1497" h="712470">
                <a:moveTo>
                  <a:pt x="0" y="0"/>
                </a:moveTo>
                <a:lnTo>
                  <a:pt x="2893455" y="5235"/>
                </a:lnTo>
                <a:cubicBezTo>
                  <a:pt x="2894513" y="114910"/>
                  <a:pt x="2901135" y="267178"/>
                  <a:pt x="2902193" y="376853"/>
                </a:cubicBezTo>
                <a:lnTo>
                  <a:pt x="3607048" y="372737"/>
                </a:lnTo>
                <a:lnTo>
                  <a:pt x="3611497" y="708608"/>
                </a:ln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A673A-CE11-4B11-A75E-A9AF5EAA949B}"/>
              </a:ext>
            </a:extLst>
          </p:cNvPr>
          <p:cNvSpPr txBox="1"/>
          <p:nvPr/>
        </p:nvSpPr>
        <p:spPr>
          <a:xfrm>
            <a:off x="7634683" y="217916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44BC67-18AE-472A-963A-E704552A840B}"/>
              </a:ext>
            </a:extLst>
          </p:cNvPr>
          <p:cNvSpPr txBox="1"/>
          <p:nvPr/>
        </p:nvSpPr>
        <p:spPr>
          <a:xfrm>
            <a:off x="9280470" y="728591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16C0C4-7220-49E6-BC0B-09BD32EF9E4C}"/>
              </a:ext>
            </a:extLst>
          </p:cNvPr>
          <p:cNvSpPr txBox="1"/>
          <p:nvPr/>
        </p:nvSpPr>
        <p:spPr>
          <a:xfrm>
            <a:off x="5997179" y="1702303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F5C5A6-E276-4259-86E8-93BD6D571171}"/>
              </a:ext>
            </a:extLst>
          </p:cNvPr>
          <p:cNvSpPr txBox="1"/>
          <p:nvPr/>
        </p:nvSpPr>
        <p:spPr>
          <a:xfrm>
            <a:off x="3589687" y="4489854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4460EE8-697E-4110-B212-AAFD38A0B281}"/>
              </a:ext>
            </a:extLst>
          </p:cNvPr>
          <p:cNvSpPr/>
          <p:nvPr/>
        </p:nvSpPr>
        <p:spPr bwMode="auto">
          <a:xfrm>
            <a:off x="9927771" y="4918913"/>
            <a:ext cx="1211036" cy="436521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C5AB9AC-887E-4689-84A2-2F0C0CB518B4}"/>
              </a:ext>
            </a:extLst>
          </p:cNvPr>
          <p:cNvSpPr/>
          <p:nvPr/>
        </p:nvSpPr>
        <p:spPr bwMode="auto">
          <a:xfrm>
            <a:off x="1897765" y="4957241"/>
            <a:ext cx="4122035" cy="1318692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576334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95921"/>
              <a:gd name="connsiteY0" fmla="*/ 0 h 712470"/>
              <a:gd name="connsiteX1" fmla="*/ 2576334 w 3595921"/>
              <a:gd name="connsiteY1" fmla="*/ 0 h 712470"/>
              <a:gd name="connsiteX2" fmla="*/ 2571721 w 3595921"/>
              <a:gd name="connsiteY2" fmla="*/ 413998 h 712470"/>
              <a:gd name="connsiteX3" fmla="*/ 3595921 w 3595921"/>
              <a:gd name="connsiteY3" fmla="*/ 456485 h 712470"/>
              <a:gd name="connsiteX4" fmla="*/ 3533617 w 3595921"/>
              <a:gd name="connsiteY4" fmla="*/ 712470 h 712470"/>
              <a:gd name="connsiteX5" fmla="*/ 0 w 3595921"/>
              <a:gd name="connsiteY5" fmla="*/ 712470 h 712470"/>
              <a:gd name="connsiteX6" fmla="*/ 0 w 3595921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1721 w 3611497"/>
              <a:gd name="connsiteY2" fmla="*/ 4139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6034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448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904582 w 3611497"/>
              <a:gd name="connsiteY1" fmla="*/ 10469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1497" h="712470">
                <a:moveTo>
                  <a:pt x="0" y="0"/>
                </a:moveTo>
                <a:lnTo>
                  <a:pt x="2893455" y="5235"/>
                </a:lnTo>
                <a:cubicBezTo>
                  <a:pt x="2894513" y="114910"/>
                  <a:pt x="2901135" y="267178"/>
                  <a:pt x="2902193" y="376853"/>
                </a:cubicBezTo>
                <a:lnTo>
                  <a:pt x="3607048" y="372737"/>
                </a:lnTo>
                <a:lnTo>
                  <a:pt x="3611497" y="708608"/>
                </a:ln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439376-BFDC-4522-99E3-70C733B0C68F}"/>
              </a:ext>
            </a:extLst>
          </p:cNvPr>
          <p:cNvSpPr/>
          <p:nvPr/>
        </p:nvSpPr>
        <p:spPr bwMode="auto">
          <a:xfrm>
            <a:off x="9927771" y="5355434"/>
            <a:ext cx="1211036" cy="436521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D2F921-F781-43D5-9E97-C0C48B67310C}"/>
              </a:ext>
            </a:extLst>
          </p:cNvPr>
          <p:cNvSpPr/>
          <p:nvPr/>
        </p:nvSpPr>
        <p:spPr bwMode="auto">
          <a:xfrm>
            <a:off x="10322357" y="3634257"/>
            <a:ext cx="1211036" cy="436521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9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1786B5-00AD-424C-BC80-A98E03BAFF8C}"/>
                  </a:ext>
                </a:extLst>
              </p:cNvPr>
              <p:cNvSpPr txBox="1"/>
              <p:nvPr/>
            </p:nvSpPr>
            <p:spPr>
              <a:xfrm>
                <a:off x="471260" y="968829"/>
                <a:ext cx="493577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1786B5-00AD-424C-BC80-A98E03BAF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0" y="968829"/>
                <a:ext cx="493577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87BCC9-A554-483E-ADC8-2C32AF448CCE}"/>
                  </a:ext>
                </a:extLst>
              </p:cNvPr>
              <p:cNvSpPr txBox="1"/>
              <p:nvPr/>
            </p:nvSpPr>
            <p:spPr>
              <a:xfrm>
                <a:off x="6835281" y="968829"/>
                <a:ext cx="51617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87BCC9-A554-483E-ADC8-2C32AF448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81" y="968829"/>
                <a:ext cx="5161734" cy="923330"/>
              </a:xfrm>
              <a:prstGeom prst="rect">
                <a:avLst/>
              </a:prstGeom>
              <a:blipFill>
                <a:blip r:embed="rId3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6B4626-3C04-4CCA-BDC0-524DF36A40A4}"/>
                  </a:ext>
                </a:extLst>
              </p:cNvPr>
              <p:cNvSpPr txBox="1"/>
              <p:nvPr/>
            </p:nvSpPr>
            <p:spPr>
              <a:xfrm>
                <a:off x="586447" y="3568673"/>
                <a:ext cx="1101910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)∈{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,(1,0),…,(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6B4626-3C04-4CCA-BDC0-524DF36A4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7" y="3568673"/>
                <a:ext cx="11019106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F01E0A2B-BA25-4AD5-B1AC-9E4B1678938F}"/>
              </a:ext>
            </a:extLst>
          </p:cNvPr>
          <p:cNvSpPr/>
          <p:nvPr/>
        </p:nvSpPr>
        <p:spPr>
          <a:xfrm rot="16200000">
            <a:off x="2496419" y="-159697"/>
            <a:ext cx="442312" cy="4492628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198F899-212A-4C98-86CC-AD1B67CCEFA2}"/>
              </a:ext>
            </a:extLst>
          </p:cNvPr>
          <p:cNvSpPr/>
          <p:nvPr/>
        </p:nvSpPr>
        <p:spPr>
          <a:xfrm rot="16200000">
            <a:off x="8930565" y="-367215"/>
            <a:ext cx="442312" cy="4907663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C303-960B-4C2E-94AA-A4E9DF03CA40}"/>
                  </a:ext>
                </a:extLst>
              </p:cNvPr>
              <p:cNvSpPr txBox="1"/>
              <p:nvPr/>
            </p:nvSpPr>
            <p:spPr>
              <a:xfrm>
                <a:off x="2175994" y="2349474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C303-960B-4C2E-94AA-A4E9DF03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94" y="2349474"/>
                <a:ext cx="133036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70520B-C01E-4CE1-9DF4-6B591509DDE6}"/>
                  </a:ext>
                </a:extLst>
              </p:cNvPr>
              <p:cNvSpPr txBox="1"/>
              <p:nvPr/>
            </p:nvSpPr>
            <p:spPr>
              <a:xfrm>
                <a:off x="8526766" y="2349474"/>
                <a:ext cx="14521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70520B-C01E-4CE1-9DF4-6B591509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766" y="2349474"/>
                <a:ext cx="145219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ECDBC47E-F232-410D-9662-42D3FD72CE4D}"/>
              </a:ext>
            </a:extLst>
          </p:cNvPr>
          <p:cNvSpPr/>
          <p:nvPr/>
        </p:nvSpPr>
        <p:spPr>
          <a:xfrm rot="16200000">
            <a:off x="5721232" y="-636028"/>
            <a:ext cx="426143" cy="10534199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90FDD8-7447-4549-8E01-E4E2FABC4CF3}"/>
                  </a:ext>
                </a:extLst>
              </p:cNvPr>
              <p:cNvSpPr txBox="1"/>
              <p:nvPr/>
            </p:nvSpPr>
            <p:spPr>
              <a:xfrm>
                <a:off x="4446638" y="4873356"/>
                <a:ext cx="32987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90FDD8-7447-4549-8E01-E4E2FABC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38" y="4873356"/>
                <a:ext cx="329872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383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6B4626-3C04-4CCA-BDC0-524DF36A40A4}"/>
                  </a:ext>
                </a:extLst>
              </p:cNvPr>
              <p:cNvSpPr txBox="1"/>
              <p:nvPr/>
            </p:nvSpPr>
            <p:spPr>
              <a:xfrm>
                <a:off x="586447" y="1402416"/>
                <a:ext cx="1101910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)∈{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,(1,0),…,(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6B4626-3C04-4CCA-BDC0-524DF36A4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7" y="1402416"/>
                <a:ext cx="1101910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ECDBC47E-F232-410D-9662-42D3FD72CE4D}"/>
              </a:ext>
            </a:extLst>
          </p:cNvPr>
          <p:cNvSpPr/>
          <p:nvPr/>
        </p:nvSpPr>
        <p:spPr>
          <a:xfrm rot="16200000">
            <a:off x="5721232" y="-2802285"/>
            <a:ext cx="426143" cy="10534199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90FDD8-7447-4549-8E01-E4E2FABC4CF3}"/>
                  </a:ext>
                </a:extLst>
              </p:cNvPr>
              <p:cNvSpPr txBox="1"/>
              <p:nvPr/>
            </p:nvSpPr>
            <p:spPr>
              <a:xfrm>
                <a:off x="4446638" y="2707099"/>
                <a:ext cx="32987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90FDD8-7447-4549-8E01-E4E2FABC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638" y="2707099"/>
                <a:ext cx="329872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EF1FA-0681-4BEC-83BF-05CB99157F06}"/>
                  </a:ext>
                </a:extLst>
              </p:cNvPr>
              <p:cNvSpPr txBox="1"/>
              <p:nvPr/>
            </p:nvSpPr>
            <p:spPr>
              <a:xfrm>
                <a:off x="738187" y="4286034"/>
                <a:ext cx="107156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EF1FA-0681-4BEC-83BF-05CB99157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4286034"/>
                <a:ext cx="10715626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26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/>
              <p:nvPr/>
            </p:nvSpPr>
            <p:spPr>
              <a:xfrm>
                <a:off x="670316" y="2597220"/>
                <a:ext cx="108513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16" y="2597220"/>
                <a:ext cx="10851369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A72C28-FF35-4B7A-84AE-ECC83F15B4C4}"/>
              </a:ext>
            </a:extLst>
          </p:cNvPr>
          <p:cNvSpPr txBox="1"/>
          <p:nvPr/>
        </p:nvSpPr>
        <p:spPr>
          <a:xfrm>
            <a:off x="3703523" y="3335883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394EE-E7E1-419A-9141-29855DFE634C}"/>
              </a:ext>
            </a:extLst>
          </p:cNvPr>
          <p:cNvSpPr txBox="1"/>
          <p:nvPr/>
        </p:nvSpPr>
        <p:spPr>
          <a:xfrm>
            <a:off x="6716486" y="3335884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5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1786B5-00AD-424C-BC80-A98E03BAFF8C}"/>
                  </a:ext>
                </a:extLst>
              </p:cNvPr>
              <p:cNvSpPr txBox="1"/>
              <p:nvPr/>
            </p:nvSpPr>
            <p:spPr>
              <a:xfrm>
                <a:off x="1652148" y="120989"/>
                <a:ext cx="36207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1786B5-00AD-424C-BC80-A98E03BAF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148" y="120989"/>
                <a:ext cx="3620735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87BCC9-A554-483E-ADC8-2C32AF448CCE}"/>
                  </a:ext>
                </a:extLst>
              </p:cNvPr>
              <p:cNvSpPr txBox="1"/>
              <p:nvPr/>
            </p:nvSpPr>
            <p:spPr>
              <a:xfrm>
                <a:off x="7017935" y="120989"/>
                <a:ext cx="378558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87BCC9-A554-483E-ADC8-2C32AF448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35" y="120989"/>
                <a:ext cx="3785587" cy="677108"/>
              </a:xfrm>
              <a:prstGeom prst="rect">
                <a:avLst/>
              </a:prstGeom>
              <a:blipFill>
                <a:blip r:embed="rId3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F01E0A2B-BA25-4AD5-B1AC-9E4B1678938F}"/>
              </a:ext>
            </a:extLst>
          </p:cNvPr>
          <p:cNvSpPr/>
          <p:nvPr/>
        </p:nvSpPr>
        <p:spPr>
          <a:xfrm rot="16200000">
            <a:off x="3090107" y="-709370"/>
            <a:ext cx="372057" cy="3351030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198F899-212A-4C98-86CC-AD1B67CCEFA2}"/>
              </a:ext>
            </a:extLst>
          </p:cNvPr>
          <p:cNvSpPr/>
          <p:nvPr/>
        </p:nvSpPr>
        <p:spPr>
          <a:xfrm rot="16200000">
            <a:off x="8502273" y="-864156"/>
            <a:ext cx="372057" cy="3660602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C303-960B-4C2E-94AA-A4E9DF03CA40}"/>
                  </a:ext>
                </a:extLst>
              </p:cNvPr>
              <p:cNvSpPr txBox="1"/>
              <p:nvPr/>
            </p:nvSpPr>
            <p:spPr>
              <a:xfrm>
                <a:off x="2936360" y="1187251"/>
                <a:ext cx="8874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50C303-960B-4C2E-94AA-A4E9DF03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360" y="1187251"/>
                <a:ext cx="887487" cy="369332"/>
              </a:xfrm>
              <a:prstGeom prst="rect">
                <a:avLst/>
              </a:prstGeom>
              <a:blipFill>
                <a:blip r:embed="rId4"/>
                <a:stretch>
                  <a:fillRect l="-827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70520B-C01E-4CE1-9DF4-6B591509DDE6}"/>
                  </a:ext>
                </a:extLst>
              </p:cNvPr>
              <p:cNvSpPr txBox="1"/>
              <p:nvPr/>
            </p:nvSpPr>
            <p:spPr>
              <a:xfrm>
                <a:off x="8288758" y="1187253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70520B-C01E-4CE1-9DF4-6B591509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758" y="1187253"/>
                <a:ext cx="969240" cy="369332"/>
              </a:xfrm>
              <a:prstGeom prst="rect">
                <a:avLst/>
              </a:prstGeom>
              <a:blipFill>
                <a:blip r:embed="rId5"/>
                <a:stretch>
                  <a:fillRect l="-754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77A70A-9F92-43A9-A3D8-48911BE5CD18}"/>
              </a:ext>
            </a:extLst>
          </p:cNvPr>
          <p:cNvSpPr/>
          <p:nvPr/>
        </p:nvSpPr>
        <p:spPr>
          <a:xfrm>
            <a:off x="2895600" y="28302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13E0D4-2394-45E2-BEC4-BB0FF2A978E5}"/>
              </a:ext>
            </a:extLst>
          </p:cNvPr>
          <p:cNvSpPr/>
          <p:nvPr/>
        </p:nvSpPr>
        <p:spPr>
          <a:xfrm>
            <a:off x="3810000" y="28302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E59595-A507-45F0-BE85-9813C1886041}"/>
              </a:ext>
            </a:extLst>
          </p:cNvPr>
          <p:cNvSpPr/>
          <p:nvPr/>
        </p:nvSpPr>
        <p:spPr>
          <a:xfrm>
            <a:off x="4724400" y="28302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32E8187-4D5E-41B2-8DFE-BBF4F06CFE00}"/>
              </a:ext>
            </a:extLst>
          </p:cNvPr>
          <p:cNvSpPr/>
          <p:nvPr/>
        </p:nvSpPr>
        <p:spPr>
          <a:xfrm>
            <a:off x="5638800" y="28302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FBB71BB-4940-4719-A543-ABD6F5B9A8F9}"/>
              </a:ext>
            </a:extLst>
          </p:cNvPr>
          <p:cNvSpPr/>
          <p:nvPr/>
        </p:nvSpPr>
        <p:spPr>
          <a:xfrm>
            <a:off x="6553200" y="28302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8F60FD-9973-4028-A338-C3CAAED7CC22}"/>
              </a:ext>
            </a:extLst>
          </p:cNvPr>
          <p:cNvSpPr/>
          <p:nvPr/>
        </p:nvSpPr>
        <p:spPr>
          <a:xfrm>
            <a:off x="7467600" y="28302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907C0C-16E3-4CE0-B9CF-D1EA98CCF023}"/>
              </a:ext>
            </a:extLst>
          </p:cNvPr>
          <p:cNvSpPr/>
          <p:nvPr/>
        </p:nvSpPr>
        <p:spPr>
          <a:xfrm>
            <a:off x="8382000" y="28302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19EA9CF-E6A0-4C37-B0C6-720BB65A48F2}"/>
              </a:ext>
            </a:extLst>
          </p:cNvPr>
          <p:cNvSpPr/>
          <p:nvPr/>
        </p:nvSpPr>
        <p:spPr>
          <a:xfrm>
            <a:off x="2895600" y="37446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85A464E-2C96-481E-A23B-BA1547C3A31D}"/>
              </a:ext>
            </a:extLst>
          </p:cNvPr>
          <p:cNvSpPr/>
          <p:nvPr/>
        </p:nvSpPr>
        <p:spPr>
          <a:xfrm>
            <a:off x="3810000" y="37446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67AE96C-085E-4D3F-9B9D-0DD6C4C3FCAC}"/>
              </a:ext>
            </a:extLst>
          </p:cNvPr>
          <p:cNvSpPr/>
          <p:nvPr/>
        </p:nvSpPr>
        <p:spPr>
          <a:xfrm>
            <a:off x="4724400" y="37446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7507A5E-ECC7-41C1-AF17-EB10D2399989}"/>
              </a:ext>
            </a:extLst>
          </p:cNvPr>
          <p:cNvSpPr/>
          <p:nvPr/>
        </p:nvSpPr>
        <p:spPr>
          <a:xfrm>
            <a:off x="5638800" y="37446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B482E4C-97B1-40C9-BB43-107C0BD804C4}"/>
              </a:ext>
            </a:extLst>
          </p:cNvPr>
          <p:cNvSpPr/>
          <p:nvPr/>
        </p:nvSpPr>
        <p:spPr>
          <a:xfrm>
            <a:off x="6553200" y="37446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64E899-1305-4DC8-86F7-34748CC66D80}"/>
              </a:ext>
            </a:extLst>
          </p:cNvPr>
          <p:cNvSpPr/>
          <p:nvPr/>
        </p:nvSpPr>
        <p:spPr>
          <a:xfrm>
            <a:off x="7467600" y="37446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7C34680-DD7A-4E0B-86AF-28843512CF0C}"/>
              </a:ext>
            </a:extLst>
          </p:cNvPr>
          <p:cNvSpPr/>
          <p:nvPr/>
        </p:nvSpPr>
        <p:spPr>
          <a:xfrm>
            <a:off x="8382000" y="37446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18AF62D-8E3A-4ED8-8C40-F93E678C2242}"/>
              </a:ext>
            </a:extLst>
          </p:cNvPr>
          <p:cNvSpPr/>
          <p:nvPr/>
        </p:nvSpPr>
        <p:spPr>
          <a:xfrm>
            <a:off x="2895600" y="46590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4D28AD2-781E-4D45-A2B3-0A5545419D8D}"/>
              </a:ext>
            </a:extLst>
          </p:cNvPr>
          <p:cNvSpPr/>
          <p:nvPr/>
        </p:nvSpPr>
        <p:spPr>
          <a:xfrm>
            <a:off x="3810000" y="46590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8CA37CD-B3AB-4F90-A31D-0254055C55DA}"/>
              </a:ext>
            </a:extLst>
          </p:cNvPr>
          <p:cNvSpPr/>
          <p:nvPr/>
        </p:nvSpPr>
        <p:spPr>
          <a:xfrm>
            <a:off x="4724400" y="46590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163F1EB-01CF-47DB-B78C-3CD5A3B592D6}"/>
              </a:ext>
            </a:extLst>
          </p:cNvPr>
          <p:cNvSpPr/>
          <p:nvPr/>
        </p:nvSpPr>
        <p:spPr>
          <a:xfrm>
            <a:off x="5638800" y="46590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7968981-6162-4155-9E60-4028E99ED453}"/>
              </a:ext>
            </a:extLst>
          </p:cNvPr>
          <p:cNvSpPr/>
          <p:nvPr/>
        </p:nvSpPr>
        <p:spPr>
          <a:xfrm>
            <a:off x="6553200" y="46590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6675EDC-5FD3-4F11-A9A4-9B08EE0D353D}"/>
              </a:ext>
            </a:extLst>
          </p:cNvPr>
          <p:cNvSpPr/>
          <p:nvPr/>
        </p:nvSpPr>
        <p:spPr>
          <a:xfrm>
            <a:off x="7467600" y="46590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1BA0BB6-3B47-4988-B7AB-92AEF5FC6938}"/>
              </a:ext>
            </a:extLst>
          </p:cNvPr>
          <p:cNvSpPr/>
          <p:nvPr/>
        </p:nvSpPr>
        <p:spPr>
          <a:xfrm>
            <a:off x="8382000" y="46590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9E5CF21-B72B-4FCF-8018-ED9EAF7216F1}"/>
              </a:ext>
            </a:extLst>
          </p:cNvPr>
          <p:cNvSpPr/>
          <p:nvPr/>
        </p:nvSpPr>
        <p:spPr>
          <a:xfrm>
            <a:off x="2895600" y="55734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B09BB65-86D6-4136-9512-90BE673F5344}"/>
              </a:ext>
            </a:extLst>
          </p:cNvPr>
          <p:cNvSpPr/>
          <p:nvPr/>
        </p:nvSpPr>
        <p:spPr>
          <a:xfrm>
            <a:off x="3810000" y="55734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4B7FE61-37F8-4BD6-9120-CFF9BD89C171}"/>
              </a:ext>
            </a:extLst>
          </p:cNvPr>
          <p:cNvSpPr/>
          <p:nvPr/>
        </p:nvSpPr>
        <p:spPr>
          <a:xfrm>
            <a:off x="4724400" y="55734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A48C7ED-20E0-415A-8053-A95A8B9F1FE6}"/>
              </a:ext>
            </a:extLst>
          </p:cNvPr>
          <p:cNvSpPr/>
          <p:nvPr/>
        </p:nvSpPr>
        <p:spPr>
          <a:xfrm>
            <a:off x="5638800" y="55734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BB57EA8-3A78-4B0A-ADF3-3CC5F9912ADF}"/>
              </a:ext>
            </a:extLst>
          </p:cNvPr>
          <p:cNvSpPr/>
          <p:nvPr/>
        </p:nvSpPr>
        <p:spPr>
          <a:xfrm>
            <a:off x="6553200" y="55734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66FE216-9D54-4211-BF5F-A30A7753ED8D}"/>
              </a:ext>
            </a:extLst>
          </p:cNvPr>
          <p:cNvSpPr/>
          <p:nvPr/>
        </p:nvSpPr>
        <p:spPr>
          <a:xfrm>
            <a:off x="7467600" y="55734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5CED807-88AE-45DE-B6E1-D509C3B473F5}"/>
              </a:ext>
            </a:extLst>
          </p:cNvPr>
          <p:cNvSpPr/>
          <p:nvPr/>
        </p:nvSpPr>
        <p:spPr>
          <a:xfrm>
            <a:off x="8382000" y="5573486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2B7E7A69-1A1D-45B6-907F-19B7CF10A6C4}"/>
              </a:ext>
            </a:extLst>
          </p:cNvPr>
          <p:cNvSpPr/>
          <p:nvPr/>
        </p:nvSpPr>
        <p:spPr>
          <a:xfrm>
            <a:off x="2383884" y="2830285"/>
            <a:ext cx="372057" cy="3657601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2784975D-F792-4BCF-A131-BE1F36A3D888}"/>
              </a:ext>
            </a:extLst>
          </p:cNvPr>
          <p:cNvSpPr/>
          <p:nvPr/>
        </p:nvSpPr>
        <p:spPr>
          <a:xfrm rot="5400000">
            <a:off x="5909970" y="-742542"/>
            <a:ext cx="372057" cy="6400801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FF2DBB7-86AB-4C2E-A555-1273D3D3737E}"/>
                  </a:ext>
                </a:extLst>
              </p:cNvPr>
              <p:cNvSpPr txBox="1"/>
              <p:nvPr/>
            </p:nvSpPr>
            <p:spPr>
              <a:xfrm>
                <a:off x="1550913" y="4474419"/>
                <a:ext cx="8874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FF2DBB7-86AB-4C2E-A555-1273D3D3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913" y="4474419"/>
                <a:ext cx="887487" cy="369332"/>
              </a:xfrm>
              <a:prstGeom prst="rect">
                <a:avLst/>
              </a:prstGeom>
              <a:blipFill>
                <a:blip r:embed="rId6"/>
                <a:stretch>
                  <a:fillRect l="-7534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EA11D5-F26F-413C-A9FB-68B9BEF3023A}"/>
                  </a:ext>
                </a:extLst>
              </p:cNvPr>
              <p:cNvSpPr txBox="1"/>
              <p:nvPr/>
            </p:nvSpPr>
            <p:spPr>
              <a:xfrm>
                <a:off x="5638800" y="1809299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EA11D5-F26F-413C-A9FB-68B9BEF30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809299"/>
                <a:ext cx="969240" cy="369332"/>
              </a:xfrm>
              <a:prstGeom prst="rect">
                <a:avLst/>
              </a:prstGeom>
              <a:blipFill>
                <a:blip r:embed="rId7"/>
                <a:stretch>
                  <a:fillRect l="-6918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70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77A70A-9F92-43A9-A3D8-48911BE5CD18}"/>
              </a:ext>
            </a:extLst>
          </p:cNvPr>
          <p:cNvSpPr/>
          <p:nvPr/>
        </p:nvSpPr>
        <p:spPr>
          <a:xfrm>
            <a:off x="18941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13E0D4-2394-45E2-BEC4-BB0FF2A978E5}"/>
              </a:ext>
            </a:extLst>
          </p:cNvPr>
          <p:cNvSpPr/>
          <p:nvPr/>
        </p:nvSpPr>
        <p:spPr>
          <a:xfrm>
            <a:off x="28085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E59595-A507-45F0-BE85-9813C1886041}"/>
              </a:ext>
            </a:extLst>
          </p:cNvPr>
          <p:cNvSpPr/>
          <p:nvPr/>
        </p:nvSpPr>
        <p:spPr>
          <a:xfrm>
            <a:off x="37229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32E8187-4D5E-41B2-8DFE-BBF4F06CFE00}"/>
              </a:ext>
            </a:extLst>
          </p:cNvPr>
          <p:cNvSpPr/>
          <p:nvPr/>
        </p:nvSpPr>
        <p:spPr>
          <a:xfrm>
            <a:off x="46373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FBB71BB-4940-4719-A543-ABD6F5B9A8F9}"/>
              </a:ext>
            </a:extLst>
          </p:cNvPr>
          <p:cNvSpPr/>
          <p:nvPr/>
        </p:nvSpPr>
        <p:spPr>
          <a:xfrm>
            <a:off x="55517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8F60FD-9973-4028-A338-C3CAAED7CC22}"/>
              </a:ext>
            </a:extLst>
          </p:cNvPr>
          <p:cNvSpPr/>
          <p:nvPr/>
        </p:nvSpPr>
        <p:spPr>
          <a:xfrm>
            <a:off x="64661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907C0C-16E3-4CE0-B9CF-D1EA98CCF023}"/>
              </a:ext>
            </a:extLst>
          </p:cNvPr>
          <p:cNvSpPr/>
          <p:nvPr/>
        </p:nvSpPr>
        <p:spPr>
          <a:xfrm>
            <a:off x="73805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19EA9CF-E6A0-4C37-B0C6-720BB65A48F2}"/>
              </a:ext>
            </a:extLst>
          </p:cNvPr>
          <p:cNvSpPr/>
          <p:nvPr/>
        </p:nvSpPr>
        <p:spPr>
          <a:xfrm>
            <a:off x="18941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85A464E-2C96-481E-A23B-BA1547C3A31D}"/>
              </a:ext>
            </a:extLst>
          </p:cNvPr>
          <p:cNvSpPr/>
          <p:nvPr/>
        </p:nvSpPr>
        <p:spPr>
          <a:xfrm>
            <a:off x="28085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67AE96C-085E-4D3F-9B9D-0DD6C4C3FCAC}"/>
              </a:ext>
            </a:extLst>
          </p:cNvPr>
          <p:cNvSpPr/>
          <p:nvPr/>
        </p:nvSpPr>
        <p:spPr>
          <a:xfrm>
            <a:off x="37229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7507A5E-ECC7-41C1-AF17-EB10D2399989}"/>
              </a:ext>
            </a:extLst>
          </p:cNvPr>
          <p:cNvSpPr/>
          <p:nvPr/>
        </p:nvSpPr>
        <p:spPr>
          <a:xfrm>
            <a:off x="46373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B482E4C-97B1-40C9-BB43-107C0BD804C4}"/>
              </a:ext>
            </a:extLst>
          </p:cNvPr>
          <p:cNvSpPr/>
          <p:nvPr/>
        </p:nvSpPr>
        <p:spPr>
          <a:xfrm>
            <a:off x="55517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64E899-1305-4DC8-86F7-34748CC66D80}"/>
              </a:ext>
            </a:extLst>
          </p:cNvPr>
          <p:cNvSpPr/>
          <p:nvPr/>
        </p:nvSpPr>
        <p:spPr>
          <a:xfrm>
            <a:off x="64661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7C34680-DD7A-4E0B-86AF-28843512CF0C}"/>
              </a:ext>
            </a:extLst>
          </p:cNvPr>
          <p:cNvSpPr/>
          <p:nvPr/>
        </p:nvSpPr>
        <p:spPr>
          <a:xfrm>
            <a:off x="73805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18AF62D-8E3A-4ED8-8C40-F93E678C2242}"/>
              </a:ext>
            </a:extLst>
          </p:cNvPr>
          <p:cNvSpPr/>
          <p:nvPr/>
        </p:nvSpPr>
        <p:spPr>
          <a:xfrm>
            <a:off x="18941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4D28AD2-781E-4D45-A2B3-0A5545419D8D}"/>
              </a:ext>
            </a:extLst>
          </p:cNvPr>
          <p:cNvSpPr/>
          <p:nvPr/>
        </p:nvSpPr>
        <p:spPr>
          <a:xfrm>
            <a:off x="28085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8CA37CD-B3AB-4F90-A31D-0254055C55DA}"/>
              </a:ext>
            </a:extLst>
          </p:cNvPr>
          <p:cNvSpPr/>
          <p:nvPr/>
        </p:nvSpPr>
        <p:spPr>
          <a:xfrm>
            <a:off x="37229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163F1EB-01CF-47DB-B78C-3CD5A3B592D6}"/>
              </a:ext>
            </a:extLst>
          </p:cNvPr>
          <p:cNvSpPr/>
          <p:nvPr/>
        </p:nvSpPr>
        <p:spPr>
          <a:xfrm>
            <a:off x="46373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7968981-6162-4155-9E60-4028E99ED453}"/>
              </a:ext>
            </a:extLst>
          </p:cNvPr>
          <p:cNvSpPr/>
          <p:nvPr/>
        </p:nvSpPr>
        <p:spPr>
          <a:xfrm>
            <a:off x="55517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6675EDC-5FD3-4F11-A9A4-9B08EE0D353D}"/>
              </a:ext>
            </a:extLst>
          </p:cNvPr>
          <p:cNvSpPr/>
          <p:nvPr/>
        </p:nvSpPr>
        <p:spPr>
          <a:xfrm>
            <a:off x="64661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1BA0BB6-3B47-4988-B7AB-92AEF5FC6938}"/>
              </a:ext>
            </a:extLst>
          </p:cNvPr>
          <p:cNvSpPr/>
          <p:nvPr/>
        </p:nvSpPr>
        <p:spPr>
          <a:xfrm>
            <a:off x="73805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9E5CF21-B72B-4FCF-8018-ED9EAF7216F1}"/>
              </a:ext>
            </a:extLst>
          </p:cNvPr>
          <p:cNvSpPr/>
          <p:nvPr/>
        </p:nvSpPr>
        <p:spPr>
          <a:xfrm>
            <a:off x="18941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B09BB65-86D6-4136-9512-90BE673F5344}"/>
              </a:ext>
            </a:extLst>
          </p:cNvPr>
          <p:cNvSpPr/>
          <p:nvPr/>
        </p:nvSpPr>
        <p:spPr>
          <a:xfrm>
            <a:off x="28085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4B7FE61-37F8-4BD6-9120-CFF9BD89C171}"/>
              </a:ext>
            </a:extLst>
          </p:cNvPr>
          <p:cNvSpPr/>
          <p:nvPr/>
        </p:nvSpPr>
        <p:spPr>
          <a:xfrm>
            <a:off x="37229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A48C7ED-20E0-415A-8053-A95A8B9F1FE6}"/>
              </a:ext>
            </a:extLst>
          </p:cNvPr>
          <p:cNvSpPr/>
          <p:nvPr/>
        </p:nvSpPr>
        <p:spPr>
          <a:xfrm>
            <a:off x="46373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BB57EA8-3A78-4B0A-ADF3-3CC5F9912ADF}"/>
              </a:ext>
            </a:extLst>
          </p:cNvPr>
          <p:cNvSpPr/>
          <p:nvPr/>
        </p:nvSpPr>
        <p:spPr>
          <a:xfrm>
            <a:off x="55517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66FE216-9D54-4211-BF5F-A30A7753ED8D}"/>
              </a:ext>
            </a:extLst>
          </p:cNvPr>
          <p:cNvSpPr/>
          <p:nvPr/>
        </p:nvSpPr>
        <p:spPr>
          <a:xfrm>
            <a:off x="64661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5CED807-88AE-45DE-B6E1-D509C3B473F5}"/>
              </a:ext>
            </a:extLst>
          </p:cNvPr>
          <p:cNvSpPr/>
          <p:nvPr/>
        </p:nvSpPr>
        <p:spPr>
          <a:xfrm>
            <a:off x="73805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2B7E7A69-1A1D-45B6-907F-19B7CF10A6C4}"/>
              </a:ext>
            </a:extLst>
          </p:cNvPr>
          <p:cNvSpPr/>
          <p:nvPr/>
        </p:nvSpPr>
        <p:spPr>
          <a:xfrm>
            <a:off x="1382398" y="1404257"/>
            <a:ext cx="372057" cy="3657601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2784975D-F792-4BCF-A131-BE1F36A3D888}"/>
              </a:ext>
            </a:extLst>
          </p:cNvPr>
          <p:cNvSpPr/>
          <p:nvPr/>
        </p:nvSpPr>
        <p:spPr>
          <a:xfrm rot="5400000">
            <a:off x="4908484" y="-2168570"/>
            <a:ext cx="372057" cy="6400801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FF2DBB7-86AB-4C2E-A555-1273D3D3737E}"/>
                  </a:ext>
                </a:extLst>
              </p:cNvPr>
              <p:cNvSpPr txBox="1"/>
              <p:nvPr/>
            </p:nvSpPr>
            <p:spPr>
              <a:xfrm>
                <a:off x="549427" y="3048391"/>
                <a:ext cx="8874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FF2DBB7-86AB-4C2E-A555-1273D3D3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27" y="3048391"/>
                <a:ext cx="887487" cy="369332"/>
              </a:xfrm>
              <a:prstGeom prst="rect">
                <a:avLst/>
              </a:prstGeom>
              <a:blipFill>
                <a:blip r:embed="rId2"/>
                <a:stretch>
                  <a:fillRect l="-753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EA11D5-F26F-413C-A9FB-68B9BEF3023A}"/>
                  </a:ext>
                </a:extLst>
              </p:cNvPr>
              <p:cNvSpPr txBox="1"/>
              <p:nvPr/>
            </p:nvSpPr>
            <p:spPr>
              <a:xfrm>
                <a:off x="4637314" y="383271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EA11D5-F26F-413C-A9FB-68B9BEF30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14" y="383271"/>
                <a:ext cx="969240" cy="369332"/>
              </a:xfrm>
              <a:prstGeom prst="rect">
                <a:avLst/>
              </a:prstGeom>
              <a:blipFill>
                <a:blip r:embed="rId3"/>
                <a:stretch>
                  <a:fillRect l="-754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C662DB6-71D9-44F6-AFE3-655D2795A552}"/>
              </a:ext>
            </a:extLst>
          </p:cNvPr>
          <p:cNvSpPr txBox="1"/>
          <p:nvPr/>
        </p:nvSpPr>
        <p:spPr>
          <a:xfrm>
            <a:off x="9784895" y="4471872"/>
            <a:ext cx="2340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2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m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 represents the length of the LCS of the first </a:t>
            </a:r>
            <a:r>
              <a:rPr lang="fr-FR" sz="2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characters of s1 and the first </a:t>
            </a:r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m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characters of s2</a:t>
            </a:r>
            <a:endParaRPr lang="fr-FR" sz="20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FBCC40F-378D-433F-814E-7285D65F0D90}"/>
              </a:ext>
            </a:extLst>
          </p:cNvPr>
          <p:cNvCxnSpPr>
            <a:cxnSpLocks/>
          </p:cNvCxnSpPr>
          <p:nvPr/>
        </p:nvCxnSpPr>
        <p:spPr>
          <a:xfrm rot="10800000">
            <a:off x="8294913" y="4632961"/>
            <a:ext cx="1489984" cy="962299"/>
          </a:xfrm>
          <a:prstGeom prst="bentConnector3">
            <a:avLst/>
          </a:prstGeom>
          <a:ln w="28575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8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77A70A-9F92-43A9-A3D8-48911BE5CD18}"/>
              </a:ext>
            </a:extLst>
          </p:cNvPr>
          <p:cNvSpPr/>
          <p:nvPr/>
        </p:nvSpPr>
        <p:spPr>
          <a:xfrm>
            <a:off x="18941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13E0D4-2394-45E2-BEC4-BB0FF2A978E5}"/>
              </a:ext>
            </a:extLst>
          </p:cNvPr>
          <p:cNvSpPr/>
          <p:nvPr/>
        </p:nvSpPr>
        <p:spPr>
          <a:xfrm>
            <a:off x="28085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E59595-A507-45F0-BE85-9813C1886041}"/>
              </a:ext>
            </a:extLst>
          </p:cNvPr>
          <p:cNvSpPr/>
          <p:nvPr/>
        </p:nvSpPr>
        <p:spPr>
          <a:xfrm>
            <a:off x="37229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32E8187-4D5E-41B2-8DFE-BBF4F06CFE00}"/>
              </a:ext>
            </a:extLst>
          </p:cNvPr>
          <p:cNvSpPr/>
          <p:nvPr/>
        </p:nvSpPr>
        <p:spPr>
          <a:xfrm>
            <a:off x="46373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FBB71BB-4940-4719-A543-ABD6F5B9A8F9}"/>
              </a:ext>
            </a:extLst>
          </p:cNvPr>
          <p:cNvSpPr/>
          <p:nvPr/>
        </p:nvSpPr>
        <p:spPr>
          <a:xfrm>
            <a:off x="55517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8F60FD-9973-4028-A338-C3CAAED7CC22}"/>
              </a:ext>
            </a:extLst>
          </p:cNvPr>
          <p:cNvSpPr/>
          <p:nvPr/>
        </p:nvSpPr>
        <p:spPr>
          <a:xfrm>
            <a:off x="64661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907C0C-16E3-4CE0-B9CF-D1EA98CCF023}"/>
              </a:ext>
            </a:extLst>
          </p:cNvPr>
          <p:cNvSpPr/>
          <p:nvPr/>
        </p:nvSpPr>
        <p:spPr>
          <a:xfrm>
            <a:off x="7380514" y="1404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19EA9CF-E6A0-4C37-B0C6-720BB65A48F2}"/>
              </a:ext>
            </a:extLst>
          </p:cNvPr>
          <p:cNvSpPr/>
          <p:nvPr/>
        </p:nvSpPr>
        <p:spPr>
          <a:xfrm>
            <a:off x="18941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85A464E-2C96-481E-A23B-BA1547C3A31D}"/>
              </a:ext>
            </a:extLst>
          </p:cNvPr>
          <p:cNvSpPr/>
          <p:nvPr/>
        </p:nvSpPr>
        <p:spPr>
          <a:xfrm>
            <a:off x="28085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67AE96C-085E-4D3F-9B9D-0DD6C4C3FCAC}"/>
              </a:ext>
            </a:extLst>
          </p:cNvPr>
          <p:cNvSpPr/>
          <p:nvPr/>
        </p:nvSpPr>
        <p:spPr>
          <a:xfrm>
            <a:off x="37229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7507A5E-ECC7-41C1-AF17-EB10D2399989}"/>
              </a:ext>
            </a:extLst>
          </p:cNvPr>
          <p:cNvSpPr/>
          <p:nvPr/>
        </p:nvSpPr>
        <p:spPr>
          <a:xfrm>
            <a:off x="46373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B482E4C-97B1-40C9-BB43-107C0BD804C4}"/>
              </a:ext>
            </a:extLst>
          </p:cNvPr>
          <p:cNvSpPr/>
          <p:nvPr/>
        </p:nvSpPr>
        <p:spPr>
          <a:xfrm>
            <a:off x="55517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64E899-1305-4DC8-86F7-34748CC66D80}"/>
              </a:ext>
            </a:extLst>
          </p:cNvPr>
          <p:cNvSpPr/>
          <p:nvPr/>
        </p:nvSpPr>
        <p:spPr>
          <a:xfrm>
            <a:off x="64661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7C34680-DD7A-4E0B-86AF-28843512CF0C}"/>
              </a:ext>
            </a:extLst>
          </p:cNvPr>
          <p:cNvSpPr/>
          <p:nvPr/>
        </p:nvSpPr>
        <p:spPr>
          <a:xfrm>
            <a:off x="7380514" y="2318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18AF62D-8E3A-4ED8-8C40-F93E678C2242}"/>
              </a:ext>
            </a:extLst>
          </p:cNvPr>
          <p:cNvSpPr/>
          <p:nvPr/>
        </p:nvSpPr>
        <p:spPr>
          <a:xfrm>
            <a:off x="18941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4D28AD2-781E-4D45-A2B3-0A5545419D8D}"/>
              </a:ext>
            </a:extLst>
          </p:cNvPr>
          <p:cNvSpPr/>
          <p:nvPr/>
        </p:nvSpPr>
        <p:spPr>
          <a:xfrm>
            <a:off x="28085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8CA37CD-B3AB-4F90-A31D-0254055C55DA}"/>
              </a:ext>
            </a:extLst>
          </p:cNvPr>
          <p:cNvSpPr/>
          <p:nvPr/>
        </p:nvSpPr>
        <p:spPr>
          <a:xfrm>
            <a:off x="37229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163F1EB-01CF-47DB-B78C-3CD5A3B592D6}"/>
              </a:ext>
            </a:extLst>
          </p:cNvPr>
          <p:cNvSpPr/>
          <p:nvPr/>
        </p:nvSpPr>
        <p:spPr>
          <a:xfrm>
            <a:off x="46373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7968981-6162-4155-9E60-4028E99ED453}"/>
              </a:ext>
            </a:extLst>
          </p:cNvPr>
          <p:cNvSpPr/>
          <p:nvPr/>
        </p:nvSpPr>
        <p:spPr>
          <a:xfrm>
            <a:off x="55517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6675EDC-5FD3-4F11-A9A4-9B08EE0D353D}"/>
              </a:ext>
            </a:extLst>
          </p:cNvPr>
          <p:cNvSpPr/>
          <p:nvPr/>
        </p:nvSpPr>
        <p:spPr>
          <a:xfrm>
            <a:off x="64661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1BA0BB6-3B47-4988-B7AB-92AEF5FC6938}"/>
              </a:ext>
            </a:extLst>
          </p:cNvPr>
          <p:cNvSpPr/>
          <p:nvPr/>
        </p:nvSpPr>
        <p:spPr>
          <a:xfrm>
            <a:off x="7380514" y="3233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9E5CF21-B72B-4FCF-8018-ED9EAF7216F1}"/>
              </a:ext>
            </a:extLst>
          </p:cNvPr>
          <p:cNvSpPr/>
          <p:nvPr/>
        </p:nvSpPr>
        <p:spPr>
          <a:xfrm>
            <a:off x="18941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B09BB65-86D6-4136-9512-90BE673F5344}"/>
              </a:ext>
            </a:extLst>
          </p:cNvPr>
          <p:cNvSpPr/>
          <p:nvPr/>
        </p:nvSpPr>
        <p:spPr>
          <a:xfrm>
            <a:off x="28085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4B7FE61-37F8-4BD6-9120-CFF9BD89C171}"/>
              </a:ext>
            </a:extLst>
          </p:cNvPr>
          <p:cNvSpPr/>
          <p:nvPr/>
        </p:nvSpPr>
        <p:spPr>
          <a:xfrm>
            <a:off x="37229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A48C7ED-20E0-415A-8053-A95A8B9F1FE6}"/>
              </a:ext>
            </a:extLst>
          </p:cNvPr>
          <p:cNvSpPr/>
          <p:nvPr/>
        </p:nvSpPr>
        <p:spPr>
          <a:xfrm>
            <a:off x="46373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BB57EA8-3A78-4B0A-ADF3-3CC5F9912ADF}"/>
              </a:ext>
            </a:extLst>
          </p:cNvPr>
          <p:cNvSpPr/>
          <p:nvPr/>
        </p:nvSpPr>
        <p:spPr>
          <a:xfrm>
            <a:off x="55517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66FE216-9D54-4211-BF5F-A30A7753ED8D}"/>
              </a:ext>
            </a:extLst>
          </p:cNvPr>
          <p:cNvSpPr/>
          <p:nvPr/>
        </p:nvSpPr>
        <p:spPr>
          <a:xfrm>
            <a:off x="64661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5CED807-88AE-45DE-B6E1-D509C3B473F5}"/>
              </a:ext>
            </a:extLst>
          </p:cNvPr>
          <p:cNvSpPr/>
          <p:nvPr/>
        </p:nvSpPr>
        <p:spPr>
          <a:xfrm>
            <a:off x="7380514" y="4147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2B7E7A69-1A1D-45B6-907F-19B7CF10A6C4}"/>
              </a:ext>
            </a:extLst>
          </p:cNvPr>
          <p:cNvSpPr/>
          <p:nvPr/>
        </p:nvSpPr>
        <p:spPr>
          <a:xfrm>
            <a:off x="1382398" y="1404257"/>
            <a:ext cx="372057" cy="3657601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2784975D-F792-4BCF-A131-BE1F36A3D888}"/>
              </a:ext>
            </a:extLst>
          </p:cNvPr>
          <p:cNvSpPr/>
          <p:nvPr/>
        </p:nvSpPr>
        <p:spPr>
          <a:xfrm rot="5400000">
            <a:off x="4908484" y="-2168570"/>
            <a:ext cx="372057" cy="6400801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FF2DBB7-86AB-4C2E-A555-1273D3D3737E}"/>
                  </a:ext>
                </a:extLst>
              </p:cNvPr>
              <p:cNvSpPr txBox="1"/>
              <p:nvPr/>
            </p:nvSpPr>
            <p:spPr>
              <a:xfrm>
                <a:off x="549427" y="3048391"/>
                <a:ext cx="8874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FF2DBB7-86AB-4C2E-A555-1273D3D3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27" y="3048391"/>
                <a:ext cx="887487" cy="369332"/>
              </a:xfrm>
              <a:prstGeom prst="rect">
                <a:avLst/>
              </a:prstGeom>
              <a:blipFill>
                <a:blip r:embed="rId2"/>
                <a:stretch>
                  <a:fillRect l="-7534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EA11D5-F26F-413C-A9FB-68B9BEF3023A}"/>
                  </a:ext>
                </a:extLst>
              </p:cNvPr>
              <p:cNvSpPr txBox="1"/>
              <p:nvPr/>
            </p:nvSpPr>
            <p:spPr>
              <a:xfrm>
                <a:off x="4637314" y="383271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EA11D5-F26F-413C-A9FB-68B9BEF30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14" y="383271"/>
                <a:ext cx="969240" cy="369332"/>
              </a:xfrm>
              <a:prstGeom prst="rect">
                <a:avLst/>
              </a:prstGeom>
              <a:blipFill>
                <a:blip r:embed="rId3"/>
                <a:stretch>
                  <a:fillRect l="-754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C662DB6-71D9-44F6-AFE3-655D2795A552}"/>
              </a:ext>
            </a:extLst>
          </p:cNvPr>
          <p:cNvSpPr txBox="1"/>
          <p:nvPr/>
        </p:nvSpPr>
        <p:spPr>
          <a:xfrm>
            <a:off x="9784895" y="4471872"/>
            <a:ext cx="2340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2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][</a:t>
            </a:r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 represents the length of the LCS of the first </a:t>
            </a:r>
            <a:r>
              <a:rPr lang="fr-FR" sz="20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characters of s1 and the first </a:t>
            </a:r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j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characters of s2</a:t>
            </a:r>
            <a:endParaRPr lang="fr-FR" sz="20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B3D6DC0-A335-4479-8135-3EFF9E1B814F}"/>
              </a:ext>
            </a:extLst>
          </p:cNvPr>
          <p:cNvCxnSpPr>
            <a:stCxn id="2" idx="1"/>
          </p:cNvCxnSpPr>
          <p:nvPr/>
        </p:nvCxnSpPr>
        <p:spPr>
          <a:xfrm rot="10800000">
            <a:off x="6466115" y="3672841"/>
            <a:ext cx="3318781" cy="1922417"/>
          </a:xfrm>
          <a:prstGeom prst="bentConnector3">
            <a:avLst/>
          </a:prstGeom>
          <a:ln w="28575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0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77A70A-9F92-43A9-A3D8-48911BE5CD18}"/>
              </a:ext>
            </a:extLst>
          </p:cNvPr>
          <p:cNvSpPr/>
          <p:nvPr/>
        </p:nvSpPr>
        <p:spPr>
          <a:xfrm>
            <a:off x="3214914" y="1912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13E0D4-2394-45E2-BEC4-BB0FF2A978E5}"/>
              </a:ext>
            </a:extLst>
          </p:cNvPr>
          <p:cNvSpPr/>
          <p:nvPr/>
        </p:nvSpPr>
        <p:spPr>
          <a:xfrm>
            <a:off x="4129314" y="1912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E59595-A507-45F0-BE85-9813C1886041}"/>
              </a:ext>
            </a:extLst>
          </p:cNvPr>
          <p:cNvSpPr/>
          <p:nvPr/>
        </p:nvSpPr>
        <p:spPr>
          <a:xfrm>
            <a:off x="5043714" y="1912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32E8187-4D5E-41B2-8DFE-BBF4F06CFE00}"/>
              </a:ext>
            </a:extLst>
          </p:cNvPr>
          <p:cNvSpPr/>
          <p:nvPr/>
        </p:nvSpPr>
        <p:spPr>
          <a:xfrm>
            <a:off x="5958114" y="1912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FBB71BB-4940-4719-A543-ABD6F5B9A8F9}"/>
              </a:ext>
            </a:extLst>
          </p:cNvPr>
          <p:cNvSpPr/>
          <p:nvPr/>
        </p:nvSpPr>
        <p:spPr>
          <a:xfrm>
            <a:off x="6872514" y="1912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8F60FD-9973-4028-A338-C3CAAED7CC22}"/>
              </a:ext>
            </a:extLst>
          </p:cNvPr>
          <p:cNvSpPr/>
          <p:nvPr/>
        </p:nvSpPr>
        <p:spPr>
          <a:xfrm>
            <a:off x="7786914" y="1912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907C0C-16E3-4CE0-B9CF-D1EA98CCF023}"/>
              </a:ext>
            </a:extLst>
          </p:cNvPr>
          <p:cNvSpPr/>
          <p:nvPr/>
        </p:nvSpPr>
        <p:spPr>
          <a:xfrm>
            <a:off x="8701314" y="19122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19EA9CF-E6A0-4C37-B0C6-720BB65A48F2}"/>
              </a:ext>
            </a:extLst>
          </p:cNvPr>
          <p:cNvSpPr/>
          <p:nvPr/>
        </p:nvSpPr>
        <p:spPr>
          <a:xfrm>
            <a:off x="3214914" y="2826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85A464E-2C96-481E-A23B-BA1547C3A31D}"/>
              </a:ext>
            </a:extLst>
          </p:cNvPr>
          <p:cNvSpPr/>
          <p:nvPr/>
        </p:nvSpPr>
        <p:spPr>
          <a:xfrm>
            <a:off x="4129314" y="2826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67AE96C-085E-4D3F-9B9D-0DD6C4C3FCAC}"/>
              </a:ext>
            </a:extLst>
          </p:cNvPr>
          <p:cNvSpPr/>
          <p:nvPr/>
        </p:nvSpPr>
        <p:spPr>
          <a:xfrm>
            <a:off x="5043714" y="2826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7507A5E-ECC7-41C1-AF17-EB10D2399989}"/>
              </a:ext>
            </a:extLst>
          </p:cNvPr>
          <p:cNvSpPr/>
          <p:nvPr/>
        </p:nvSpPr>
        <p:spPr>
          <a:xfrm>
            <a:off x="5958114" y="2826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B482E4C-97B1-40C9-BB43-107C0BD804C4}"/>
              </a:ext>
            </a:extLst>
          </p:cNvPr>
          <p:cNvSpPr/>
          <p:nvPr/>
        </p:nvSpPr>
        <p:spPr>
          <a:xfrm>
            <a:off x="6872514" y="2826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864E899-1305-4DC8-86F7-34748CC66D80}"/>
              </a:ext>
            </a:extLst>
          </p:cNvPr>
          <p:cNvSpPr/>
          <p:nvPr/>
        </p:nvSpPr>
        <p:spPr>
          <a:xfrm>
            <a:off x="7786914" y="2826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7C34680-DD7A-4E0B-86AF-28843512CF0C}"/>
              </a:ext>
            </a:extLst>
          </p:cNvPr>
          <p:cNvSpPr/>
          <p:nvPr/>
        </p:nvSpPr>
        <p:spPr>
          <a:xfrm>
            <a:off x="8701314" y="28266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18AF62D-8E3A-4ED8-8C40-F93E678C2242}"/>
              </a:ext>
            </a:extLst>
          </p:cNvPr>
          <p:cNvSpPr/>
          <p:nvPr/>
        </p:nvSpPr>
        <p:spPr>
          <a:xfrm>
            <a:off x="3214914" y="3741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4D28AD2-781E-4D45-A2B3-0A5545419D8D}"/>
              </a:ext>
            </a:extLst>
          </p:cNvPr>
          <p:cNvSpPr/>
          <p:nvPr/>
        </p:nvSpPr>
        <p:spPr>
          <a:xfrm>
            <a:off x="4129314" y="3741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8CA37CD-B3AB-4F90-A31D-0254055C55DA}"/>
              </a:ext>
            </a:extLst>
          </p:cNvPr>
          <p:cNvSpPr/>
          <p:nvPr/>
        </p:nvSpPr>
        <p:spPr>
          <a:xfrm>
            <a:off x="5043714" y="3741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163F1EB-01CF-47DB-B78C-3CD5A3B592D6}"/>
              </a:ext>
            </a:extLst>
          </p:cNvPr>
          <p:cNvSpPr/>
          <p:nvPr/>
        </p:nvSpPr>
        <p:spPr>
          <a:xfrm>
            <a:off x="5958114" y="3741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6675EDC-5FD3-4F11-A9A4-9B08EE0D353D}"/>
              </a:ext>
            </a:extLst>
          </p:cNvPr>
          <p:cNvSpPr/>
          <p:nvPr/>
        </p:nvSpPr>
        <p:spPr>
          <a:xfrm>
            <a:off x="7786914" y="3741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1BA0BB6-3B47-4988-B7AB-92AEF5FC6938}"/>
              </a:ext>
            </a:extLst>
          </p:cNvPr>
          <p:cNvSpPr/>
          <p:nvPr/>
        </p:nvSpPr>
        <p:spPr>
          <a:xfrm>
            <a:off x="8701314" y="37410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D9E5CF21-B72B-4FCF-8018-ED9EAF7216F1}"/>
              </a:ext>
            </a:extLst>
          </p:cNvPr>
          <p:cNvSpPr/>
          <p:nvPr/>
        </p:nvSpPr>
        <p:spPr>
          <a:xfrm>
            <a:off x="3214914" y="4655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B09BB65-86D6-4136-9512-90BE673F5344}"/>
              </a:ext>
            </a:extLst>
          </p:cNvPr>
          <p:cNvSpPr/>
          <p:nvPr/>
        </p:nvSpPr>
        <p:spPr>
          <a:xfrm>
            <a:off x="4129314" y="4655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4B7FE61-37F8-4BD6-9120-CFF9BD89C171}"/>
              </a:ext>
            </a:extLst>
          </p:cNvPr>
          <p:cNvSpPr/>
          <p:nvPr/>
        </p:nvSpPr>
        <p:spPr>
          <a:xfrm>
            <a:off x="5043714" y="4655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A48C7ED-20E0-415A-8053-A95A8B9F1FE6}"/>
              </a:ext>
            </a:extLst>
          </p:cNvPr>
          <p:cNvSpPr/>
          <p:nvPr/>
        </p:nvSpPr>
        <p:spPr>
          <a:xfrm>
            <a:off x="5958114" y="4655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6BB57EA8-3A78-4B0A-ADF3-3CC5F9912ADF}"/>
              </a:ext>
            </a:extLst>
          </p:cNvPr>
          <p:cNvSpPr/>
          <p:nvPr/>
        </p:nvSpPr>
        <p:spPr>
          <a:xfrm>
            <a:off x="6872514" y="4655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66FE216-9D54-4211-BF5F-A30A7753ED8D}"/>
              </a:ext>
            </a:extLst>
          </p:cNvPr>
          <p:cNvSpPr/>
          <p:nvPr/>
        </p:nvSpPr>
        <p:spPr>
          <a:xfrm>
            <a:off x="7786914" y="4655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5CED807-88AE-45DE-B6E1-D509C3B473F5}"/>
              </a:ext>
            </a:extLst>
          </p:cNvPr>
          <p:cNvSpPr/>
          <p:nvPr/>
        </p:nvSpPr>
        <p:spPr>
          <a:xfrm>
            <a:off x="8701314" y="465545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2B7E7A69-1A1D-45B6-907F-19B7CF10A6C4}"/>
              </a:ext>
            </a:extLst>
          </p:cNvPr>
          <p:cNvSpPr/>
          <p:nvPr/>
        </p:nvSpPr>
        <p:spPr>
          <a:xfrm>
            <a:off x="2703198" y="1912257"/>
            <a:ext cx="372057" cy="3657601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2784975D-F792-4BCF-A131-BE1F36A3D888}"/>
              </a:ext>
            </a:extLst>
          </p:cNvPr>
          <p:cNvSpPr/>
          <p:nvPr/>
        </p:nvSpPr>
        <p:spPr>
          <a:xfrm rot="5400000">
            <a:off x="6229284" y="-1660570"/>
            <a:ext cx="372057" cy="6400801"/>
          </a:xfrm>
          <a:prstGeom prst="leftBrace">
            <a:avLst>
              <a:gd name="adj1" fmla="val 62477"/>
              <a:gd name="adj2" fmla="val 50000"/>
            </a:avLst>
          </a:prstGeom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FF2DBB7-86AB-4C2E-A555-1273D3D3737E}"/>
                  </a:ext>
                </a:extLst>
              </p:cNvPr>
              <p:cNvSpPr txBox="1"/>
              <p:nvPr/>
            </p:nvSpPr>
            <p:spPr>
              <a:xfrm>
                <a:off x="1870227" y="3556391"/>
                <a:ext cx="8874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FF2DBB7-86AB-4C2E-A555-1273D3D3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227" y="3556391"/>
                <a:ext cx="887487" cy="369332"/>
              </a:xfrm>
              <a:prstGeom prst="rect">
                <a:avLst/>
              </a:prstGeom>
              <a:blipFill>
                <a:blip r:embed="rId2"/>
                <a:stretch>
                  <a:fillRect l="-7586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EA11D5-F26F-413C-A9FB-68B9BEF3023A}"/>
                  </a:ext>
                </a:extLst>
              </p:cNvPr>
              <p:cNvSpPr txBox="1"/>
              <p:nvPr/>
            </p:nvSpPr>
            <p:spPr>
              <a:xfrm>
                <a:off x="5958114" y="891271"/>
                <a:ext cx="969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EEA11D5-F26F-413C-A9FB-68B9BEF30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14" y="891271"/>
                <a:ext cx="969240" cy="369332"/>
              </a:xfrm>
              <a:prstGeom prst="rect">
                <a:avLst/>
              </a:prstGeom>
              <a:blipFill>
                <a:blip r:embed="rId3"/>
                <a:stretch>
                  <a:fillRect l="-6918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57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057705-CB6A-4761-8C75-FD2E53309FA5}"/>
                  </a:ext>
                </a:extLst>
              </p:cNvPr>
              <p:cNvSpPr txBox="1"/>
              <p:nvPr/>
            </p:nvSpPr>
            <p:spPr>
              <a:xfrm>
                <a:off x="605759" y="1130300"/>
                <a:ext cx="1098050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abdac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ace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abdac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ace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+"</m:t>
                      </m:r>
                      <m:r>
                        <a:rPr lang="fr-FR" sz="40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057705-CB6A-4761-8C75-FD2E53309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59" y="1130300"/>
                <a:ext cx="10980506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8C5BF8C-6F88-4688-B279-AA23A7449521}"/>
              </a:ext>
            </a:extLst>
          </p:cNvPr>
          <p:cNvCxnSpPr/>
          <p:nvPr/>
        </p:nvCxnSpPr>
        <p:spPr>
          <a:xfrm rot="16200000" flipV="1">
            <a:off x="2409627" y="2473127"/>
            <a:ext cx="2241947" cy="787400"/>
          </a:xfrm>
          <a:prstGeom prst="bentConnector3">
            <a:avLst/>
          </a:prstGeom>
          <a:ln w="381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BBADA7B-0C30-4F5A-A752-68B5EA8183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97028" y="2473127"/>
            <a:ext cx="2241947" cy="787400"/>
          </a:xfrm>
          <a:prstGeom prst="bentConnector3">
            <a:avLst/>
          </a:prstGeom>
          <a:ln w="381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946DE1-A3EC-4A49-9A24-CE4C150F7E4B}"/>
              </a:ext>
            </a:extLst>
          </p:cNvPr>
          <p:cNvSpPr txBox="1"/>
          <p:nvPr/>
        </p:nvSpPr>
        <p:spPr>
          <a:xfrm>
            <a:off x="2260601" y="3987801"/>
            <a:ext cx="332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last characters are equal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096805-0912-4A02-B6CE-B97090AD91CA}"/>
              </a:ext>
            </a:extLst>
          </p:cNvPr>
          <p:cNvSpPr txBox="1"/>
          <p:nvPr/>
        </p:nvSpPr>
        <p:spPr>
          <a:xfrm>
            <a:off x="6794500" y="3987801"/>
            <a:ext cx="4791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we get lcs between strings without it and we add it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85BCD-942D-42D8-9A3F-1CFFB57F7A98}"/>
              </a:ext>
            </a:extLst>
          </p:cNvPr>
          <p:cNvCxnSpPr/>
          <p:nvPr/>
        </p:nvCxnSpPr>
        <p:spPr>
          <a:xfrm>
            <a:off x="5334000" y="4927600"/>
            <a:ext cx="13208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43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4FAAD-CE03-4356-B5AB-D1CD3C28E3FB}"/>
              </a:ext>
            </a:extLst>
          </p:cNvPr>
          <p:cNvSpPr txBox="1"/>
          <p:nvPr/>
        </p:nvSpPr>
        <p:spPr>
          <a:xfrm>
            <a:off x="348342" y="304800"/>
            <a:ext cx="8142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latin typeface="Eudoxus Sans Medium" pitchFamily="2" charset="0"/>
                <a:cs typeface="Eudoxus Sans Medium" pitchFamily="2" charset="0"/>
              </a:rPr>
              <a:t>Given two strings </a:t>
            </a:r>
            <a:r>
              <a:rPr lang="fr-FR" sz="6000">
                <a:solidFill>
                  <a:schemeClr val="bg2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s1</a:t>
            </a:r>
            <a:r>
              <a:rPr lang="fr-FR" sz="6000">
                <a:latin typeface="Eudoxus Sans Medium" pitchFamily="2" charset="0"/>
                <a:cs typeface="Eudoxus Sans Medium" pitchFamily="2" charset="0"/>
              </a:rPr>
              <a:t> and </a:t>
            </a:r>
            <a:r>
              <a:rPr lang="fr-FR" sz="6000">
                <a:solidFill>
                  <a:schemeClr val="bg2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s2</a:t>
            </a:r>
            <a:r>
              <a:rPr lang="fr-FR" sz="6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en-US" sz="6000">
                <a:latin typeface="Eudoxus Sans Medium" pitchFamily="2" charset="0"/>
                <a:cs typeface="Eudoxus Sans Medium" pitchFamily="2" charset="0"/>
              </a:rPr>
              <a:t>find the length of their 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175797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7BB7893-4D40-4961-B369-29BE078F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89" y="928316"/>
            <a:ext cx="11264622" cy="50013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9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else: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    dp[i][j] = max(dp[i-1][j], dp[i][j-1])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dp[n][m]</a:t>
            </a:r>
            <a:endParaRPr kumimoji="0" lang="fr-FR" altLang="fr-FR" sz="29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4D7A34-2835-4DB7-AD77-56AC9412567F}"/>
              </a:ext>
            </a:extLst>
          </p:cNvPr>
          <p:cNvSpPr/>
          <p:nvPr/>
        </p:nvSpPr>
        <p:spPr>
          <a:xfrm>
            <a:off x="463689" y="928316"/>
            <a:ext cx="9848711" cy="2754684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77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057705-CB6A-4761-8C75-FD2E53309FA5}"/>
                  </a:ext>
                </a:extLst>
              </p:cNvPr>
              <p:cNvSpPr txBox="1"/>
              <p:nvPr/>
            </p:nvSpPr>
            <p:spPr>
              <a:xfrm>
                <a:off x="770809" y="1130300"/>
                <a:ext cx="1037098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abda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EC5E66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EC5E66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4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𝑙𝑐𝑠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abda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solidFill>
                                <a:srgbClr val="F9AE57"/>
                              </a:solidFill>
                              <a:latin typeface="Cambria Math" panose="02040503050406030204" pitchFamily="18" charset="0"/>
                            </a:rPr>
                            <m:t>ace</m:t>
                          </m:r>
                          <m:r>
                            <m:rPr>
                              <m:nor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sz="4000" b="0"/>
              </a:p>
              <a:p>
                <a:pPr algn="ctr"/>
                <a:r>
                  <a:rPr lang="fr-FR" sz="4000"/>
                  <a:t>       </a:t>
                </a:r>
                <a14:m>
                  <m:oMath xmlns:m="http://schemas.openxmlformats.org/officeDocument/2006/math">
                    <m:r>
                      <a:rPr lang="fr-FR" sz="4000" b="0" i="0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𝑙𝑐𝑠</m:t>
                    </m:r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fr-FR" sz="40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fr-FR" sz="4000" b="0" i="0" smtClean="0">
                        <a:solidFill>
                          <a:srgbClr val="F9AE57"/>
                        </a:solidFill>
                        <a:latin typeface="Cambria Math" panose="02040503050406030204" pitchFamily="18" charset="0"/>
                      </a:rPr>
                      <m:t>abdac</m:t>
                    </m:r>
                    <m:r>
                      <m:rPr>
                        <m:nor/>
                      </m:rPr>
                      <a:rPr lang="fr-FR" sz="40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fr-FR" sz="40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fr-FR" sz="4000" b="0" i="0" smtClean="0">
                        <a:solidFill>
                          <a:srgbClr val="F9AE57"/>
                        </a:solidFill>
                        <a:latin typeface="Cambria Math" panose="02040503050406030204" pitchFamily="18" charset="0"/>
                      </a:rPr>
                      <m:t>ac</m:t>
                    </m:r>
                    <m:r>
                      <m:rPr>
                        <m:nor/>
                      </m:rPr>
                      <a:rPr lang="fr-FR" sz="40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057705-CB6A-4761-8C75-FD2E53309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09" y="1130300"/>
                <a:ext cx="10370981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8C5BF8C-6F88-4688-B279-AA23A744952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46129" y="2536627"/>
            <a:ext cx="2241947" cy="660402"/>
          </a:xfrm>
          <a:prstGeom prst="bentConnector3">
            <a:avLst/>
          </a:prstGeom>
          <a:ln w="381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BBADA7B-0C30-4F5A-A752-68B5EA8183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06529" y="2536629"/>
            <a:ext cx="2241947" cy="660398"/>
          </a:xfrm>
          <a:prstGeom prst="bentConnector3">
            <a:avLst/>
          </a:prstGeom>
          <a:ln w="381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946DE1-A3EC-4A49-9A24-CE4C150F7E4B}"/>
              </a:ext>
            </a:extLst>
          </p:cNvPr>
          <p:cNvSpPr txBox="1"/>
          <p:nvPr/>
        </p:nvSpPr>
        <p:spPr>
          <a:xfrm>
            <a:off x="2133603" y="3987801"/>
            <a:ext cx="332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last characters are not equal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096805-0912-4A02-B6CE-B97090AD91CA}"/>
              </a:ext>
            </a:extLst>
          </p:cNvPr>
          <p:cNvSpPr txBox="1"/>
          <p:nvPr/>
        </p:nvSpPr>
        <p:spPr>
          <a:xfrm>
            <a:off x="6794500" y="3650327"/>
            <a:ext cx="47917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latin typeface="Eudoxus Sans Medium" pitchFamily="2" charset="0"/>
                <a:cs typeface="Eudoxus Sans Medium" pitchFamily="2" charset="0"/>
              </a:rPr>
              <a:t>we get max between lcs with strings without last character of s1 and lcs with strings without last character of s2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085BCD-942D-42D8-9A3F-1CFFB57F7A98}"/>
              </a:ext>
            </a:extLst>
          </p:cNvPr>
          <p:cNvCxnSpPr/>
          <p:nvPr/>
        </p:nvCxnSpPr>
        <p:spPr>
          <a:xfrm>
            <a:off x="5334000" y="4927600"/>
            <a:ext cx="132080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7BB7893-4D40-4961-B369-29BE078F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89" y="928316"/>
            <a:ext cx="11264622" cy="50013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9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return dp[n][m]</a:t>
            </a:r>
            <a:endParaRPr kumimoji="0" lang="fr-FR" altLang="fr-FR" sz="29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80A03-FCDF-4A47-9176-DDC7C785BF4E}"/>
              </a:ext>
            </a:extLst>
          </p:cNvPr>
          <p:cNvSpPr/>
          <p:nvPr/>
        </p:nvSpPr>
        <p:spPr>
          <a:xfrm>
            <a:off x="463689" y="928316"/>
            <a:ext cx="11360011" cy="3605584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430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7BB7893-4D40-4961-B369-29BE078F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89" y="928316"/>
            <a:ext cx="11264622" cy="50013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9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5D23D3-DA8B-4A8C-BA91-90BD928AEC9F}"/>
              </a:ext>
            </a:extLst>
          </p:cNvPr>
          <p:cNvSpPr/>
          <p:nvPr/>
        </p:nvSpPr>
        <p:spPr>
          <a:xfrm>
            <a:off x="463689" y="928316"/>
            <a:ext cx="11264622" cy="4570784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832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9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0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66AC49-6D50-4742-A19A-D8A677B4970B}"/>
              </a:ext>
            </a:extLst>
          </p:cNvPr>
          <p:cNvCxnSpPr/>
          <p:nvPr/>
        </p:nvCxnSpPr>
        <p:spPr>
          <a:xfrm flipH="1" flipV="1">
            <a:off x="7448295" y="1475164"/>
            <a:ext cx="371095" cy="326271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18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E8DF237-A6F7-4FC9-8A73-BDA0FB121E51}"/>
              </a:ext>
            </a:extLst>
          </p:cNvPr>
          <p:cNvCxnSpPr/>
          <p:nvPr/>
        </p:nvCxnSpPr>
        <p:spPr>
          <a:xfrm flipH="1" flipV="1">
            <a:off x="7448295" y="1475164"/>
            <a:ext cx="371095" cy="326271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5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7F21470-8AE7-4D9C-A9EA-562B3BE10F74}"/>
              </a:ext>
            </a:extLst>
          </p:cNvPr>
          <p:cNvCxnSpPr>
            <a:cxnSpLocks/>
          </p:cNvCxnSpPr>
          <p:nvPr/>
        </p:nvCxnSpPr>
        <p:spPr>
          <a:xfrm flipH="1">
            <a:off x="8097997" y="1955006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04E4E5C-965A-470B-9012-FB106FA42EFF}"/>
              </a:ext>
            </a:extLst>
          </p:cNvPr>
          <p:cNvCxnSpPr>
            <a:cxnSpLocks/>
          </p:cNvCxnSpPr>
          <p:nvPr/>
        </p:nvCxnSpPr>
        <p:spPr>
          <a:xfrm flipV="1">
            <a:off x="8552454" y="1494909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9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C53F37E-5C8B-4E9E-9CC2-021AA6873723}"/>
              </a:ext>
            </a:extLst>
          </p:cNvPr>
          <p:cNvCxnSpPr>
            <a:cxnSpLocks/>
          </p:cNvCxnSpPr>
          <p:nvPr/>
        </p:nvCxnSpPr>
        <p:spPr>
          <a:xfrm flipH="1">
            <a:off x="8097997" y="1955006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D2AD4E0-0736-43BC-8F74-9172FA07626C}"/>
              </a:ext>
            </a:extLst>
          </p:cNvPr>
          <p:cNvCxnSpPr>
            <a:cxnSpLocks/>
          </p:cNvCxnSpPr>
          <p:nvPr/>
        </p:nvCxnSpPr>
        <p:spPr>
          <a:xfrm flipV="1">
            <a:off x="8552454" y="1494909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25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4FAAD-CE03-4356-B5AB-D1CD3C28E3FB}"/>
              </a:ext>
            </a:extLst>
          </p:cNvPr>
          <p:cNvSpPr txBox="1"/>
          <p:nvPr/>
        </p:nvSpPr>
        <p:spPr>
          <a:xfrm>
            <a:off x="2024742" y="889844"/>
            <a:ext cx="86402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5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5400">
                <a:latin typeface="+mj-lt"/>
                <a:cs typeface="Eudoxus Sans Medium" pitchFamily="2" charset="0"/>
              </a:rPr>
              <a:t> </a:t>
            </a:r>
            <a:r>
              <a:rPr lang="fr-FR" sz="54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5400">
                <a:latin typeface="+mj-lt"/>
                <a:cs typeface="Eudoxus Sans Medium" pitchFamily="2" charset="0"/>
              </a:rPr>
              <a:t> </a:t>
            </a:r>
            <a:r>
              <a:rPr lang="fr-FR" sz="5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5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5400">
                <a:latin typeface="+mj-lt"/>
                <a:cs typeface="Eudoxus Sans Medium" pitchFamily="2" charset="0"/>
              </a:rPr>
              <a:t> </a:t>
            </a:r>
            <a:r>
              <a:rPr lang="fr-FR" sz="54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5400">
                <a:latin typeface="+mj-lt"/>
                <a:cs typeface="Eudoxus Sans Medium" pitchFamily="2" charset="0"/>
              </a:rPr>
              <a:t> </a:t>
            </a:r>
            <a:r>
              <a:rPr lang="fr-FR" sz="5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3600">
              <a:latin typeface="+mj-lt"/>
              <a:cs typeface="Eudoxus Sans Medium" pitchFamily="2" charset="0"/>
            </a:endParaRPr>
          </a:p>
          <a:p>
            <a:r>
              <a:rPr lang="fr-FR" sz="5400">
                <a:solidFill>
                  <a:srgbClr val="343D46"/>
                </a:solidFill>
                <a:latin typeface="+mj-lt"/>
                <a:cs typeface="Eudoxus Sans Medium" pitchFamily="2" charset="0"/>
              </a:rPr>
              <a:t>output: 4 </a:t>
            </a:r>
          </a:p>
          <a:p>
            <a:r>
              <a:rPr lang="fr-FR" sz="5400">
                <a:solidFill>
                  <a:srgbClr val="343D46"/>
                </a:solidFill>
                <a:latin typeface="+mj-lt"/>
                <a:cs typeface="Eudoxus Sans Medium" pitchFamily="2" charset="0"/>
              </a:rPr>
              <a:t>explanation: the LCS of s1 and s2 is "abca"</a:t>
            </a:r>
            <a:endParaRPr lang="en-US" sz="5400">
              <a:solidFill>
                <a:srgbClr val="343D46"/>
              </a:solidFill>
              <a:latin typeface="+mj-lt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46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D51FEEA-2971-4D0A-B2F1-10E1794225A9}"/>
              </a:ext>
            </a:extLst>
          </p:cNvPr>
          <p:cNvCxnSpPr>
            <a:cxnSpLocks/>
          </p:cNvCxnSpPr>
          <p:nvPr/>
        </p:nvCxnSpPr>
        <p:spPr>
          <a:xfrm flipH="1">
            <a:off x="8702835" y="1955006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2849E42-652A-4AD8-92D3-B34CF67299AB}"/>
              </a:ext>
            </a:extLst>
          </p:cNvPr>
          <p:cNvCxnSpPr>
            <a:cxnSpLocks/>
          </p:cNvCxnSpPr>
          <p:nvPr/>
        </p:nvCxnSpPr>
        <p:spPr>
          <a:xfrm flipV="1">
            <a:off x="9157292" y="1494909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63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B8E8BD5-0B23-44BF-B4BF-273C1FC581F7}"/>
              </a:ext>
            </a:extLst>
          </p:cNvPr>
          <p:cNvCxnSpPr>
            <a:cxnSpLocks/>
          </p:cNvCxnSpPr>
          <p:nvPr/>
        </p:nvCxnSpPr>
        <p:spPr>
          <a:xfrm flipH="1">
            <a:off x="9307672" y="1955006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90F5ECA-87D9-4C59-B425-4D2E86D89F4F}"/>
              </a:ext>
            </a:extLst>
          </p:cNvPr>
          <p:cNvCxnSpPr>
            <a:cxnSpLocks/>
          </p:cNvCxnSpPr>
          <p:nvPr/>
        </p:nvCxnSpPr>
        <p:spPr>
          <a:xfrm flipV="1">
            <a:off x="9762129" y="1494909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405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5015DD1-AB23-4259-BB86-D0C1EEA80060}"/>
              </a:ext>
            </a:extLst>
          </p:cNvPr>
          <p:cNvCxnSpPr>
            <a:cxnSpLocks/>
          </p:cNvCxnSpPr>
          <p:nvPr/>
        </p:nvCxnSpPr>
        <p:spPr>
          <a:xfrm flipH="1">
            <a:off x="9917272" y="1955006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EAB81DC-254C-4975-9835-8D4296663B70}"/>
              </a:ext>
            </a:extLst>
          </p:cNvPr>
          <p:cNvCxnSpPr>
            <a:cxnSpLocks/>
          </p:cNvCxnSpPr>
          <p:nvPr/>
        </p:nvCxnSpPr>
        <p:spPr>
          <a:xfrm flipV="1">
            <a:off x="10371729" y="1494909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9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ABD8C2-98C7-4EEE-8CA0-2D25A5B87419}"/>
              </a:ext>
            </a:extLst>
          </p:cNvPr>
          <p:cNvCxnSpPr>
            <a:cxnSpLocks/>
          </p:cNvCxnSpPr>
          <p:nvPr/>
        </p:nvCxnSpPr>
        <p:spPr>
          <a:xfrm flipH="1">
            <a:off x="10522110" y="1955006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1A05A98-6F1C-4771-86A2-1D61BABB2F91}"/>
              </a:ext>
            </a:extLst>
          </p:cNvPr>
          <p:cNvCxnSpPr>
            <a:cxnSpLocks/>
          </p:cNvCxnSpPr>
          <p:nvPr/>
        </p:nvCxnSpPr>
        <p:spPr>
          <a:xfrm flipV="1">
            <a:off x="10976567" y="1494909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649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643AFB8-77FB-409B-A9ED-FBB3ECEE1094}"/>
              </a:ext>
            </a:extLst>
          </p:cNvPr>
          <p:cNvCxnSpPr>
            <a:cxnSpLocks/>
          </p:cNvCxnSpPr>
          <p:nvPr/>
        </p:nvCxnSpPr>
        <p:spPr>
          <a:xfrm flipH="1" flipV="1">
            <a:off x="11097703" y="1463953"/>
            <a:ext cx="398774" cy="31722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9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D28318E-56FC-4F38-96A0-8186EED9E828}"/>
              </a:ext>
            </a:extLst>
          </p:cNvPr>
          <p:cNvCxnSpPr>
            <a:cxnSpLocks/>
          </p:cNvCxnSpPr>
          <p:nvPr/>
        </p:nvCxnSpPr>
        <p:spPr>
          <a:xfrm flipH="1">
            <a:off x="7493160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6321117-6CB6-401D-8DD1-552EE4934F68}"/>
              </a:ext>
            </a:extLst>
          </p:cNvPr>
          <p:cNvCxnSpPr>
            <a:cxnSpLocks/>
          </p:cNvCxnSpPr>
          <p:nvPr/>
        </p:nvCxnSpPr>
        <p:spPr>
          <a:xfrm flipV="1">
            <a:off x="7947617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1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28BBEC-DFE2-413F-B273-F4989D8B1419}"/>
              </a:ext>
            </a:extLst>
          </p:cNvPr>
          <p:cNvCxnSpPr>
            <a:cxnSpLocks/>
          </p:cNvCxnSpPr>
          <p:nvPr/>
        </p:nvCxnSpPr>
        <p:spPr>
          <a:xfrm flipH="1">
            <a:off x="7493160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78780-EF7D-4144-B078-2A28F5E72A0F}"/>
              </a:ext>
            </a:extLst>
          </p:cNvPr>
          <p:cNvCxnSpPr>
            <a:cxnSpLocks/>
          </p:cNvCxnSpPr>
          <p:nvPr/>
        </p:nvCxnSpPr>
        <p:spPr>
          <a:xfrm flipV="1">
            <a:off x="7947617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94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78463BF-7538-4BC6-B5B9-EDC9BDA5EC3E}"/>
              </a:ext>
            </a:extLst>
          </p:cNvPr>
          <p:cNvCxnSpPr>
            <a:cxnSpLocks/>
          </p:cNvCxnSpPr>
          <p:nvPr/>
        </p:nvCxnSpPr>
        <p:spPr>
          <a:xfrm flipH="1">
            <a:off x="8086885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AB2301D-7781-48F2-9235-4FA574814CCE}"/>
              </a:ext>
            </a:extLst>
          </p:cNvPr>
          <p:cNvCxnSpPr>
            <a:cxnSpLocks/>
          </p:cNvCxnSpPr>
          <p:nvPr/>
        </p:nvCxnSpPr>
        <p:spPr>
          <a:xfrm flipV="1">
            <a:off x="8541342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9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E0EE5F-ACFB-45EF-99C8-8DA1CE9BA65E}"/>
              </a:ext>
            </a:extLst>
          </p:cNvPr>
          <p:cNvCxnSpPr>
            <a:cxnSpLocks/>
          </p:cNvCxnSpPr>
          <p:nvPr/>
        </p:nvCxnSpPr>
        <p:spPr>
          <a:xfrm flipH="1">
            <a:off x="8086885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0A47B4D-1F9B-42E0-83D2-F9E6282ACF4C}"/>
              </a:ext>
            </a:extLst>
          </p:cNvPr>
          <p:cNvCxnSpPr>
            <a:cxnSpLocks/>
          </p:cNvCxnSpPr>
          <p:nvPr/>
        </p:nvCxnSpPr>
        <p:spPr>
          <a:xfrm flipV="1">
            <a:off x="8541342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6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07B9929-621B-418D-BCE7-3C5ED8D60FD5}"/>
              </a:ext>
            </a:extLst>
          </p:cNvPr>
          <p:cNvCxnSpPr>
            <a:cxnSpLocks/>
          </p:cNvCxnSpPr>
          <p:nvPr/>
        </p:nvCxnSpPr>
        <p:spPr>
          <a:xfrm flipH="1">
            <a:off x="8708391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D2BE41C-6FAA-477F-81A8-264A3CF0CB89}"/>
              </a:ext>
            </a:extLst>
          </p:cNvPr>
          <p:cNvCxnSpPr>
            <a:cxnSpLocks/>
          </p:cNvCxnSpPr>
          <p:nvPr/>
        </p:nvCxnSpPr>
        <p:spPr>
          <a:xfrm flipV="1">
            <a:off x="9162848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86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4FAAD-CE03-4356-B5AB-D1CD3C28E3FB}"/>
              </a:ext>
            </a:extLst>
          </p:cNvPr>
          <p:cNvSpPr txBox="1"/>
          <p:nvPr/>
        </p:nvSpPr>
        <p:spPr>
          <a:xfrm>
            <a:off x="2024742" y="889844"/>
            <a:ext cx="86402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5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5400">
                <a:latin typeface="+mj-lt"/>
                <a:cs typeface="Eudoxus Sans Medium" pitchFamily="2" charset="0"/>
              </a:rPr>
              <a:t> </a:t>
            </a:r>
            <a:r>
              <a:rPr lang="fr-FR" sz="54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5400">
                <a:latin typeface="+mj-lt"/>
                <a:cs typeface="Eudoxus Sans Medium" pitchFamily="2" charset="0"/>
              </a:rPr>
              <a:t> </a:t>
            </a:r>
            <a:r>
              <a:rPr lang="fr-FR" sz="54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5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ab</a:t>
            </a:r>
            <a:r>
              <a:rPr lang="fr-FR" sz="54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da</a:t>
            </a:r>
            <a:r>
              <a:rPr lang="fr-FR" sz="5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c</a:t>
            </a:r>
            <a:r>
              <a:rPr lang="fr-FR" sz="54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b</a:t>
            </a:r>
            <a:r>
              <a:rPr lang="fr-FR" sz="5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54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b"</a:t>
            </a:r>
          </a:p>
          <a:p>
            <a:r>
              <a:rPr lang="fr-FR" sz="5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5400">
                <a:latin typeface="+mj-lt"/>
                <a:cs typeface="Eudoxus Sans Medium" pitchFamily="2" charset="0"/>
              </a:rPr>
              <a:t> </a:t>
            </a:r>
            <a:r>
              <a:rPr lang="fr-FR" sz="54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5400">
                <a:latin typeface="+mj-lt"/>
                <a:cs typeface="Eudoxus Sans Medium" pitchFamily="2" charset="0"/>
              </a:rPr>
              <a:t> </a:t>
            </a:r>
            <a:r>
              <a:rPr lang="fr-FR" sz="54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5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54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ce</a:t>
            </a:r>
            <a:r>
              <a:rPr lang="fr-FR" sz="5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b</a:t>
            </a:r>
            <a:r>
              <a:rPr lang="fr-FR" sz="54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f</a:t>
            </a:r>
            <a:r>
              <a:rPr lang="fr-FR" sz="5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ca</a:t>
            </a:r>
            <a:r>
              <a:rPr lang="fr-FR" sz="5400">
                <a:solidFill>
                  <a:srgbClr val="00EFD1">
                    <a:alpha val="10000"/>
                  </a:srgbClr>
                </a:solidFill>
                <a:latin typeface="+mj-lt"/>
                <a:cs typeface="Eudoxus Sans Medium" pitchFamily="2" charset="0"/>
              </a:rPr>
              <a:t>"</a:t>
            </a:r>
            <a:endParaRPr lang="fr-FR" sz="3600">
              <a:latin typeface="+mj-lt"/>
              <a:cs typeface="Eudoxus Sans Medium" pitchFamily="2" charset="0"/>
            </a:endParaRPr>
          </a:p>
          <a:p>
            <a:r>
              <a:rPr lang="fr-FR" sz="54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output: </a:t>
            </a:r>
            <a:r>
              <a:rPr lang="fr-FR" sz="5400">
                <a:solidFill>
                  <a:srgbClr val="F9AE57"/>
                </a:solidFill>
                <a:latin typeface="+mj-lt"/>
                <a:cs typeface="Eudoxus Sans Medium" pitchFamily="2" charset="0"/>
              </a:rPr>
              <a:t>4</a:t>
            </a:r>
            <a:r>
              <a:rPr lang="fr-FR" sz="54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 </a:t>
            </a:r>
          </a:p>
          <a:p>
            <a:r>
              <a:rPr lang="fr-FR" sz="54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explanation: </a:t>
            </a:r>
            <a:r>
              <a:rPr lang="fr-FR" sz="5400">
                <a:latin typeface="+mj-lt"/>
                <a:cs typeface="Eudoxus Sans Medium" pitchFamily="2" charset="0"/>
              </a:rPr>
              <a:t>the LCS of s1 and s2 is </a:t>
            </a:r>
            <a:r>
              <a:rPr lang="fr-FR" sz="5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"abca"</a:t>
            </a:r>
            <a:endParaRPr lang="en-US" sz="54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70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8DABD65-31DB-4B3F-9378-89B497FC0CA2}"/>
              </a:ext>
            </a:extLst>
          </p:cNvPr>
          <p:cNvCxnSpPr>
            <a:cxnSpLocks/>
          </p:cNvCxnSpPr>
          <p:nvPr/>
        </p:nvCxnSpPr>
        <p:spPr>
          <a:xfrm flipH="1">
            <a:off x="8708391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590229-2BB9-4378-98E8-FB43954ABA52}"/>
              </a:ext>
            </a:extLst>
          </p:cNvPr>
          <p:cNvCxnSpPr>
            <a:cxnSpLocks/>
          </p:cNvCxnSpPr>
          <p:nvPr/>
        </p:nvCxnSpPr>
        <p:spPr>
          <a:xfrm flipV="1">
            <a:off x="9162848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06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D2D5F4F-40D1-4035-8D92-E61995AF0225}"/>
              </a:ext>
            </a:extLst>
          </p:cNvPr>
          <p:cNvCxnSpPr>
            <a:cxnSpLocks/>
          </p:cNvCxnSpPr>
          <p:nvPr/>
        </p:nvCxnSpPr>
        <p:spPr>
          <a:xfrm flipH="1" flipV="1">
            <a:off x="9243017" y="2072594"/>
            <a:ext cx="425803" cy="312135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71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A5FDB9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16E9DD3-94AD-469C-82F7-AFCCE464FB2D}"/>
              </a:ext>
            </a:extLst>
          </p:cNvPr>
          <p:cNvCxnSpPr>
            <a:cxnSpLocks/>
          </p:cNvCxnSpPr>
          <p:nvPr/>
        </p:nvCxnSpPr>
        <p:spPr>
          <a:xfrm flipH="1" flipV="1">
            <a:off x="9243017" y="2072594"/>
            <a:ext cx="425803" cy="312135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72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1F9541-BEF1-4828-BB9B-293F711EF8EF}"/>
              </a:ext>
            </a:extLst>
          </p:cNvPr>
          <p:cNvCxnSpPr>
            <a:cxnSpLocks/>
          </p:cNvCxnSpPr>
          <p:nvPr/>
        </p:nvCxnSpPr>
        <p:spPr>
          <a:xfrm flipH="1">
            <a:off x="9926797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3D8E092-B6CD-45C0-B3E1-35137A221194}"/>
              </a:ext>
            </a:extLst>
          </p:cNvPr>
          <p:cNvCxnSpPr>
            <a:cxnSpLocks/>
          </p:cNvCxnSpPr>
          <p:nvPr/>
        </p:nvCxnSpPr>
        <p:spPr>
          <a:xfrm flipV="1">
            <a:off x="10381254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66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729DA0A-B90C-4A29-97A0-33B1B1901935}"/>
              </a:ext>
            </a:extLst>
          </p:cNvPr>
          <p:cNvCxnSpPr>
            <a:cxnSpLocks/>
          </p:cNvCxnSpPr>
          <p:nvPr/>
        </p:nvCxnSpPr>
        <p:spPr>
          <a:xfrm flipH="1">
            <a:off x="9926797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C3357A4-B504-4ABF-BB80-DCF3ABEB8C3A}"/>
              </a:ext>
            </a:extLst>
          </p:cNvPr>
          <p:cNvCxnSpPr>
            <a:cxnSpLocks/>
          </p:cNvCxnSpPr>
          <p:nvPr/>
        </p:nvCxnSpPr>
        <p:spPr>
          <a:xfrm flipV="1">
            <a:off x="10381254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2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E3F02EA-9441-42C7-A0B4-FB97478565A9}"/>
              </a:ext>
            </a:extLst>
          </p:cNvPr>
          <p:cNvCxnSpPr>
            <a:cxnSpLocks/>
          </p:cNvCxnSpPr>
          <p:nvPr/>
        </p:nvCxnSpPr>
        <p:spPr>
          <a:xfrm flipH="1">
            <a:off x="10536397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364755-BD48-4456-914D-4B1C041CCF93}"/>
              </a:ext>
            </a:extLst>
          </p:cNvPr>
          <p:cNvCxnSpPr>
            <a:cxnSpLocks/>
          </p:cNvCxnSpPr>
          <p:nvPr/>
        </p:nvCxnSpPr>
        <p:spPr>
          <a:xfrm flipV="1">
            <a:off x="10990854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89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F3B57F3-8BD5-417B-AC03-AD6A9624204A}"/>
              </a:ext>
            </a:extLst>
          </p:cNvPr>
          <p:cNvCxnSpPr>
            <a:cxnSpLocks/>
          </p:cNvCxnSpPr>
          <p:nvPr/>
        </p:nvCxnSpPr>
        <p:spPr>
          <a:xfrm flipH="1">
            <a:off x="10536397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5DCEF44-7BE8-4805-BEB7-51261B745329}"/>
              </a:ext>
            </a:extLst>
          </p:cNvPr>
          <p:cNvCxnSpPr>
            <a:cxnSpLocks/>
          </p:cNvCxnSpPr>
          <p:nvPr/>
        </p:nvCxnSpPr>
        <p:spPr>
          <a:xfrm flipV="1">
            <a:off x="10990854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2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D31A09-77C0-453B-B8C1-7B7241815DDA}"/>
              </a:ext>
            </a:extLst>
          </p:cNvPr>
          <p:cNvCxnSpPr>
            <a:cxnSpLocks/>
          </p:cNvCxnSpPr>
          <p:nvPr/>
        </p:nvCxnSpPr>
        <p:spPr>
          <a:xfrm flipH="1">
            <a:off x="11150759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1C808C0-740C-4E29-8086-3AC7ADFFCF27}"/>
              </a:ext>
            </a:extLst>
          </p:cNvPr>
          <p:cNvCxnSpPr>
            <a:cxnSpLocks/>
          </p:cNvCxnSpPr>
          <p:nvPr/>
        </p:nvCxnSpPr>
        <p:spPr>
          <a:xfrm flipV="1">
            <a:off x="11605216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10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AE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F97B57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40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6F30B55-FEE2-41BB-8C93-B518B62A88E0}"/>
              </a:ext>
            </a:extLst>
          </p:cNvPr>
          <p:cNvCxnSpPr>
            <a:cxnSpLocks/>
          </p:cNvCxnSpPr>
          <p:nvPr/>
        </p:nvCxnSpPr>
        <p:spPr>
          <a:xfrm flipH="1">
            <a:off x="11150759" y="2584754"/>
            <a:ext cx="274478" cy="0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7BD7BC6-DD6C-43F2-9FBC-14C90E1C75B8}"/>
              </a:ext>
            </a:extLst>
          </p:cNvPr>
          <p:cNvCxnSpPr>
            <a:cxnSpLocks/>
          </p:cNvCxnSpPr>
          <p:nvPr/>
        </p:nvCxnSpPr>
        <p:spPr>
          <a:xfrm flipV="1">
            <a:off x="11605216" y="2124657"/>
            <a:ext cx="0" cy="26007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65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58007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4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250"/>
                            </p:stCondLst>
                            <p:childTnLst>
                              <p:par>
                                <p:cTn id="4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750"/>
                            </p:stCondLst>
                            <p:childTnLst>
                              <p:par>
                                <p:cTn id="8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750"/>
                            </p:stCondLst>
                            <p:childTnLst>
                              <p:par>
                                <p:cTn id="9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250"/>
                            </p:stCondLst>
                            <p:childTnLst>
                              <p:par>
                                <p:cTn id="10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25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750"/>
                            </p:stCondLst>
                            <p:childTnLst>
                              <p:par>
                                <p:cTn id="11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5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750"/>
                            </p:stCondLst>
                            <p:childTnLst>
                              <p:par>
                                <p:cTn id="12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9AE5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302" grpId="0" animBg="1"/>
      <p:bldP spid="305" grpId="0" animBg="1"/>
      <p:bldP spid="308" grpId="0" animBg="1"/>
      <p:bldP spid="311" grpId="0" animBg="1"/>
      <p:bldP spid="314" grpId="0" animBg="1"/>
      <p:bldP spid="317" grpId="0" animBg="1"/>
      <p:bldP spid="323" grpId="0" animBg="1"/>
      <p:bldP spid="326" grpId="0" animBg="1"/>
      <p:bldP spid="329" grpId="0" animBg="1"/>
      <p:bldP spid="332" grpId="0" animBg="1"/>
      <p:bldP spid="335" grpId="0" animBg="1"/>
      <p:bldP spid="338" grpId="0" animBg="1"/>
      <p:bldP spid="341" grpId="0" animBg="1"/>
      <p:bldP spid="347" grpId="0" animBg="1"/>
      <p:bldP spid="350" grpId="0" animBg="1"/>
      <p:bldP spid="353" grpId="0" animBg="1"/>
      <p:bldP spid="356" grpId="0" animBg="1"/>
      <p:bldP spid="359" grpId="0" animBg="1"/>
      <p:bldP spid="362" grpId="0" animBg="1"/>
      <p:bldP spid="365" grpId="0" animBg="1"/>
      <p:bldP spid="371" grpId="0" animBg="1"/>
      <p:bldP spid="374" grpId="0" animBg="1"/>
      <p:bldP spid="377" grpId="0" animBg="1"/>
      <p:bldP spid="380" grpId="0" animBg="1"/>
      <p:bldP spid="383" grpId="0" animBg="1"/>
      <p:bldP spid="386" grpId="0" animBg="1"/>
      <p:bldP spid="389" grpId="0" animBg="1"/>
      <p:bldP spid="395" grpId="0" animBg="1"/>
      <p:bldP spid="398" grpId="0" animBg="1"/>
      <p:bldP spid="401" grpId="0" animBg="1"/>
      <p:bldP spid="404" grpId="0" animBg="1"/>
      <p:bldP spid="407" grpId="0" animBg="1"/>
      <p:bldP spid="410" grpId="0" animBg="1"/>
      <p:bldP spid="413" grpId="0" animBg="1"/>
      <p:bldP spid="419" grpId="0" animBg="1"/>
      <p:bldP spid="422" grpId="0" animBg="1"/>
      <p:bldP spid="425" grpId="0" animBg="1"/>
      <p:bldP spid="428" grpId="0" animBg="1"/>
      <p:bldP spid="431" grpId="0" animBg="1"/>
      <p:bldP spid="434" grpId="0" animBg="1"/>
      <p:bldP spid="4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6D120-9F82-40A3-A22A-CB0D678F0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90" y="1443841"/>
            <a:ext cx="11223620" cy="397031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5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sub1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5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get_subsequences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subseq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sub1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5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is_subsequence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subseq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subseq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endParaRPr kumimoji="0" lang="fr-FR" altLang="fr-FR" sz="3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1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CFDBE-42A7-4F67-8B82-DEC7076BB2E1}"/>
              </a:ext>
            </a:extLst>
          </p:cNvPr>
          <p:cNvSpPr txBox="1"/>
          <p:nvPr/>
        </p:nvSpPr>
        <p:spPr>
          <a:xfrm>
            <a:off x="160085" y="109914"/>
            <a:ext cx="3399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"abdacbab"</a:t>
            </a:r>
          </a:p>
          <a:p>
            <a:r>
              <a:rPr lang="fr-FR" sz="28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2800">
                <a:latin typeface="+mj-lt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"acebfca"</a:t>
            </a:r>
            <a:endParaRPr lang="fr-FR" sz="16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3CBD7F1-FBAD-4D76-A2F7-2EC38C9AEA6C}"/>
              </a:ext>
            </a:extLst>
          </p:cNvPr>
          <p:cNvSpPr/>
          <p:nvPr/>
        </p:nvSpPr>
        <p:spPr>
          <a:xfrm>
            <a:off x="7024625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9B74FF91-EC3B-47C6-987B-1FC834348B41}"/>
              </a:ext>
            </a:extLst>
          </p:cNvPr>
          <p:cNvSpPr/>
          <p:nvPr/>
        </p:nvSpPr>
        <p:spPr>
          <a:xfrm>
            <a:off x="7633843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8DBF41E-3D34-4957-A08B-5E6ACB097A0D}"/>
              </a:ext>
            </a:extLst>
          </p:cNvPr>
          <p:cNvSpPr/>
          <p:nvPr/>
        </p:nvSpPr>
        <p:spPr>
          <a:xfrm>
            <a:off x="8243063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8A706984-8CE0-4C34-97C6-FC3122A5BA83}"/>
              </a:ext>
            </a:extLst>
          </p:cNvPr>
          <p:cNvSpPr/>
          <p:nvPr/>
        </p:nvSpPr>
        <p:spPr>
          <a:xfrm>
            <a:off x="8852282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414A0A-8332-4D18-963B-6E19DB642449}"/>
              </a:ext>
            </a:extLst>
          </p:cNvPr>
          <p:cNvSpPr/>
          <p:nvPr/>
        </p:nvSpPr>
        <p:spPr>
          <a:xfrm>
            <a:off x="9461501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1C131858-4C92-42D7-9A6A-AF60F3FB3D5F}"/>
              </a:ext>
            </a:extLst>
          </p:cNvPr>
          <p:cNvSpPr/>
          <p:nvPr/>
        </p:nvSpPr>
        <p:spPr>
          <a:xfrm>
            <a:off x="10070719" y="1028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850CA98-C6D0-46FD-8EAD-49E985E80F24}"/>
              </a:ext>
            </a:extLst>
          </p:cNvPr>
          <p:cNvSpPr/>
          <p:nvPr/>
        </p:nvSpPr>
        <p:spPr>
          <a:xfrm>
            <a:off x="10679939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591EE7D4-C153-4FCC-9B07-E9906EAD3057}"/>
              </a:ext>
            </a:extLst>
          </p:cNvPr>
          <p:cNvSpPr/>
          <p:nvPr/>
        </p:nvSpPr>
        <p:spPr>
          <a:xfrm>
            <a:off x="11289158" y="1028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3AB2FDBE-29A9-43D1-86EE-233EBB2C51A0}"/>
              </a:ext>
            </a:extLst>
          </p:cNvPr>
          <p:cNvSpPr/>
          <p:nvPr/>
        </p:nvSpPr>
        <p:spPr>
          <a:xfrm>
            <a:off x="7024625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6A602BE5-F5C0-40AC-B590-2B7BD27BA130}"/>
              </a:ext>
            </a:extLst>
          </p:cNvPr>
          <p:cNvSpPr/>
          <p:nvPr/>
        </p:nvSpPr>
        <p:spPr>
          <a:xfrm>
            <a:off x="7633843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3BBE6C1C-74FB-4B9C-B712-13B5FF6C94A1}"/>
              </a:ext>
            </a:extLst>
          </p:cNvPr>
          <p:cNvSpPr/>
          <p:nvPr/>
        </p:nvSpPr>
        <p:spPr>
          <a:xfrm>
            <a:off x="8243063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B9193E7-6055-4E2C-8ACF-FD2B1FBCD595}"/>
              </a:ext>
            </a:extLst>
          </p:cNvPr>
          <p:cNvSpPr/>
          <p:nvPr/>
        </p:nvSpPr>
        <p:spPr>
          <a:xfrm>
            <a:off x="8852282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7817AE-0FF0-4ED9-A133-FE27B8144E3A}"/>
              </a:ext>
            </a:extLst>
          </p:cNvPr>
          <p:cNvSpPr/>
          <p:nvPr/>
        </p:nvSpPr>
        <p:spPr>
          <a:xfrm>
            <a:off x="9461501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F8DD32B7-7B62-45D3-AA65-BF4F43DEA660}"/>
              </a:ext>
            </a:extLst>
          </p:cNvPr>
          <p:cNvSpPr/>
          <p:nvPr/>
        </p:nvSpPr>
        <p:spPr>
          <a:xfrm>
            <a:off x="10070719" y="1638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4C8E260-70B4-4E7D-8E6A-3FD31D1FCA68}"/>
              </a:ext>
            </a:extLst>
          </p:cNvPr>
          <p:cNvSpPr/>
          <p:nvPr/>
        </p:nvSpPr>
        <p:spPr>
          <a:xfrm>
            <a:off x="10679939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312F7B2-A561-4C75-95FF-83BABB207488}"/>
              </a:ext>
            </a:extLst>
          </p:cNvPr>
          <p:cNvSpPr/>
          <p:nvPr/>
        </p:nvSpPr>
        <p:spPr>
          <a:xfrm>
            <a:off x="11289158" y="1638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A2E7B375-E60E-4E98-B84C-73A7B8C6A9E9}"/>
              </a:ext>
            </a:extLst>
          </p:cNvPr>
          <p:cNvSpPr/>
          <p:nvPr/>
        </p:nvSpPr>
        <p:spPr>
          <a:xfrm>
            <a:off x="7024625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3202A667-6B9B-491E-87DA-09BA84B7A939}"/>
              </a:ext>
            </a:extLst>
          </p:cNvPr>
          <p:cNvSpPr/>
          <p:nvPr/>
        </p:nvSpPr>
        <p:spPr>
          <a:xfrm>
            <a:off x="7633843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5FC1090-A766-493F-AA39-75BE97982FC8}"/>
              </a:ext>
            </a:extLst>
          </p:cNvPr>
          <p:cNvSpPr/>
          <p:nvPr/>
        </p:nvSpPr>
        <p:spPr>
          <a:xfrm>
            <a:off x="8243063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48CDBFA7-6554-4E77-AFE2-15D47750202A}"/>
              </a:ext>
            </a:extLst>
          </p:cNvPr>
          <p:cNvSpPr/>
          <p:nvPr/>
        </p:nvSpPr>
        <p:spPr>
          <a:xfrm>
            <a:off x="8852282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6FB9BDDE-67CE-4071-A7E9-F83760C16E73}"/>
              </a:ext>
            </a:extLst>
          </p:cNvPr>
          <p:cNvSpPr/>
          <p:nvPr/>
        </p:nvSpPr>
        <p:spPr>
          <a:xfrm>
            <a:off x="9461501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4A29626E-DEA0-4A7D-804B-C1844DDB302D}"/>
              </a:ext>
            </a:extLst>
          </p:cNvPr>
          <p:cNvSpPr/>
          <p:nvPr/>
        </p:nvSpPr>
        <p:spPr>
          <a:xfrm>
            <a:off x="10070719" y="2247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209BC7C-AF8D-4EBE-AFF8-2EE2755C66E7}"/>
              </a:ext>
            </a:extLst>
          </p:cNvPr>
          <p:cNvSpPr/>
          <p:nvPr/>
        </p:nvSpPr>
        <p:spPr>
          <a:xfrm>
            <a:off x="10679939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92A1687-5032-4980-B27E-53F43D5E2B0F}"/>
              </a:ext>
            </a:extLst>
          </p:cNvPr>
          <p:cNvSpPr/>
          <p:nvPr/>
        </p:nvSpPr>
        <p:spPr>
          <a:xfrm>
            <a:off x="11289158" y="2247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D70FAEC-CB8C-4B92-B6FB-5402C7212596}"/>
              </a:ext>
            </a:extLst>
          </p:cNvPr>
          <p:cNvSpPr/>
          <p:nvPr/>
        </p:nvSpPr>
        <p:spPr>
          <a:xfrm>
            <a:off x="7024625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5EBEB1D-E8BD-4587-97F6-DB9691976C21}"/>
              </a:ext>
            </a:extLst>
          </p:cNvPr>
          <p:cNvSpPr/>
          <p:nvPr/>
        </p:nvSpPr>
        <p:spPr>
          <a:xfrm>
            <a:off x="7633843" y="2869912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6308982C-47BC-412E-BED7-1942CA8E6890}"/>
              </a:ext>
            </a:extLst>
          </p:cNvPr>
          <p:cNvSpPr/>
          <p:nvPr/>
        </p:nvSpPr>
        <p:spPr>
          <a:xfrm>
            <a:off x="8243063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B3AE69B-3D1E-4368-AD5C-562610298443}"/>
              </a:ext>
            </a:extLst>
          </p:cNvPr>
          <p:cNvSpPr/>
          <p:nvPr/>
        </p:nvSpPr>
        <p:spPr>
          <a:xfrm>
            <a:off x="8852282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20EF1994-D91E-4BA7-BF50-0DF7E8ED389B}"/>
              </a:ext>
            </a:extLst>
          </p:cNvPr>
          <p:cNvSpPr/>
          <p:nvPr/>
        </p:nvSpPr>
        <p:spPr>
          <a:xfrm>
            <a:off x="9461501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A3DB9B9A-2557-45C9-A054-22EB5DEFD627}"/>
              </a:ext>
            </a:extLst>
          </p:cNvPr>
          <p:cNvSpPr/>
          <p:nvPr/>
        </p:nvSpPr>
        <p:spPr>
          <a:xfrm>
            <a:off x="10070719" y="2857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24B51679-4A27-434B-AF34-1D8749AA3EB2}"/>
              </a:ext>
            </a:extLst>
          </p:cNvPr>
          <p:cNvSpPr/>
          <p:nvPr/>
        </p:nvSpPr>
        <p:spPr>
          <a:xfrm>
            <a:off x="10679939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90E4C446-F17B-4DD3-A62A-23C4F8A73843}"/>
              </a:ext>
            </a:extLst>
          </p:cNvPr>
          <p:cNvSpPr/>
          <p:nvPr/>
        </p:nvSpPr>
        <p:spPr>
          <a:xfrm>
            <a:off x="11289158" y="2857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17CA576B-538B-4350-9108-7AA74C72CB09}"/>
              </a:ext>
            </a:extLst>
          </p:cNvPr>
          <p:cNvSpPr/>
          <p:nvPr/>
        </p:nvSpPr>
        <p:spPr>
          <a:xfrm>
            <a:off x="7024625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F8B45668-2A06-4186-A4F3-09D61F712FFD}"/>
              </a:ext>
            </a:extLst>
          </p:cNvPr>
          <p:cNvSpPr/>
          <p:nvPr/>
        </p:nvSpPr>
        <p:spPr>
          <a:xfrm>
            <a:off x="7633843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DBFB5501-D291-4974-B7E4-26854194D6F9}"/>
              </a:ext>
            </a:extLst>
          </p:cNvPr>
          <p:cNvSpPr/>
          <p:nvPr/>
        </p:nvSpPr>
        <p:spPr>
          <a:xfrm>
            <a:off x="8243063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EA9D7802-B64B-4ECE-89E9-60614A4425E2}"/>
              </a:ext>
            </a:extLst>
          </p:cNvPr>
          <p:cNvSpPr/>
          <p:nvPr/>
        </p:nvSpPr>
        <p:spPr>
          <a:xfrm>
            <a:off x="8852282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D736F638-F09F-41D3-808E-F52717620025}"/>
              </a:ext>
            </a:extLst>
          </p:cNvPr>
          <p:cNvSpPr/>
          <p:nvPr/>
        </p:nvSpPr>
        <p:spPr>
          <a:xfrm>
            <a:off x="9461501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887ECED7-97E6-4056-94B0-CC9B8F7DB899}"/>
              </a:ext>
            </a:extLst>
          </p:cNvPr>
          <p:cNvSpPr/>
          <p:nvPr/>
        </p:nvSpPr>
        <p:spPr>
          <a:xfrm>
            <a:off x="10070719" y="34671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453ACF11-27F0-4B80-98EF-5CEA16F23F25}"/>
              </a:ext>
            </a:extLst>
          </p:cNvPr>
          <p:cNvSpPr/>
          <p:nvPr/>
        </p:nvSpPr>
        <p:spPr>
          <a:xfrm>
            <a:off x="10679939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9BE466D0-3EC1-4828-9208-ADA0693EEC77}"/>
              </a:ext>
            </a:extLst>
          </p:cNvPr>
          <p:cNvSpPr/>
          <p:nvPr/>
        </p:nvSpPr>
        <p:spPr>
          <a:xfrm>
            <a:off x="11289158" y="34671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7C3A23DB-A729-4F72-80CD-BF20463D0E20}"/>
              </a:ext>
            </a:extLst>
          </p:cNvPr>
          <p:cNvSpPr/>
          <p:nvPr/>
        </p:nvSpPr>
        <p:spPr>
          <a:xfrm>
            <a:off x="7024625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B2957BA4-B0D7-42C3-92CF-E436ABDC0D82}"/>
              </a:ext>
            </a:extLst>
          </p:cNvPr>
          <p:cNvSpPr/>
          <p:nvPr/>
        </p:nvSpPr>
        <p:spPr>
          <a:xfrm>
            <a:off x="7633843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5A948D84-81FA-44EB-9076-F1021A362F12}"/>
              </a:ext>
            </a:extLst>
          </p:cNvPr>
          <p:cNvSpPr/>
          <p:nvPr/>
        </p:nvSpPr>
        <p:spPr>
          <a:xfrm>
            <a:off x="8243063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2F2BEC41-08FB-4649-B9FA-DCAF895E7058}"/>
              </a:ext>
            </a:extLst>
          </p:cNvPr>
          <p:cNvSpPr/>
          <p:nvPr/>
        </p:nvSpPr>
        <p:spPr>
          <a:xfrm>
            <a:off x="8852282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3167168A-843D-4885-8975-A610766C8FD2}"/>
              </a:ext>
            </a:extLst>
          </p:cNvPr>
          <p:cNvSpPr/>
          <p:nvPr/>
        </p:nvSpPr>
        <p:spPr>
          <a:xfrm>
            <a:off x="9461501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3CFC3E93-4D84-468A-A2AB-9AB16A154899}"/>
              </a:ext>
            </a:extLst>
          </p:cNvPr>
          <p:cNvSpPr/>
          <p:nvPr/>
        </p:nvSpPr>
        <p:spPr>
          <a:xfrm>
            <a:off x="10070719" y="40767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D56B605-50E0-48FE-9CBA-9845A5C00E63}"/>
              </a:ext>
            </a:extLst>
          </p:cNvPr>
          <p:cNvSpPr/>
          <p:nvPr/>
        </p:nvSpPr>
        <p:spPr>
          <a:xfrm>
            <a:off x="10679939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98CBB183-BA06-41B2-AEA2-2F3DED480842}"/>
              </a:ext>
            </a:extLst>
          </p:cNvPr>
          <p:cNvSpPr/>
          <p:nvPr/>
        </p:nvSpPr>
        <p:spPr>
          <a:xfrm>
            <a:off x="11289158" y="40767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68" name="Freeform: Shape 367">
            <a:extLst>
              <a:ext uri="{FF2B5EF4-FFF2-40B4-BE49-F238E27FC236}">
                <a16:creationId xmlns:a16="http://schemas.microsoft.com/office/drawing/2014/main" id="{997B7032-9BCB-4E66-B5DF-0C404AF7B0AC}"/>
              </a:ext>
            </a:extLst>
          </p:cNvPr>
          <p:cNvSpPr/>
          <p:nvPr/>
        </p:nvSpPr>
        <p:spPr>
          <a:xfrm>
            <a:off x="7024625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0721258C-9A1A-497E-8546-6C6A79CF49BE}"/>
              </a:ext>
            </a:extLst>
          </p:cNvPr>
          <p:cNvSpPr/>
          <p:nvPr/>
        </p:nvSpPr>
        <p:spPr>
          <a:xfrm>
            <a:off x="7633843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5A15C546-4E69-4FA1-A805-1B74D280FB2F}"/>
              </a:ext>
            </a:extLst>
          </p:cNvPr>
          <p:cNvSpPr/>
          <p:nvPr/>
        </p:nvSpPr>
        <p:spPr>
          <a:xfrm>
            <a:off x="8243063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1A4FF837-0807-476F-B89F-DB31F4D114CD}"/>
              </a:ext>
            </a:extLst>
          </p:cNvPr>
          <p:cNvSpPr/>
          <p:nvPr/>
        </p:nvSpPr>
        <p:spPr>
          <a:xfrm>
            <a:off x="8852282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0A741C02-519B-4E5F-BF48-BDBD344D3B43}"/>
              </a:ext>
            </a:extLst>
          </p:cNvPr>
          <p:cNvSpPr/>
          <p:nvPr/>
        </p:nvSpPr>
        <p:spPr>
          <a:xfrm>
            <a:off x="9461501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0A523392-B728-4273-A5A8-AF42DB0599B4}"/>
              </a:ext>
            </a:extLst>
          </p:cNvPr>
          <p:cNvSpPr/>
          <p:nvPr/>
        </p:nvSpPr>
        <p:spPr>
          <a:xfrm>
            <a:off x="10070719" y="46863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049DD8EB-E43F-4C2F-BF68-F14CD95664D1}"/>
              </a:ext>
            </a:extLst>
          </p:cNvPr>
          <p:cNvSpPr/>
          <p:nvPr/>
        </p:nvSpPr>
        <p:spPr>
          <a:xfrm>
            <a:off x="10679939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407560CE-F77A-4B9D-AA4C-0112F953922B}"/>
              </a:ext>
            </a:extLst>
          </p:cNvPr>
          <p:cNvSpPr/>
          <p:nvPr/>
        </p:nvSpPr>
        <p:spPr>
          <a:xfrm>
            <a:off x="11289158" y="46863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129FD6EB-F7FB-43A0-8872-241AB67980CB}"/>
              </a:ext>
            </a:extLst>
          </p:cNvPr>
          <p:cNvSpPr/>
          <p:nvPr/>
        </p:nvSpPr>
        <p:spPr>
          <a:xfrm>
            <a:off x="7024625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57247536-C6FB-42E6-B4E1-7360F18CF353}"/>
              </a:ext>
            </a:extLst>
          </p:cNvPr>
          <p:cNvSpPr/>
          <p:nvPr/>
        </p:nvSpPr>
        <p:spPr>
          <a:xfrm>
            <a:off x="7633843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6AD95AC1-ED72-44B0-902E-398DE635BFBA}"/>
              </a:ext>
            </a:extLst>
          </p:cNvPr>
          <p:cNvSpPr/>
          <p:nvPr/>
        </p:nvSpPr>
        <p:spPr>
          <a:xfrm>
            <a:off x="8243063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401" name="Freeform: Shape 400">
            <a:extLst>
              <a:ext uri="{FF2B5EF4-FFF2-40B4-BE49-F238E27FC236}">
                <a16:creationId xmlns:a16="http://schemas.microsoft.com/office/drawing/2014/main" id="{5BAA3221-9F95-412A-A896-06E06BA8B574}"/>
              </a:ext>
            </a:extLst>
          </p:cNvPr>
          <p:cNvSpPr/>
          <p:nvPr/>
        </p:nvSpPr>
        <p:spPr>
          <a:xfrm>
            <a:off x="8852282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880A09FA-14EA-4C9C-8843-596B054EC9B4}"/>
              </a:ext>
            </a:extLst>
          </p:cNvPr>
          <p:cNvSpPr/>
          <p:nvPr/>
        </p:nvSpPr>
        <p:spPr>
          <a:xfrm>
            <a:off x="9461501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CE9CD233-634D-4116-9909-A2FA335B1910}"/>
              </a:ext>
            </a:extLst>
          </p:cNvPr>
          <p:cNvSpPr/>
          <p:nvPr/>
        </p:nvSpPr>
        <p:spPr>
          <a:xfrm>
            <a:off x="10070719" y="52959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3AECF88A-36B0-4999-8085-C76CD5F781CB}"/>
              </a:ext>
            </a:extLst>
          </p:cNvPr>
          <p:cNvSpPr/>
          <p:nvPr/>
        </p:nvSpPr>
        <p:spPr>
          <a:xfrm>
            <a:off x="10679939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EF0D00F-3DAA-4C0D-B4BF-05595E167F04}"/>
              </a:ext>
            </a:extLst>
          </p:cNvPr>
          <p:cNvSpPr/>
          <p:nvPr/>
        </p:nvSpPr>
        <p:spPr>
          <a:xfrm>
            <a:off x="11289158" y="52959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119B4CB0-F44C-4FCB-8BC5-DCA863E0ADED}"/>
              </a:ext>
            </a:extLst>
          </p:cNvPr>
          <p:cNvSpPr/>
          <p:nvPr/>
        </p:nvSpPr>
        <p:spPr>
          <a:xfrm>
            <a:off x="7024625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FFE2A332-755E-4D87-AF8E-AB0A1F8593E7}"/>
              </a:ext>
            </a:extLst>
          </p:cNvPr>
          <p:cNvSpPr/>
          <p:nvPr/>
        </p:nvSpPr>
        <p:spPr>
          <a:xfrm>
            <a:off x="7633843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85104EE-DDE9-422A-BD39-D146F60A0927}"/>
              </a:ext>
            </a:extLst>
          </p:cNvPr>
          <p:cNvSpPr/>
          <p:nvPr/>
        </p:nvSpPr>
        <p:spPr>
          <a:xfrm>
            <a:off x="8243063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81EC4EA1-4B7C-457F-8866-49D6EC5873FD}"/>
              </a:ext>
            </a:extLst>
          </p:cNvPr>
          <p:cNvSpPr/>
          <p:nvPr/>
        </p:nvSpPr>
        <p:spPr>
          <a:xfrm>
            <a:off x="8852282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</p:txBody>
      </p: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34F8F67C-C0CD-48A6-BB66-9D812AC3AA02}"/>
              </a:ext>
            </a:extLst>
          </p:cNvPr>
          <p:cNvSpPr/>
          <p:nvPr/>
        </p:nvSpPr>
        <p:spPr>
          <a:xfrm>
            <a:off x="9461501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8FE59B3C-659F-45D7-9C8B-7901E8B49E20}"/>
              </a:ext>
            </a:extLst>
          </p:cNvPr>
          <p:cNvSpPr/>
          <p:nvPr/>
        </p:nvSpPr>
        <p:spPr>
          <a:xfrm>
            <a:off x="10070719" y="5905500"/>
            <a:ext cx="609218" cy="609600"/>
          </a:xfrm>
          <a:custGeom>
            <a:avLst/>
            <a:gdLst>
              <a:gd name="connsiteX0" fmla="*/ 0 w 609218"/>
              <a:gd name="connsiteY0" fmla="*/ 0 h 609600"/>
              <a:gd name="connsiteX1" fmla="*/ 609218 w 609218"/>
              <a:gd name="connsiteY1" fmla="*/ 0 h 609600"/>
              <a:gd name="connsiteX2" fmla="*/ 609218 w 609218"/>
              <a:gd name="connsiteY2" fmla="*/ 609600 h 609600"/>
              <a:gd name="connsiteX3" fmla="*/ 0 w 609218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8" h="609600">
                <a:moveTo>
                  <a:pt x="0" y="0"/>
                </a:moveTo>
                <a:lnTo>
                  <a:pt x="609218" y="0"/>
                </a:lnTo>
                <a:lnTo>
                  <a:pt x="609218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34" name="Freeform: Shape 433">
            <a:extLst>
              <a:ext uri="{FF2B5EF4-FFF2-40B4-BE49-F238E27FC236}">
                <a16:creationId xmlns:a16="http://schemas.microsoft.com/office/drawing/2014/main" id="{7D19B643-7987-4F8D-9937-EE595A815BED}"/>
              </a:ext>
            </a:extLst>
          </p:cNvPr>
          <p:cNvSpPr/>
          <p:nvPr/>
        </p:nvSpPr>
        <p:spPr>
          <a:xfrm>
            <a:off x="10679939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343D46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</p:txBody>
      </p:sp>
      <p:sp>
        <p:nvSpPr>
          <p:cNvPr id="437" name="Freeform: Shape 436">
            <a:extLst>
              <a:ext uri="{FF2B5EF4-FFF2-40B4-BE49-F238E27FC236}">
                <a16:creationId xmlns:a16="http://schemas.microsoft.com/office/drawing/2014/main" id="{B6CDC478-CF01-4293-BE47-58DAA4EE951B}"/>
              </a:ext>
            </a:extLst>
          </p:cNvPr>
          <p:cNvSpPr/>
          <p:nvPr/>
        </p:nvSpPr>
        <p:spPr>
          <a:xfrm>
            <a:off x="11289158" y="5905500"/>
            <a:ext cx="609219" cy="609600"/>
          </a:xfrm>
          <a:custGeom>
            <a:avLst/>
            <a:gdLst>
              <a:gd name="connsiteX0" fmla="*/ 0 w 609219"/>
              <a:gd name="connsiteY0" fmla="*/ 0 h 609600"/>
              <a:gd name="connsiteX1" fmla="*/ 609219 w 609219"/>
              <a:gd name="connsiteY1" fmla="*/ 0 h 609600"/>
              <a:gd name="connsiteX2" fmla="*/ 609219 w 609219"/>
              <a:gd name="connsiteY2" fmla="*/ 609600 h 609600"/>
              <a:gd name="connsiteX3" fmla="*/ 0 w 609219"/>
              <a:gd name="connsiteY3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219" h="609600">
                <a:moveTo>
                  <a:pt x="0" y="0"/>
                </a:moveTo>
                <a:lnTo>
                  <a:pt x="609219" y="0"/>
                </a:lnTo>
                <a:lnTo>
                  <a:pt x="609219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00EFD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2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DB842C63-FBC2-4E9A-85EB-0A9821D8F9AF}"/>
              </a:ext>
            </a:extLst>
          </p:cNvPr>
          <p:cNvSpPr txBox="1"/>
          <p:nvPr/>
        </p:nvSpPr>
        <p:spPr>
          <a:xfrm>
            <a:off x="6774180" y="11756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73D3556-A3FC-452E-B024-E74045D7FC8F}"/>
              </a:ext>
            </a:extLst>
          </p:cNvPr>
          <p:cNvSpPr txBox="1"/>
          <p:nvPr/>
        </p:nvSpPr>
        <p:spPr>
          <a:xfrm>
            <a:off x="6774180" y="1703262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F69B068F-3C4B-4E7B-ABE5-92B4D69524A1}"/>
              </a:ext>
            </a:extLst>
          </p:cNvPr>
          <p:cNvSpPr txBox="1"/>
          <p:nvPr/>
        </p:nvSpPr>
        <p:spPr>
          <a:xfrm>
            <a:off x="6774180" y="2384729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8BDF3C-0735-4087-B6D2-D574574DB533}"/>
              </a:ext>
            </a:extLst>
          </p:cNvPr>
          <p:cNvSpPr txBox="1"/>
          <p:nvPr/>
        </p:nvSpPr>
        <p:spPr>
          <a:xfrm>
            <a:off x="6774180" y="30044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56B36C3-4DC4-4D23-A307-D922DC5ECDFD}"/>
              </a:ext>
            </a:extLst>
          </p:cNvPr>
          <p:cNvSpPr txBox="1"/>
          <p:nvPr/>
        </p:nvSpPr>
        <p:spPr>
          <a:xfrm>
            <a:off x="6774180" y="36140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87B29B8-A2CF-4072-BF9E-0D20DED004C7}"/>
              </a:ext>
            </a:extLst>
          </p:cNvPr>
          <p:cNvSpPr txBox="1"/>
          <p:nvPr/>
        </p:nvSpPr>
        <p:spPr>
          <a:xfrm>
            <a:off x="6774180" y="421352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A45BCECC-0D26-4B11-AE84-52EEC288CF55}"/>
              </a:ext>
            </a:extLst>
          </p:cNvPr>
          <p:cNvSpPr txBox="1"/>
          <p:nvPr/>
        </p:nvSpPr>
        <p:spPr>
          <a:xfrm>
            <a:off x="6774180" y="483328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174A5F7-A676-43B2-84C1-8F992C0D0006}"/>
              </a:ext>
            </a:extLst>
          </p:cNvPr>
          <p:cNvSpPr txBox="1"/>
          <p:nvPr/>
        </p:nvSpPr>
        <p:spPr>
          <a:xfrm>
            <a:off x="6774180" y="5432464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B2AB819-4B7D-43A7-8F6E-8E809E4A9575}"/>
              </a:ext>
            </a:extLst>
          </p:cNvPr>
          <p:cNvSpPr txBox="1"/>
          <p:nvPr/>
        </p:nvSpPr>
        <p:spPr>
          <a:xfrm>
            <a:off x="6774180" y="6047406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77FCAAD2-E33A-4821-9057-9449EFE55FEF}"/>
              </a:ext>
            </a:extLst>
          </p:cNvPr>
          <p:cNvSpPr txBox="1"/>
          <p:nvPr/>
        </p:nvSpPr>
        <p:spPr>
          <a:xfrm>
            <a:off x="7231944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ED6AF8B6-9264-4AC7-8183-63E4B7A2AFF2}"/>
              </a:ext>
            </a:extLst>
          </p:cNvPr>
          <p:cNvSpPr txBox="1"/>
          <p:nvPr/>
        </p:nvSpPr>
        <p:spPr>
          <a:xfrm>
            <a:off x="7841163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276F073C-AFFF-49A5-BCB9-D2EA975C169B}"/>
              </a:ext>
            </a:extLst>
          </p:cNvPr>
          <p:cNvSpPr txBox="1"/>
          <p:nvPr/>
        </p:nvSpPr>
        <p:spPr>
          <a:xfrm>
            <a:off x="845037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502408F-D4A8-4B4A-9618-AA29061A8498}"/>
              </a:ext>
            </a:extLst>
          </p:cNvPr>
          <p:cNvSpPr txBox="1"/>
          <p:nvPr/>
        </p:nvSpPr>
        <p:spPr>
          <a:xfrm>
            <a:off x="9059601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16138C2F-4869-4FF1-BAD5-18712C769CAE}"/>
              </a:ext>
            </a:extLst>
          </p:cNvPr>
          <p:cNvSpPr txBox="1"/>
          <p:nvPr/>
        </p:nvSpPr>
        <p:spPr>
          <a:xfrm>
            <a:off x="9668820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225E836F-7CCA-4354-8F18-4AB9A0B9C6BC}"/>
              </a:ext>
            </a:extLst>
          </p:cNvPr>
          <p:cNvSpPr txBox="1"/>
          <p:nvPr/>
        </p:nvSpPr>
        <p:spPr>
          <a:xfrm>
            <a:off x="10278039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6E63D51-9DE2-4961-BB5D-89DCB6471FA9}"/>
              </a:ext>
            </a:extLst>
          </p:cNvPr>
          <p:cNvSpPr txBox="1"/>
          <p:nvPr/>
        </p:nvSpPr>
        <p:spPr>
          <a:xfrm>
            <a:off x="10887255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2A31E3F0-2186-4B5D-A0EC-0C7E6AA5A669}"/>
              </a:ext>
            </a:extLst>
          </p:cNvPr>
          <p:cNvSpPr txBox="1"/>
          <p:nvPr/>
        </p:nvSpPr>
        <p:spPr>
          <a:xfrm>
            <a:off x="11496477" y="659368"/>
            <a:ext cx="23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56E0A19-9F0F-492C-87CA-9ECD510E099F}"/>
              </a:ext>
            </a:extLst>
          </p:cNvPr>
          <p:cNvSpPr txBox="1"/>
          <p:nvPr/>
        </p:nvSpPr>
        <p:spPr>
          <a:xfrm>
            <a:off x="6287117" y="1551298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2F2DB105-80ED-4613-A1B3-181E8E526992}"/>
              </a:ext>
            </a:extLst>
          </p:cNvPr>
          <p:cNvSpPr txBox="1"/>
          <p:nvPr/>
        </p:nvSpPr>
        <p:spPr>
          <a:xfrm>
            <a:off x="6287117" y="225523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412C028-8B6A-4E19-9C4B-550EAB5D6FE0}"/>
              </a:ext>
            </a:extLst>
          </p:cNvPr>
          <p:cNvSpPr txBox="1"/>
          <p:nvPr/>
        </p:nvSpPr>
        <p:spPr>
          <a:xfrm>
            <a:off x="6287117" y="2869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d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8F3D18F-2EF2-4572-BC1D-78835CB73EA5}"/>
              </a:ext>
            </a:extLst>
          </p:cNvPr>
          <p:cNvSpPr txBox="1"/>
          <p:nvPr/>
        </p:nvSpPr>
        <p:spPr>
          <a:xfrm>
            <a:off x="6287117" y="3454687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71C2013-1DC9-4AEF-8231-5FBD7ACEA575}"/>
              </a:ext>
            </a:extLst>
          </p:cNvPr>
          <p:cNvSpPr txBox="1"/>
          <p:nvPr/>
        </p:nvSpPr>
        <p:spPr>
          <a:xfrm>
            <a:off x="6287117" y="4057273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2D8124E0-3C89-46C0-BE14-142AB944EBB3}"/>
              </a:ext>
            </a:extLst>
          </p:cNvPr>
          <p:cNvSpPr txBox="1"/>
          <p:nvPr/>
        </p:nvSpPr>
        <p:spPr>
          <a:xfrm>
            <a:off x="6287117" y="46987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D3FF836-9DF2-41A5-933B-13F2A4BA0B5F}"/>
              </a:ext>
            </a:extLst>
          </p:cNvPr>
          <p:cNvSpPr txBox="1"/>
          <p:nvPr/>
        </p:nvSpPr>
        <p:spPr>
          <a:xfrm>
            <a:off x="6287117" y="5271681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90ED56C6-DD0F-4EE8-801F-9650DCD038C7}"/>
              </a:ext>
            </a:extLst>
          </p:cNvPr>
          <p:cNvSpPr txBox="1"/>
          <p:nvPr/>
        </p:nvSpPr>
        <p:spPr>
          <a:xfrm>
            <a:off x="6287117" y="5917912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F6219DE0-EF33-4DF3-83EC-C9A5AA9874D9}"/>
              </a:ext>
            </a:extLst>
          </p:cNvPr>
          <p:cNvSpPr txBox="1"/>
          <p:nvPr/>
        </p:nvSpPr>
        <p:spPr>
          <a:xfrm>
            <a:off x="7690993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E7BEBE2E-468C-4F6E-84D2-B31B7959E159}"/>
              </a:ext>
            </a:extLst>
          </p:cNvPr>
          <p:cNvSpPr txBox="1"/>
          <p:nvPr/>
        </p:nvSpPr>
        <p:spPr>
          <a:xfrm>
            <a:off x="8300211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7C42A1BE-F9F0-40CD-843D-240EFE140A8D}"/>
              </a:ext>
            </a:extLst>
          </p:cNvPr>
          <p:cNvSpPr txBox="1"/>
          <p:nvPr/>
        </p:nvSpPr>
        <p:spPr>
          <a:xfrm>
            <a:off x="8909429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e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17BB666-C636-4510-8A37-0E305DDBBA9C}"/>
              </a:ext>
            </a:extLst>
          </p:cNvPr>
          <p:cNvSpPr txBox="1"/>
          <p:nvPr/>
        </p:nvSpPr>
        <p:spPr>
          <a:xfrm>
            <a:off x="9518650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b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78A383F-32B9-4C69-8366-0332BBC32D18}"/>
              </a:ext>
            </a:extLst>
          </p:cNvPr>
          <p:cNvSpPr txBox="1"/>
          <p:nvPr/>
        </p:nvSpPr>
        <p:spPr>
          <a:xfrm>
            <a:off x="10158867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f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62F08D74-B13E-40C3-8DB0-E36B945DF936}"/>
              </a:ext>
            </a:extLst>
          </p:cNvPr>
          <p:cNvSpPr txBox="1"/>
          <p:nvPr/>
        </p:nvSpPr>
        <p:spPr>
          <a:xfrm>
            <a:off x="10768085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c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8802A46-85DB-4029-B062-1A89304A2A01}"/>
              </a:ext>
            </a:extLst>
          </p:cNvPr>
          <p:cNvSpPr txBox="1"/>
          <p:nvPr/>
        </p:nvSpPr>
        <p:spPr>
          <a:xfrm>
            <a:off x="11377306" y="139125"/>
            <a:ext cx="50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Eudoxus Sans Medium" pitchFamily="2" charset="0"/>
                <a:cs typeface="Eudoxus Sans Medium" pitchFamily="2" charset="0"/>
              </a:rPr>
              <a:t>a</a:t>
            </a:r>
            <a:endParaRPr lang="fr-FR" sz="32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3" y="2501592"/>
            <a:ext cx="5630067" cy="341632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4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424" y="233095"/>
            <a:ext cx="7491153" cy="452431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FB895F-CFE2-4548-86A0-453AB233171A}"/>
                  </a:ext>
                </a:extLst>
              </p:cNvPr>
              <p:cNvSpPr txBox="1"/>
              <p:nvPr/>
            </p:nvSpPr>
            <p:spPr>
              <a:xfrm>
                <a:off x="553525" y="5434534"/>
                <a:ext cx="1108495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(1)=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FB895F-CFE2-4548-86A0-453AB2331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5" y="5434534"/>
                <a:ext cx="11084958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FE5A0B-1FC8-4DDD-8DFE-9D95B7713D1A}"/>
                  </a:ext>
                </a:extLst>
              </p:cNvPr>
              <p:cNvSpPr/>
              <p:nvPr/>
            </p:nvSpPr>
            <p:spPr>
              <a:xfrm>
                <a:off x="3013686" y="1405784"/>
                <a:ext cx="6260943" cy="36496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sz="2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FE5A0B-1FC8-4DDD-8DFE-9D95B771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686" y="1405784"/>
                <a:ext cx="6260943" cy="364960"/>
              </a:xfrm>
              <a:prstGeom prst="rect">
                <a:avLst/>
              </a:prstGeom>
              <a:blipFill>
                <a:blip r:embed="rId3"/>
                <a:stretch>
                  <a:fillRect l="-779" b="-3728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C0B1856-C6D9-4610-8AC2-ACD9AC7FFE3D}"/>
                  </a:ext>
                </a:extLst>
              </p:cNvPr>
              <p:cNvSpPr/>
              <p:nvPr/>
            </p:nvSpPr>
            <p:spPr>
              <a:xfrm>
                <a:off x="3013686" y="1770744"/>
                <a:ext cx="6955814" cy="258535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1C0B1856-C6D9-4610-8AC2-ACD9AC7F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686" y="1770744"/>
                <a:ext cx="6955814" cy="25853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7E0404A-C6BE-4727-B26A-AC64123604A7}"/>
                  </a:ext>
                </a:extLst>
              </p:cNvPr>
              <p:cNvSpPr/>
              <p:nvPr/>
            </p:nvSpPr>
            <p:spPr>
              <a:xfrm>
                <a:off x="3676948" y="2136322"/>
                <a:ext cx="6292552" cy="221977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7E0404A-C6BE-4727-B26A-AC641236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48" y="2136322"/>
                <a:ext cx="6292552" cy="22197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9A1A8AF-AC2A-4E8E-A999-256833F66F17}"/>
                  </a:ext>
                </a:extLst>
              </p:cNvPr>
              <p:cNvSpPr/>
              <p:nvPr/>
            </p:nvSpPr>
            <p:spPr>
              <a:xfrm>
                <a:off x="4306473" y="2540372"/>
                <a:ext cx="5231228" cy="181572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36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9A1A8AF-AC2A-4E8E-A999-256833F66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473" y="2540372"/>
                <a:ext cx="5231228" cy="18157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2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Rectangle 1">
            <a:extLst>
              <a:ext uri="{FF2B5EF4-FFF2-40B4-BE49-F238E27FC236}">
                <a16:creationId xmlns:a16="http://schemas.microsoft.com/office/drawing/2014/main" id="{8E3416C2-7C39-462B-B229-1E423AD8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424" y="233095"/>
            <a:ext cx="7491153" cy="452431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FB895F-CFE2-4548-86A0-453AB233171A}"/>
                  </a:ext>
                </a:extLst>
              </p:cNvPr>
              <p:cNvSpPr txBox="1"/>
              <p:nvPr/>
            </p:nvSpPr>
            <p:spPr>
              <a:xfrm>
                <a:off x="587637" y="5321300"/>
                <a:ext cx="1101673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fr-FR" sz="5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FB895F-CFE2-4548-86A0-453AB2331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37" y="5321300"/>
                <a:ext cx="110167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FE5A0B-1FC8-4DDD-8DFE-9D95B7713D1A}"/>
                  </a:ext>
                </a:extLst>
              </p:cNvPr>
              <p:cNvSpPr/>
              <p:nvPr/>
            </p:nvSpPr>
            <p:spPr>
              <a:xfrm>
                <a:off x="3013686" y="1405784"/>
                <a:ext cx="6260943" cy="36496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2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sz="2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FE5A0B-1FC8-4DDD-8DFE-9D95B771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686" y="1405784"/>
                <a:ext cx="6260943" cy="364960"/>
              </a:xfrm>
              <a:prstGeom prst="rect">
                <a:avLst/>
              </a:prstGeom>
              <a:blipFill>
                <a:blip r:embed="rId3"/>
                <a:stretch>
                  <a:fillRect l="-779" b="-3728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346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E4BED37-42D1-42F6-B8ED-B11143B1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125" y="473818"/>
            <a:ext cx="6955750" cy="440120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prev_dp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FB895F-CFE2-4548-86A0-453AB233171A}"/>
                  </a:ext>
                </a:extLst>
              </p:cNvPr>
              <p:cNvSpPr txBox="1"/>
              <p:nvPr/>
            </p:nvSpPr>
            <p:spPr>
              <a:xfrm>
                <a:off x="807309" y="5376016"/>
                <a:ext cx="1057738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+2=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FB895F-CFE2-4548-86A0-453AB2331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9" y="5376016"/>
                <a:ext cx="10577383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FE5A0B-1FC8-4DDD-8DFE-9D95B7713D1A}"/>
                  </a:ext>
                </a:extLst>
              </p:cNvPr>
              <p:cNvSpPr/>
              <p:nvPr/>
            </p:nvSpPr>
            <p:spPr>
              <a:xfrm>
                <a:off x="3259489" y="1494684"/>
                <a:ext cx="2836511" cy="27061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16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sz="16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0FE5A0B-1FC8-4DDD-8DFE-9D95B771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489" y="1494684"/>
                <a:ext cx="2836511" cy="270616"/>
              </a:xfrm>
              <a:prstGeom prst="rect">
                <a:avLst/>
              </a:prstGeom>
              <a:blipFill>
                <a:blip r:embed="rId3"/>
                <a:stretch>
                  <a:fillRect l="-215" b="-2444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0FB7D9-EDE1-4B28-A7FB-E625E9330F9C}"/>
                  </a:ext>
                </a:extLst>
              </p:cNvPr>
              <p:cNvSpPr/>
              <p:nvPr/>
            </p:nvSpPr>
            <p:spPr>
              <a:xfrm>
                <a:off x="3259489" y="1793875"/>
                <a:ext cx="2836511" cy="270616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16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sz="16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0FB7D9-EDE1-4B28-A7FB-E625E9330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489" y="1793875"/>
                <a:ext cx="2836511" cy="270616"/>
              </a:xfrm>
              <a:prstGeom prst="rect">
                <a:avLst/>
              </a:prstGeom>
              <a:blipFill>
                <a:blip r:embed="rId4"/>
                <a:stretch>
                  <a:fillRect l="-215" b="-2444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9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E12C9F-4B1C-4E9A-A4BF-E2D3249B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782652"/>
            <a:ext cx="11709400" cy="52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8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6D120-9F82-40A3-A22A-CB0D678F0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90" y="377041"/>
            <a:ext cx="11223620" cy="397031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5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lcs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sub1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5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get_subsequences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subseq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sub1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5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is_subsequence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subseq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subseq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endParaRPr kumimoji="0" lang="fr-FR" altLang="fr-FR" sz="3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003337-0EA4-4090-8C7F-F17D0682F5A9}"/>
                  </a:ext>
                </a:extLst>
              </p:cNvPr>
              <p:cNvSpPr/>
              <p:nvPr/>
            </p:nvSpPr>
            <p:spPr>
              <a:xfrm>
                <a:off x="1515086" y="1037483"/>
                <a:ext cx="6143014" cy="49921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2800" b="0" i="1" dirty="0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dirty="0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b="0" i="1" dirty="0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∗2</m:t>
                          </m:r>
                        </m:e>
                        <m:sup>
                          <m:r>
                            <a:rPr lang="fr-FR" sz="2800" b="0" i="1" dirty="0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003337-0EA4-4090-8C7F-F17D0682F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86" y="1037483"/>
                <a:ext cx="6143014" cy="499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057D99-4F64-4907-8C1B-AEA92E95B947}"/>
                  </a:ext>
                </a:extLst>
              </p:cNvPr>
              <p:cNvSpPr/>
              <p:nvPr/>
            </p:nvSpPr>
            <p:spPr>
              <a:xfrm>
                <a:off x="1515086" y="2136152"/>
                <a:ext cx="10192724" cy="159764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600" b="0" i="1" dirty="0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dirty="0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3600" b="0" i="1" dirty="0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36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6057D99-4F64-4907-8C1B-AEA92E95B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86" y="2136152"/>
                <a:ext cx="10192724" cy="1597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37BBC9-8EAA-4D82-AAD3-86673A1E390E}"/>
                  </a:ext>
                </a:extLst>
              </p:cNvPr>
              <p:cNvSpPr/>
              <p:nvPr/>
            </p:nvSpPr>
            <p:spPr>
              <a:xfrm>
                <a:off x="3204186" y="2678469"/>
                <a:ext cx="6574814" cy="49921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8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37BBC9-8EAA-4D82-AAD3-86673A1E3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86" y="2678469"/>
                <a:ext cx="6574814" cy="499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90023-2845-4061-A0E5-D86B1A06CBAE}"/>
                  </a:ext>
                </a:extLst>
              </p:cNvPr>
              <p:cNvSpPr txBox="1"/>
              <p:nvPr/>
            </p:nvSpPr>
            <p:spPr>
              <a:xfrm>
                <a:off x="718534" y="4612677"/>
                <a:ext cx="107549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290023-2845-4061-A0E5-D86B1A06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4" y="4612677"/>
                <a:ext cx="1075493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BD90E0-EE60-41A4-852B-173AD7EC03A8}"/>
                  </a:ext>
                </a:extLst>
              </p:cNvPr>
              <p:cNvSpPr txBox="1"/>
              <p:nvPr/>
            </p:nvSpPr>
            <p:spPr>
              <a:xfrm>
                <a:off x="276779" y="5552472"/>
                <a:ext cx="155465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:|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BD90E0-EE60-41A4-852B-173AD7EC0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9" y="5552472"/>
                <a:ext cx="1554656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62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5B79BD-3352-4E1E-94D3-B41EEB9058FA}"/>
              </a:ext>
            </a:extLst>
          </p:cNvPr>
          <p:cNvSpPr/>
          <p:nvPr/>
        </p:nvSpPr>
        <p:spPr bwMode="auto">
          <a:xfrm>
            <a:off x="5095795" y="564775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pic>
        <p:nvPicPr>
          <p:cNvPr id="10" name="Image 1">
            <a:extLst>
              <a:ext uri="{FF2B5EF4-FFF2-40B4-BE49-F238E27FC236}">
                <a16:creationId xmlns:a16="http://schemas.microsoft.com/office/drawing/2014/main" id="{5D0168F1-5A29-43EF-B4EB-E85F3536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BE5D7A-2038-4D7E-B605-6AAC82F693CA}"/>
              </a:ext>
            </a:extLst>
          </p:cNvPr>
          <p:cNvSpPr txBox="1"/>
          <p:nvPr/>
        </p:nvSpPr>
        <p:spPr>
          <a:xfrm>
            <a:off x="160085" y="109914"/>
            <a:ext cx="3569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3200">
                <a:solidFill>
                  <a:srgbClr val="A5FDB9"/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32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bdacbab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</a:p>
          <a:p>
            <a:r>
              <a:rPr lang="fr-FR" sz="32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3200">
                <a:solidFill>
                  <a:srgbClr val="A5FDB9"/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32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cebfca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endParaRPr lang="fr-FR">
              <a:latin typeface="+mj-lt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53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F1A4F3-AAAA-4FF3-ABE3-B98DF2D21305}"/>
              </a:ext>
            </a:extLst>
          </p:cNvPr>
          <p:cNvSpPr txBox="1"/>
          <p:nvPr/>
        </p:nvSpPr>
        <p:spPr>
          <a:xfrm>
            <a:off x="160085" y="109914"/>
            <a:ext cx="3569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>
                <a:solidFill>
                  <a:srgbClr val="33CCFF"/>
                </a:solidFill>
                <a:latin typeface="+mj-lt"/>
                <a:cs typeface="Eudoxus Sans Medium" pitchFamily="2" charset="0"/>
              </a:rPr>
              <a:t>input:</a:t>
            </a:r>
          </a:p>
          <a:p>
            <a:r>
              <a:rPr lang="fr-FR" sz="32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s1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32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3200">
                <a:solidFill>
                  <a:srgbClr val="A5FDB9"/>
                </a:solidFill>
                <a:latin typeface="+mj-lt"/>
                <a:cs typeface="Eudoxus Sans Medium" pitchFamily="2" charset="0"/>
              </a:rPr>
              <a:t>b</a:t>
            </a:r>
            <a:r>
              <a:rPr lang="fr-FR" sz="32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dacbab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</a:p>
          <a:p>
            <a:r>
              <a:rPr lang="fr-FR" sz="32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s2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=</a:t>
            </a:r>
            <a:r>
              <a:rPr lang="fr-FR" sz="3200">
                <a:latin typeface="+mj-lt"/>
                <a:cs typeface="Eudoxus Sans Medium" pitchFamily="2" charset="0"/>
              </a:rPr>
              <a:t> 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r>
              <a:rPr lang="fr-FR" sz="32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a</a:t>
            </a:r>
            <a:r>
              <a:rPr lang="fr-FR" sz="3200">
                <a:solidFill>
                  <a:srgbClr val="A5FDB9"/>
                </a:solidFill>
                <a:latin typeface="+mj-lt"/>
                <a:cs typeface="Eudoxus Sans Medium" pitchFamily="2" charset="0"/>
              </a:rPr>
              <a:t>c</a:t>
            </a:r>
            <a:r>
              <a:rPr lang="fr-FR" sz="3200">
                <a:solidFill>
                  <a:srgbClr val="00EFD1">
                    <a:alpha val="20000"/>
                  </a:srgbClr>
                </a:solidFill>
                <a:latin typeface="+mj-lt"/>
                <a:cs typeface="Eudoxus Sans Medium" pitchFamily="2" charset="0"/>
              </a:rPr>
              <a:t>ebfca</a:t>
            </a:r>
            <a:r>
              <a:rPr lang="fr-FR" sz="32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"</a:t>
            </a:r>
            <a:endParaRPr lang="fr-FR">
              <a:latin typeface="+mj-lt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B79BD-3352-4E1E-94D3-B41EEB9058FA}"/>
              </a:ext>
            </a:extLst>
          </p:cNvPr>
          <p:cNvSpPr/>
          <p:nvPr/>
        </p:nvSpPr>
        <p:spPr bwMode="auto">
          <a:xfrm>
            <a:off x="5095795" y="564775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pic>
        <p:nvPicPr>
          <p:cNvPr id="10" name="Image 1">
            <a:extLst>
              <a:ext uri="{FF2B5EF4-FFF2-40B4-BE49-F238E27FC236}">
                <a16:creationId xmlns:a16="http://schemas.microsoft.com/office/drawing/2014/main" id="{5D0168F1-5A29-43EF-B4EB-E85F3536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41D54-DB0D-4EA8-A2A6-6C745A4D145E}"/>
              </a:ext>
            </a:extLst>
          </p:cNvPr>
          <p:cNvSpPr/>
          <p:nvPr/>
        </p:nvSpPr>
        <p:spPr bwMode="auto">
          <a:xfrm>
            <a:off x="5095795" y="2350032"/>
            <a:ext cx="2000410" cy="785053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5EB4B4"/>
                </a:solidFill>
                <a:latin typeface="Consolas" panose="020B0609020204030204" pitchFamily="49" charset="0"/>
              </a:rPr>
              <a:t>lcs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93E167-94A6-4121-BB08-867CE441A8EB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6096000" y="1349828"/>
            <a:ext cx="0" cy="1000204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F33C90-9D0E-4FB5-9C76-B8C2198B7A57}"/>
              </a:ext>
            </a:extLst>
          </p:cNvPr>
          <p:cNvSpPr txBox="1"/>
          <p:nvPr/>
        </p:nvSpPr>
        <p:spPr>
          <a:xfrm>
            <a:off x="9461327" y="201092"/>
            <a:ext cx="2309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lcs</a:t>
            </a:r>
            <a:r>
              <a:rPr lang="fr-FR" sz="4400">
                <a:solidFill>
                  <a:srgbClr val="F97B57"/>
                </a:solidFill>
                <a:latin typeface="+mj-lt"/>
                <a:cs typeface="Eudoxus Sans Medium" pitchFamily="2" charset="0"/>
              </a:rPr>
              <a:t>:</a:t>
            </a:r>
            <a:r>
              <a:rPr lang="fr-FR" sz="4400">
                <a:solidFill>
                  <a:schemeClr val="bg2">
                    <a:lumMod val="75000"/>
                  </a:schemeClr>
                </a:solidFill>
                <a:latin typeface="+mj-lt"/>
                <a:cs typeface="Eudoxus Sans Medium" pitchFamily="2" charset="0"/>
              </a:rPr>
              <a:t> </a:t>
            </a:r>
            <a:r>
              <a:rPr lang="fr-FR" sz="4400">
                <a:solidFill>
                  <a:srgbClr val="00EFD1"/>
                </a:solidFill>
                <a:latin typeface="+mj-lt"/>
                <a:cs typeface="Eudoxus Sans Medium" pitchFamily="2" charset="0"/>
              </a:rPr>
              <a:t>a</a:t>
            </a:r>
            <a:endParaRPr lang="fr-FR" sz="2800">
              <a:solidFill>
                <a:srgbClr val="00EFD1"/>
              </a:solidFill>
              <a:latin typeface="+mj-lt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rgbClr val="EC5E66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16520</TotalTime>
  <Words>7870</Words>
  <Application>Microsoft Office PowerPoint</Application>
  <PresentationFormat>Widescreen</PresentationFormat>
  <Paragraphs>1949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2021-09-09T14:18:26Z</dcterms:modified>
</cp:coreProperties>
</file>