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8" r:id="rId27"/>
    <p:sldId id="359" r:id="rId28"/>
    <p:sldId id="357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8"/>
            <p14:sldId id="359"/>
            <p14:sldId id="357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D46"/>
    <a:srgbClr val="00EFD1"/>
    <a:srgbClr val="EC5E66"/>
    <a:srgbClr val="F9AE57"/>
    <a:srgbClr val="F97B57"/>
    <a:srgbClr val="8690FA"/>
    <a:srgbClr val="A5FDB9"/>
    <a:srgbClr val="33CCFF"/>
    <a:srgbClr val="83FF7F"/>
    <a:srgbClr val="C6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49008-F9AC-4C23-A4DD-26D81D01CFEB}" v="662" dt="2021-09-30T10:02:29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96" y="660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C1D49008-F9AC-4C23-A4DD-26D81D01CFEB}"/>
    <pc:docChg chg="undo redo custSel addSld delSld modSld modSection">
      <pc:chgData name="Syphax Ait oubelli" userId="ecf726b1934da71b" providerId="LiveId" clId="{C1D49008-F9AC-4C23-A4DD-26D81D01CFEB}" dt="2021-09-30T10:02:29.747" v="2764"/>
      <pc:docMkLst>
        <pc:docMk/>
      </pc:docMkLst>
      <pc:sldChg chg="delSp modSp mod">
        <pc:chgData name="Syphax Ait oubelli" userId="ecf726b1934da71b" providerId="LiveId" clId="{C1D49008-F9AC-4C23-A4DD-26D81D01CFEB}" dt="2021-09-30T07:45:29.021" v="1415" actId="1076"/>
        <pc:sldMkLst>
          <pc:docMk/>
          <pc:sldMk cId="14798839" sldId="332"/>
        </pc:sldMkLst>
        <pc:spChg chg="mod">
          <ac:chgData name="Syphax Ait oubelli" userId="ecf726b1934da71b" providerId="LiveId" clId="{C1D49008-F9AC-4C23-A4DD-26D81D01CFEB}" dt="2021-09-30T07:45:24.836" v="1413" actId="1076"/>
          <ac:spMkLst>
            <pc:docMk/>
            <pc:sldMk cId="14798839" sldId="332"/>
            <ac:spMk id="2" creationId="{3B058406-6079-4C6C-B29B-FFE8036C3DA8}"/>
          </ac:spMkLst>
        </pc:spChg>
        <pc:grpChg chg="del">
          <ac:chgData name="Syphax Ait oubelli" userId="ecf726b1934da71b" providerId="LiveId" clId="{C1D49008-F9AC-4C23-A4DD-26D81D01CFEB}" dt="2021-09-30T06:45:44.384" v="36" actId="478"/>
          <ac:grpSpMkLst>
            <pc:docMk/>
            <pc:sldMk cId="14798839" sldId="332"/>
            <ac:grpSpMk id="8" creationId="{F43BB191-9B9C-47B4-AB4B-6759F332090E}"/>
          </ac:grpSpMkLst>
        </pc:grpChg>
        <pc:picChg chg="del mod">
          <ac:chgData name="Syphax Ait oubelli" userId="ecf726b1934da71b" providerId="LiveId" clId="{C1D49008-F9AC-4C23-A4DD-26D81D01CFEB}" dt="2021-09-30T07:45:03.989" v="1405" actId="478"/>
          <ac:picMkLst>
            <pc:docMk/>
            <pc:sldMk cId="14798839" sldId="332"/>
            <ac:picMk id="3" creationId="{56E5ED67-FFAC-4FBF-A9B6-F6CCE68BEB76}"/>
          </ac:picMkLst>
        </pc:picChg>
        <pc:picChg chg="mod">
          <ac:chgData name="Syphax Ait oubelli" userId="ecf726b1934da71b" providerId="LiveId" clId="{C1D49008-F9AC-4C23-A4DD-26D81D01CFEB}" dt="2021-09-30T07:45:29.021" v="1415" actId="1076"/>
          <ac:picMkLst>
            <pc:docMk/>
            <pc:sldMk cId="14798839" sldId="332"/>
            <ac:picMk id="5" creationId="{60EFB4C0-F005-48E9-9307-6E9EB2F6678A}"/>
          </ac:picMkLst>
        </pc:picChg>
      </pc:sldChg>
      <pc:sldChg chg="addSp delSp modSp mod">
        <pc:chgData name="Syphax Ait oubelli" userId="ecf726b1934da71b" providerId="LiveId" clId="{C1D49008-F9AC-4C23-A4DD-26D81D01CFEB}" dt="2021-09-30T06:51:49.598" v="143" actId="478"/>
        <pc:sldMkLst>
          <pc:docMk/>
          <pc:sldMk cId="1730545160" sldId="333"/>
        </pc:sldMkLst>
        <pc:spChg chg="add mod">
          <ac:chgData name="Syphax Ait oubelli" userId="ecf726b1934da71b" providerId="LiveId" clId="{C1D49008-F9AC-4C23-A4DD-26D81D01CFEB}" dt="2021-09-30T06:49:13.405" v="92" actId="20577"/>
          <ac:spMkLst>
            <pc:docMk/>
            <pc:sldMk cId="1730545160" sldId="333"/>
            <ac:spMk id="2" creationId="{6ACF898E-1A8F-44BB-BCF0-8619AC715565}"/>
          </ac:spMkLst>
        </pc:spChg>
        <pc:spChg chg="add del">
          <ac:chgData name="Syphax Ait oubelli" userId="ecf726b1934da71b" providerId="LiveId" clId="{C1D49008-F9AC-4C23-A4DD-26D81D01CFEB}" dt="2021-09-30T06:46:22.646" v="41"/>
          <ac:spMkLst>
            <pc:docMk/>
            <pc:sldMk cId="1730545160" sldId="333"/>
            <ac:spMk id="3" creationId="{3BDEA0F6-66B2-4391-9344-49CF43AB6083}"/>
          </ac:spMkLst>
        </pc:spChg>
        <pc:spChg chg="add mod">
          <ac:chgData name="Syphax Ait oubelli" userId="ecf726b1934da71b" providerId="LiveId" clId="{C1D49008-F9AC-4C23-A4DD-26D81D01CFEB}" dt="2021-09-30T06:48:24.638" v="83" actId="1076"/>
          <ac:spMkLst>
            <pc:docMk/>
            <pc:sldMk cId="1730545160" sldId="333"/>
            <ac:spMk id="11" creationId="{9F7C5894-AB33-4E3E-B735-AD315984D25B}"/>
          </ac:spMkLst>
        </pc:spChg>
        <pc:spChg chg="add mod">
          <ac:chgData name="Syphax Ait oubelli" userId="ecf726b1934da71b" providerId="LiveId" clId="{C1D49008-F9AC-4C23-A4DD-26D81D01CFEB}" dt="2021-09-30T06:48:44.188" v="86" actId="948"/>
          <ac:spMkLst>
            <pc:docMk/>
            <pc:sldMk cId="1730545160" sldId="333"/>
            <ac:spMk id="12" creationId="{CB19CD72-952A-4756-B0A7-0A11284D075C}"/>
          </ac:spMkLst>
        </pc:spChg>
        <pc:spChg chg="add mod">
          <ac:chgData name="Syphax Ait oubelli" userId="ecf726b1934da71b" providerId="LiveId" clId="{C1D49008-F9AC-4C23-A4DD-26D81D01CFEB}" dt="2021-09-30T06:50:28.699" v="123" actId="1076"/>
          <ac:spMkLst>
            <pc:docMk/>
            <pc:sldMk cId="1730545160" sldId="333"/>
            <ac:spMk id="19" creationId="{ED55E539-58B0-430D-BD75-19E16E371E41}"/>
          </ac:spMkLst>
        </pc:spChg>
        <pc:spChg chg="add del mod">
          <ac:chgData name="Syphax Ait oubelli" userId="ecf726b1934da71b" providerId="LiveId" clId="{C1D49008-F9AC-4C23-A4DD-26D81D01CFEB}" dt="2021-09-30T06:51:49.598" v="143" actId="478"/>
          <ac:spMkLst>
            <pc:docMk/>
            <pc:sldMk cId="1730545160" sldId="333"/>
            <ac:spMk id="22" creationId="{627A809A-4283-4425-8A0F-FE5B7004BCD4}"/>
          </ac:spMkLst>
        </pc:spChg>
        <pc:picChg chg="del">
          <ac:chgData name="Syphax Ait oubelli" userId="ecf726b1934da71b" providerId="LiveId" clId="{C1D49008-F9AC-4C23-A4DD-26D81D01CFEB}" dt="2021-09-30T06:45:50.094" v="38" actId="478"/>
          <ac:picMkLst>
            <pc:docMk/>
            <pc:sldMk cId="1730545160" sldId="333"/>
            <ac:picMk id="6" creationId="{863180F2-9E13-44E5-861B-C2294385A7B8}"/>
          </ac:picMkLst>
        </pc:picChg>
        <pc:picChg chg="del">
          <ac:chgData name="Syphax Ait oubelli" userId="ecf726b1934da71b" providerId="LiveId" clId="{C1D49008-F9AC-4C23-A4DD-26D81D01CFEB}" dt="2021-09-30T06:45:50.094" v="38" actId="478"/>
          <ac:picMkLst>
            <pc:docMk/>
            <pc:sldMk cId="1730545160" sldId="333"/>
            <ac:picMk id="10" creationId="{23EEF6C5-4CFF-431D-B66A-C4B1B3F10BC1}"/>
          </ac:picMkLst>
        </pc:picChg>
        <pc:picChg chg="del">
          <ac:chgData name="Syphax Ait oubelli" userId="ecf726b1934da71b" providerId="LiveId" clId="{C1D49008-F9AC-4C23-A4DD-26D81D01CFEB}" dt="2021-09-30T06:45:50.094" v="38" actId="478"/>
          <ac:picMkLst>
            <pc:docMk/>
            <pc:sldMk cId="1730545160" sldId="333"/>
            <ac:picMk id="14" creationId="{17B3429E-486A-4B86-9D0F-674E5F86A759}"/>
          </ac:picMkLst>
        </pc:picChg>
        <pc:picChg chg="del">
          <ac:chgData name="Syphax Ait oubelli" userId="ecf726b1934da71b" providerId="LiveId" clId="{C1D49008-F9AC-4C23-A4DD-26D81D01CFEB}" dt="2021-09-30T06:45:50.094" v="38" actId="478"/>
          <ac:picMkLst>
            <pc:docMk/>
            <pc:sldMk cId="1730545160" sldId="333"/>
            <ac:picMk id="15" creationId="{FFDF011B-FEF8-4BF8-99AF-D44A49F48335}"/>
          </ac:picMkLst>
        </pc:picChg>
        <pc:picChg chg="del">
          <ac:chgData name="Syphax Ait oubelli" userId="ecf726b1934da71b" providerId="LiveId" clId="{C1D49008-F9AC-4C23-A4DD-26D81D01CFEB}" dt="2021-09-30T06:45:50.094" v="38" actId="478"/>
          <ac:picMkLst>
            <pc:docMk/>
            <pc:sldMk cId="1730545160" sldId="333"/>
            <ac:picMk id="16" creationId="{034103B9-2B25-43B7-8C88-8FD6CFDFBD8B}"/>
          </ac:picMkLst>
        </pc:picChg>
        <pc:picChg chg="del">
          <ac:chgData name="Syphax Ait oubelli" userId="ecf726b1934da71b" providerId="LiveId" clId="{C1D49008-F9AC-4C23-A4DD-26D81D01CFEB}" dt="2021-09-30T06:45:50.094" v="38" actId="478"/>
          <ac:picMkLst>
            <pc:docMk/>
            <pc:sldMk cId="1730545160" sldId="333"/>
            <ac:picMk id="17" creationId="{09534186-A375-45DA-B8E0-084FDD2E6633}"/>
          </ac:picMkLst>
        </pc:picChg>
        <pc:picChg chg="del">
          <ac:chgData name="Syphax Ait oubelli" userId="ecf726b1934da71b" providerId="LiveId" clId="{C1D49008-F9AC-4C23-A4DD-26D81D01CFEB}" dt="2021-09-30T06:45:50.094" v="38" actId="478"/>
          <ac:picMkLst>
            <pc:docMk/>
            <pc:sldMk cId="1730545160" sldId="333"/>
            <ac:picMk id="18" creationId="{B459837D-5368-4516-BE47-0B58B178F10F}"/>
          </ac:picMkLst>
        </pc:picChg>
        <pc:cxnChg chg="add mod">
          <ac:chgData name="Syphax Ait oubelli" userId="ecf726b1934da71b" providerId="LiveId" clId="{C1D49008-F9AC-4C23-A4DD-26D81D01CFEB}" dt="2021-09-30T06:48:53.074" v="89" actId="692"/>
          <ac:cxnSpMkLst>
            <pc:docMk/>
            <pc:sldMk cId="1730545160" sldId="333"/>
            <ac:cxnSpMk id="5" creationId="{AF4D5C2A-8457-4302-84D7-84AEE867C94B}"/>
          </ac:cxnSpMkLst>
        </pc:cxnChg>
        <pc:cxnChg chg="add del mod">
          <ac:chgData name="Syphax Ait oubelli" userId="ecf726b1934da71b" providerId="LiveId" clId="{C1D49008-F9AC-4C23-A4DD-26D81D01CFEB}" dt="2021-09-30T06:50:36.028" v="126" actId="478"/>
          <ac:cxnSpMkLst>
            <pc:docMk/>
            <pc:sldMk cId="1730545160" sldId="333"/>
            <ac:cxnSpMk id="20" creationId="{E88BD3C6-22C8-48C7-9EEB-D69EBBB0838F}"/>
          </ac:cxnSpMkLst>
        </pc:cxnChg>
        <pc:cxnChg chg="add del mod">
          <ac:chgData name="Syphax Ait oubelli" userId="ecf726b1934da71b" providerId="LiveId" clId="{C1D49008-F9AC-4C23-A4DD-26D81D01CFEB}" dt="2021-09-30T06:51:49.598" v="143" actId="478"/>
          <ac:cxnSpMkLst>
            <pc:docMk/>
            <pc:sldMk cId="1730545160" sldId="333"/>
            <ac:cxnSpMk id="21" creationId="{31723349-6A3E-40DE-9420-CE2FD4B963DF}"/>
          </ac:cxnSpMkLst>
        </pc:cxnChg>
      </pc:sldChg>
      <pc:sldChg chg="modSp add mod">
        <pc:chgData name="Syphax Ait oubelli" userId="ecf726b1934da71b" providerId="LiveId" clId="{C1D49008-F9AC-4C23-A4DD-26D81D01CFEB}" dt="2021-09-30T06:52:20.065" v="145" actId="207"/>
        <pc:sldMkLst>
          <pc:docMk/>
          <pc:sldMk cId="3032219920" sldId="334"/>
        </pc:sldMkLst>
        <pc:spChg chg="mod">
          <ac:chgData name="Syphax Ait oubelli" userId="ecf726b1934da71b" providerId="LiveId" clId="{C1D49008-F9AC-4C23-A4DD-26D81D01CFEB}" dt="2021-09-30T06:52:16.211" v="144" actId="207"/>
          <ac:spMkLst>
            <pc:docMk/>
            <pc:sldMk cId="3032219920" sldId="334"/>
            <ac:spMk id="19" creationId="{ED55E539-58B0-430D-BD75-19E16E371E41}"/>
          </ac:spMkLst>
        </pc:spChg>
        <pc:spChg chg="mod">
          <ac:chgData name="Syphax Ait oubelli" userId="ecf726b1934da71b" providerId="LiveId" clId="{C1D49008-F9AC-4C23-A4DD-26D81D01CFEB}" dt="2021-09-30T06:52:20.065" v="145" actId="207"/>
          <ac:spMkLst>
            <pc:docMk/>
            <pc:sldMk cId="3032219920" sldId="334"/>
            <ac:spMk id="22" creationId="{627A809A-4283-4425-8A0F-FE5B7004BCD4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3965280871" sldId="334"/>
        </pc:sldMkLst>
      </pc:sldChg>
      <pc:sldChg chg="delSp modSp add mod">
        <pc:chgData name="Syphax Ait oubelli" userId="ecf726b1934da71b" providerId="LiveId" clId="{C1D49008-F9AC-4C23-A4DD-26D81D01CFEB}" dt="2021-09-30T06:55:54.489" v="238"/>
        <pc:sldMkLst>
          <pc:docMk/>
          <pc:sldMk cId="2858220701" sldId="335"/>
        </pc:sldMkLst>
        <pc:spChg chg="mod">
          <ac:chgData name="Syphax Ait oubelli" userId="ecf726b1934da71b" providerId="LiveId" clId="{C1D49008-F9AC-4C23-A4DD-26D81D01CFEB}" dt="2021-09-30T06:55:54.489" v="238"/>
          <ac:spMkLst>
            <pc:docMk/>
            <pc:sldMk cId="2858220701" sldId="335"/>
            <ac:spMk id="2" creationId="{6ACF898E-1A8F-44BB-BCF0-8619AC715565}"/>
          </ac:spMkLst>
        </pc:spChg>
        <pc:spChg chg="del">
          <ac:chgData name="Syphax Ait oubelli" userId="ecf726b1934da71b" providerId="LiveId" clId="{C1D49008-F9AC-4C23-A4DD-26D81D01CFEB}" dt="2021-09-30T06:55:02.757" v="147" actId="478"/>
          <ac:spMkLst>
            <pc:docMk/>
            <pc:sldMk cId="2858220701" sldId="335"/>
            <ac:spMk id="11" creationId="{9F7C5894-AB33-4E3E-B735-AD315984D25B}"/>
          </ac:spMkLst>
        </pc:spChg>
        <pc:spChg chg="del">
          <ac:chgData name="Syphax Ait oubelli" userId="ecf726b1934da71b" providerId="LiveId" clId="{C1D49008-F9AC-4C23-A4DD-26D81D01CFEB}" dt="2021-09-30T06:55:02.757" v="147" actId="478"/>
          <ac:spMkLst>
            <pc:docMk/>
            <pc:sldMk cId="2858220701" sldId="335"/>
            <ac:spMk id="12" creationId="{CB19CD72-952A-4756-B0A7-0A11284D075C}"/>
          </ac:spMkLst>
        </pc:spChg>
        <pc:spChg chg="del">
          <ac:chgData name="Syphax Ait oubelli" userId="ecf726b1934da71b" providerId="LiveId" clId="{C1D49008-F9AC-4C23-A4DD-26D81D01CFEB}" dt="2021-09-30T06:55:02.757" v="147" actId="478"/>
          <ac:spMkLst>
            <pc:docMk/>
            <pc:sldMk cId="2858220701" sldId="335"/>
            <ac:spMk id="19" creationId="{ED55E539-58B0-430D-BD75-19E16E371E41}"/>
          </ac:spMkLst>
        </pc:spChg>
        <pc:spChg chg="del">
          <ac:chgData name="Syphax Ait oubelli" userId="ecf726b1934da71b" providerId="LiveId" clId="{C1D49008-F9AC-4C23-A4DD-26D81D01CFEB}" dt="2021-09-30T06:55:02.757" v="147" actId="478"/>
          <ac:spMkLst>
            <pc:docMk/>
            <pc:sldMk cId="2858220701" sldId="335"/>
            <ac:spMk id="22" creationId="{627A809A-4283-4425-8A0F-FE5B7004BCD4}"/>
          </ac:spMkLst>
        </pc:spChg>
        <pc:cxnChg chg="del mod">
          <ac:chgData name="Syphax Ait oubelli" userId="ecf726b1934da71b" providerId="LiveId" clId="{C1D49008-F9AC-4C23-A4DD-26D81D01CFEB}" dt="2021-09-30T06:55:02.757" v="147" actId="478"/>
          <ac:cxnSpMkLst>
            <pc:docMk/>
            <pc:sldMk cId="2858220701" sldId="335"/>
            <ac:cxnSpMk id="5" creationId="{AF4D5C2A-8457-4302-84D7-84AEE867C94B}"/>
          </ac:cxnSpMkLst>
        </pc:cxnChg>
        <pc:cxnChg chg="del">
          <ac:chgData name="Syphax Ait oubelli" userId="ecf726b1934da71b" providerId="LiveId" clId="{C1D49008-F9AC-4C23-A4DD-26D81D01CFEB}" dt="2021-09-30T06:55:02.757" v="147" actId="478"/>
          <ac:cxnSpMkLst>
            <pc:docMk/>
            <pc:sldMk cId="2858220701" sldId="335"/>
            <ac:cxnSpMk id="21" creationId="{31723349-6A3E-40DE-9420-CE2FD4B963DF}"/>
          </ac:cxnSpMkLst>
        </pc:cxn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3089138185" sldId="335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838851283" sldId="336"/>
        </pc:sldMkLst>
      </pc:sldChg>
      <pc:sldChg chg="addSp modSp add mod">
        <pc:chgData name="Syphax Ait oubelli" userId="ecf726b1934da71b" providerId="LiveId" clId="{C1D49008-F9AC-4C23-A4DD-26D81D01CFEB}" dt="2021-09-30T07:37:27.444" v="1211" actId="1076"/>
        <pc:sldMkLst>
          <pc:docMk/>
          <pc:sldMk cId="3174313351" sldId="336"/>
        </pc:sldMkLst>
        <pc:spChg chg="mod">
          <ac:chgData name="Syphax Ait oubelli" userId="ecf726b1934da71b" providerId="LiveId" clId="{C1D49008-F9AC-4C23-A4DD-26D81D01CFEB}" dt="2021-09-30T06:56:02.496" v="244" actId="14100"/>
          <ac:spMkLst>
            <pc:docMk/>
            <pc:sldMk cId="3174313351" sldId="336"/>
            <ac:spMk id="2" creationId="{6ACF898E-1A8F-44BB-BCF0-8619AC715565}"/>
          </ac:spMkLst>
        </pc:spChg>
        <pc:spChg chg="add mod">
          <ac:chgData name="Syphax Ait oubelli" userId="ecf726b1934da71b" providerId="LiveId" clId="{C1D49008-F9AC-4C23-A4DD-26D81D01CFEB}" dt="2021-09-30T07:37:27.444" v="1211" actId="1076"/>
          <ac:spMkLst>
            <pc:docMk/>
            <pc:sldMk cId="3174313351" sldId="336"/>
            <ac:spMk id="3" creationId="{8BE3BDA1-FBBD-47CA-84D8-D4CBFACB5C45}"/>
          </ac:spMkLst>
        </pc:spChg>
        <pc:spChg chg="add mod">
          <ac:chgData name="Syphax Ait oubelli" userId="ecf726b1934da71b" providerId="LiveId" clId="{C1D49008-F9AC-4C23-A4DD-26D81D01CFEB}" dt="2021-09-30T06:59:07.454" v="419" actId="1076"/>
          <ac:spMkLst>
            <pc:docMk/>
            <pc:sldMk cId="3174313351" sldId="336"/>
            <ac:spMk id="4" creationId="{C7115B3B-5926-4239-B5BB-43592D501345}"/>
          </ac:spMkLst>
        </pc:spChg>
        <pc:spChg chg="add mod">
          <ac:chgData name="Syphax Ait oubelli" userId="ecf726b1934da71b" providerId="LiveId" clId="{C1D49008-F9AC-4C23-A4DD-26D81D01CFEB}" dt="2021-09-30T06:59:13.391" v="421" actId="1076"/>
          <ac:spMkLst>
            <pc:docMk/>
            <pc:sldMk cId="3174313351" sldId="336"/>
            <ac:spMk id="5" creationId="{30F1F884-16BA-4EF6-8033-D86EB46E674A}"/>
          </ac:spMkLst>
        </pc:spChg>
        <pc:spChg chg="add mod">
          <ac:chgData name="Syphax Ait oubelli" userId="ecf726b1934da71b" providerId="LiveId" clId="{C1D49008-F9AC-4C23-A4DD-26D81D01CFEB}" dt="2021-09-30T06:59:05.366" v="418" actId="14100"/>
          <ac:spMkLst>
            <pc:docMk/>
            <pc:sldMk cId="3174313351" sldId="336"/>
            <ac:spMk id="6" creationId="{3913983E-FCB3-4310-8C87-6CA6D87726FB}"/>
          </ac:spMkLst>
        </pc:spChg>
        <pc:spChg chg="add mod">
          <ac:chgData name="Syphax Ait oubelli" userId="ecf726b1934da71b" providerId="LiveId" clId="{C1D49008-F9AC-4C23-A4DD-26D81D01CFEB}" dt="2021-09-30T07:02:04.021" v="725" actId="948"/>
          <ac:spMkLst>
            <pc:docMk/>
            <pc:sldMk cId="3174313351" sldId="336"/>
            <ac:spMk id="7" creationId="{3F304678-378A-460F-9266-B5450AC75D0F}"/>
          </ac:spMkLst>
        </pc:spChg>
        <pc:spChg chg="add mod">
          <ac:chgData name="Syphax Ait oubelli" userId="ecf726b1934da71b" providerId="LiveId" clId="{C1D49008-F9AC-4C23-A4DD-26D81D01CFEB}" dt="2021-09-30T07:02:04.021" v="725" actId="948"/>
          <ac:spMkLst>
            <pc:docMk/>
            <pc:sldMk cId="3174313351" sldId="336"/>
            <ac:spMk id="8" creationId="{0164B0C1-EFF9-4934-941D-B94D09CE16E0}"/>
          </ac:spMkLst>
        </pc:spChg>
        <pc:spChg chg="add mod">
          <ac:chgData name="Syphax Ait oubelli" userId="ecf726b1934da71b" providerId="LiveId" clId="{C1D49008-F9AC-4C23-A4DD-26D81D01CFEB}" dt="2021-09-30T07:01:09.670" v="697" actId="948"/>
          <ac:spMkLst>
            <pc:docMk/>
            <pc:sldMk cId="3174313351" sldId="336"/>
            <ac:spMk id="9" creationId="{F90597FF-1755-4DD8-BF53-68D1541BF97A}"/>
          </ac:spMkLst>
        </pc:spChg>
        <pc:spChg chg="add mod">
          <ac:chgData name="Syphax Ait oubelli" userId="ecf726b1934da71b" providerId="LiveId" clId="{C1D49008-F9AC-4C23-A4DD-26D81D01CFEB}" dt="2021-09-30T07:01:42.454" v="720" actId="1037"/>
          <ac:spMkLst>
            <pc:docMk/>
            <pc:sldMk cId="3174313351" sldId="336"/>
            <ac:spMk id="10" creationId="{F32CA0AF-4557-4B0F-A5F8-C405F639978E}"/>
          </ac:spMkLst>
        </pc:spChg>
        <pc:spChg chg="add mod">
          <ac:chgData name="Syphax Ait oubelli" userId="ecf726b1934da71b" providerId="LiveId" clId="{C1D49008-F9AC-4C23-A4DD-26D81D01CFEB}" dt="2021-09-30T07:01:21.181" v="704" actId="1037"/>
          <ac:spMkLst>
            <pc:docMk/>
            <pc:sldMk cId="3174313351" sldId="336"/>
            <ac:spMk id="11" creationId="{97D70258-8F5C-455F-BD78-82D3CFE53163}"/>
          </ac:spMkLst>
        </pc:spChg>
        <pc:spChg chg="add mod">
          <ac:chgData name="Syphax Ait oubelli" userId="ecf726b1934da71b" providerId="LiveId" clId="{C1D49008-F9AC-4C23-A4DD-26D81D01CFEB}" dt="2021-09-30T07:01:30.550" v="708" actId="14100"/>
          <ac:spMkLst>
            <pc:docMk/>
            <pc:sldMk cId="3174313351" sldId="336"/>
            <ac:spMk id="12" creationId="{C5BB8E0F-7A6C-48EE-9CCF-09C6411E8EE8}"/>
          </ac:spMkLst>
        </pc:spChg>
        <pc:spChg chg="add mod">
          <ac:chgData name="Syphax Ait oubelli" userId="ecf726b1934da71b" providerId="LiveId" clId="{C1D49008-F9AC-4C23-A4DD-26D81D01CFEB}" dt="2021-09-30T07:01:37.918" v="716" actId="14100"/>
          <ac:spMkLst>
            <pc:docMk/>
            <pc:sldMk cId="3174313351" sldId="336"/>
            <ac:spMk id="13" creationId="{C1462B45-6DDA-4908-951D-5C745D66E7CC}"/>
          </ac:spMkLst>
        </pc:spChg>
        <pc:spChg chg="add mod">
          <ac:chgData name="Syphax Ait oubelli" userId="ecf726b1934da71b" providerId="LiveId" clId="{C1D49008-F9AC-4C23-A4DD-26D81D01CFEB}" dt="2021-09-30T07:01:51.983" v="723" actId="14100"/>
          <ac:spMkLst>
            <pc:docMk/>
            <pc:sldMk cId="3174313351" sldId="336"/>
            <ac:spMk id="14" creationId="{6000078D-10E0-41F8-9EE3-FE4C22259023}"/>
          </ac:spMkLst>
        </pc:spChg>
        <pc:spChg chg="add mod">
          <ac:chgData name="Syphax Ait oubelli" userId="ecf726b1934da71b" providerId="LiveId" clId="{C1D49008-F9AC-4C23-A4DD-26D81D01CFEB}" dt="2021-09-30T07:02:08.628" v="727" actId="14100"/>
          <ac:spMkLst>
            <pc:docMk/>
            <pc:sldMk cId="3174313351" sldId="336"/>
            <ac:spMk id="15" creationId="{5FB430FD-7C07-47CC-8BB1-F4B1250CEB27}"/>
          </ac:spMkLst>
        </pc:spChg>
        <pc:spChg chg="add mod">
          <ac:chgData name="Syphax Ait oubelli" userId="ecf726b1934da71b" providerId="LiveId" clId="{C1D49008-F9AC-4C23-A4DD-26D81D01CFEB}" dt="2021-09-30T07:02:15.379" v="728" actId="571"/>
          <ac:spMkLst>
            <pc:docMk/>
            <pc:sldMk cId="3174313351" sldId="336"/>
            <ac:spMk id="16" creationId="{29BBB223-8E62-4C57-9435-7BDE49F47E8F}"/>
          </ac:spMkLst>
        </pc:spChg>
        <pc:spChg chg="add mod">
          <ac:chgData name="Syphax Ait oubelli" userId="ecf726b1934da71b" providerId="LiveId" clId="{C1D49008-F9AC-4C23-A4DD-26D81D01CFEB}" dt="2021-09-30T07:02:27.110" v="732" actId="14100"/>
          <ac:spMkLst>
            <pc:docMk/>
            <pc:sldMk cId="3174313351" sldId="336"/>
            <ac:spMk id="17" creationId="{855F7EF2-FD2A-4874-95EB-B696D2016A52}"/>
          </ac:spMkLst>
        </pc:spChg>
        <pc:spChg chg="add mod">
          <ac:chgData name="Syphax Ait oubelli" userId="ecf726b1934da71b" providerId="LiveId" clId="{C1D49008-F9AC-4C23-A4DD-26D81D01CFEB}" dt="2021-09-30T07:02:38.607" v="736" actId="1038"/>
          <ac:spMkLst>
            <pc:docMk/>
            <pc:sldMk cId="3174313351" sldId="336"/>
            <ac:spMk id="18" creationId="{91B49903-47EE-4F64-8F28-B7BCD158ACF7}"/>
          </ac:spMkLst>
        </pc:spChg>
        <pc:spChg chg="add mod">
          <ac:chgData name="Syphax Ait oubelli" userId="ecf726b1934da71b" providerId="LiveId" clId="{C1D49008-F9AC-4C23-A4DD-26D81D01CFEB}" dt="2021-09-30T07:02:44.688" v="737" actId="571"/>
          <ac:spMkLst>
            <pc:docMk/>
            <pc:sldMk cId="3174313351" sldId="336"/>
            <ac:spMk id="19" creationId="{5AE7BD41-FE1E-419A-BE15-B07EB854F951}"/>
          </ac:spMkLst>
        </pc:spChg>
        <pc:spChg chg="add mod">
          <ac:chgData name="Syphax Ait oubelli" userId="ecf726b1934da71b" providerId="LiveId" clId="{C1D49008-F9AC-4C23-A4DD-26D81D01CFEB}" dt="2021-09-30T07:02:50.192" v="740" actId="14100"/>
          <ac:spMkLst>
            <pc:docMk/>
            <pc:sldMk cId="3174313351" sldId="336"/>
            <ac:spMk id="20" creationId="{40FCA69F-8EF0-4A9E-BEAC-A200F51883F4}"/>
          </ac:spMkLst>
        </pc:spChg>
        <pc:spChg chg="add mod">
          <ac:chgData name="Syphax Ait oubelli" userId="ecf726b1934da71b" providerId="LiveId" clId="{C1D49008-F9AC-4C23-A4DD-26D81D01CFEB}" dt="2021-09-30T07:02:55.165" v="742" actId="14100"/>
          <ac:spMkLst>
            <pc:docMk/>
            <pc:sldMk cId="3174313351" sldId="336"/>
            <ac:spMk id="21" creationId="{BC71669E-8DF7-4201-9F43-61EC24FF4F1D}"/>
          </ac:spMkLst>
        </pc:spChg>
      </pc:sldChg>
      <pc:sldChg chg="addSp delSp modSp add mod">
        <pc:chgData name="Syphax Ait oubelli" userId="ecf726b1934da71b" providerId="LiveId" clId="{C1D49008-F9AC-4C23-A4DD-26D81D01CFEB}" dt="2021-09-30T07:09:10.058" v="842"/>
        <pc:sldMkLst>
          <pc:docMk/>
          <pc:sldMk cId="636722939" sldId="337"/>
        </pc:sldMkLst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2" creationId="{6ACF898E-1A8F-44BB-BCF0-8619AC715565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3" creationId="{8BE3BDA1-FBBD-47CA-84D8-D4CBFACB5C45}"/>
          </ac:spMkLst>
        </pc:spChg>
        <pc:spChg chg="mod topLvl">
          <ac:chgData name="Syphax Ait oubelli" userId="ecf726b1934da71b" providerId="LiveId" clId="{C1D49008-F9AC-4C23-A4DD-26D81D01CFEB}" dt="2021-09-30T07:08:23.492" v="829" actId="207"/>
          <ac:spMkLst>
            <pc:docMk/>
            <pc:sldMk cId="636722939" sldId="337"/>
            <ac:spMk id="4" creationId="{C7115B3B-5926-4239-B5BB-43592D501345}"/>
          </ac:spMkLst>
        </pc:spChg>
        <pc:spChg chg="mod topLvl">
          <ac:chgData name="Syphax Ait oubelli" userId="ecf726b1934da71b" providerId="LiveId" clId="{C1D49008-F9AC-4C23-A4DD-26D81D01CFEB}" dt="2021-09-30T07:08:25.592" v="830" actId="207"/>
          <ac:spMkLst>
            <pc:docMk/>
            <pc:sldMk cId="636722939" sldId="337"/>
            <ac:spMk id="5" creationId="{30F1F884-16BA-4EF6-8033-D86EB46E674A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6" creationId="{3913983E-FCB3-4310-8C87-6CA6D87726FB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7" creationId="{3F304678-378A-460F-9266-B5450AC75D0F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8" creationId="{0164B0C1-EFF9-4934-941D-B94D09CE16E0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9" creationId="{F90597FF-1755-4DD8-BF53-68D1541BF97A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0" creationId="{F32CA0AF-4557-4B0F-A5F8-C405F639978E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1" creationId="{97D70258-8F5C-455F-BD78-82D3CFE53163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2" creationId="{C5BB8E0F-7A6C-48EE-9CCF-09C6411E8EE8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3" creationId="{C1462B45-6DDA-4908-951D-5C745D66E7CC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4" creationId="{6000078D-10E0-41F8-9EE3-FE4C22259023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5" creationId="{5FB430FD-7C07-47CC-8BB1-F4B1250CEB27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6" creationId="{29BBB223-8E62-4C57-9435-7BDE49F47E8F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7" creationId="{855F7EF2-FD2A-4874-95EB-B696D2016A52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8" creationId="{91B49903-47EE-4F64-8F28-B7BCD158ACF7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19" creationId="{5AE7BD41-FE1E-419A-BE15-B07EB854F951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20" creationId="{40FCA69F-8EF0-4A9E-BEAC-A200F51883F4}"/>
          </ac:spMkLst>
        </pc:spChg>
        <pc:spChg chg="del">
          <ac:chgData name="Syphax Ait oubelli" userId="ecf726b1934da71b" providerId="LiveId" clId="{C1D49008-F9AC-4C23-A4DD-26D81D01CFEB}" dt="2021-09-30T07:05:30.991" v="744" actId="478"/>
          <ac:spMkLst>
            <pc:docMk/>
            <pc:sldMk cId="636722939" sldId="337"/>
            <ac:spMk id="21" creationId="{BC71669E-8DF7-4201-9F43-61EC24FF4F1D}"/>
          </ac:spMkLst>
        </pc:spChg>
        <pc:spChg chg="add mod topLvl">
          <ac:chgData name="Syphax Ait oubelli" userId="ecf726b1934da71b" providerId="LiveId" clId="{C1D49008-F9AC-4C23-A4DD-26D81D01CFEB}" dt="2021-09-30T07:09:10.058" v="842"/>
          <ac:spMkLst>
            <pc:docMk/>
            <pc:sldMk cId="636722939" sldId="337"/>
            <ac:spMk id="23" creationId="{EB033965-5516-4EC0-AA46-BD42201FC86C}"/>
          </ac:spMkLst>
        </pc:spChg>
        <pc:spChg chg="add mod topLvl">
          <ac:chgData name="Syphax Ait oubelli" userId="ecf726b1934da71b" providerId="LiveId" clId="{C1D49008-F9AC-4C23-A4DD-26D81D01CFEB}" dt="2021-09-30T07:09:10.058" v="842"/>
          <ac:spMkLst>
            <pc:docMk/>
            <pc:sldMk cId="636722939" sldId="337"/>
            <ac:spMk id="24" creationId="{FEE4B86E-8241-43C5-8F13-25C30CC60AFD}"/>
          </ac:spMkLst>
        </pc:spChg>
        <pc:grpChg chg="add del mod">
          <ac:chgData name="Syphax Ait oubelli" userId="ecf726b1934da71b" providerId="LiveId" clId="{C1D49008-F9AC-4C23-A4DD-26D81D01CFEB}" dt="2021-09-30T07:05:49.570" v="753"/>
          <ac:grpSpMkLst>
            <pc:docMk/>
            <pc:sldMk cId="636722939" sldId="337"/>
            <ac:grpSpMk id="22" creationId="{E8C591F7-5647-45CD-BB07-51ACDC288DEE}"/>
          </ac:grpSpMkLst>
        </pc:grpChg>
        <pc:grpChg chg="add del mod">
          <ac:chgData name="Syphax Ait oubelli" userId="ecf726b1934da71b" providerId="LiveId" clId="{C1D49008-F9AC-4C23-A4DD-26D81D01CFEB}" dt="2021-09-30T07:09:10.058" v="842"/>
          <ac:grpSpMkLst>
            <pc:docMk/>
            <pc:sldMk cId="636722939" sldId="337"/>
            <ac:grpSpMk id="25" creationId="{3B232CAA-9D6B-4A07-AA17-6CC7F7773661}"/>
          </ac:grpSpMkLst>
        </pc:gr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4126660452" sldId="337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2187991963" sldId="338"/>
        </pc:sldMkLst>
      </pc:sldChg>
      <pc:sldChg chg="addSp delSp modSp add mod">
        <pc:chgData name="Syphax Ait oubelli" userId="ecf726b1934da71b" providerId="LiveId" clId="{C1D49008-F9AC-4C23-A4DD-26D81D01CFEB}" dt="2021-09-30T07:11:56.732" v="918" actId="207"/>
        <pc:sldMkLst>
          <pc:docMk/>
          <pc:sldMk cId="2575166521" sldId="338"/>
        </pc:sldMkLst>
        <pc:spChg chg="mod topLvl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4" creationId="{C7115B3B-5926-4239-B5BB-43592D501345}"/>
          </ac:spMkLst>
        </pc:spChg>
        <pc:spChg chg="mod topLvl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5" creationId="{30F1F884-16BA-4EF6-8033-D86EB46E674A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6" creationId="{CE9AEA4A-1DF3-4A78-B1B6-B9F886D8A476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7" creationId="{ABF49399-65A7-4551-B097-EF57293D9FCC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8" creationId="{77046EB9-9835-4B86-9E4E-85CAF6624EED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9" creationId="{5BB627CB-EA98-4E24-B72A-15BA6EF5C420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0" creationId="{805C93E2-BB4A-4EFE-8BC1-0D96256A058C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1" creationId="{805942DD-3AE8-4AE8-87FB-56DD3AF37A32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2" creationId="{22549B31-1C18-47B4-95DC-3090EED42679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3" creationId="{3CF55DD2-5B89-4CF3-8BAC-504A572633C9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4" creationId="{A3CED6C6-FD15-470C-A8AF-7D8148837D3E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5" creationId="{3C87F1B4-CEEF-4997-95D6-D66D0A25B317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6" creationId="{43A355E6-5A29-4558-BE3A-9C5609C72F58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7" creationId="{472B73E7-000F-442C-B31F-8B195415E2A9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8" creationId="{EA253668-C090-431E-A941-AC1F752B9ABE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19" creationId="{E0A91E93-20FF-4F10-B912-71953A2E9DB9}"/>
          </ac:spMkLst>
        </pc:spChg>
        <pc:spChg chg="add mod">
          <ac:chgData name="Syphax Ait oubelli" userId="ecf726b1934da71b" providerId="LiveId" clId="{C1D49008-F9AC-4C23-A4DD-26D81D01CFEB}" dt="2021-09-30T07:08:55.164" v="831" actId="1076"/>
          <ac:spMkLst>
            <pc:docMk/>
            <pc:sldMk cId="2575166521" sldId="338"/>
            <ac:spMk id="20" creationId="{19EAC814-B259-489E-9C10-5BD7A05D3F5D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21" creationId="{AE5A740B-731E-4D1E-B1FE-88350C5AD76B}"/>
          </ac:spMkLst>
        </pc:spChg>
        <pc:spChg chg="add mod">
          <ac:chgData name="Syphax Ait oubelli" userId="ecf726b1934da71b" providerId="LiveId" clId="{C1D49008-F9AC-4C23-A4DD-26D81D01CFEB}" dt="2021-09-30T07:11:54.101" v="917" actId="207"/>
          <ac:spMkLst>
            <pc:docMk/>
            <pc:sldMk cId="2575166521" sldId="338"/>
            <ac:spMk id="22" creationId="{7BCCAAC1-8E98-4C22-A380-604F9178440E}"/>
          </ac:spMkLst>
        </pc:spChg>
        <pc:spChg chg="add mod">
          <ac:chgData name="Syphax Ait oubelli" userId="ecf726b1934da71b" providerId="LiveId" clId="{C1D49008-F9AC-4C23-A4DD-26D81D01CFEB}" dt="2021-09-30T07:08:58.556" v="834" actId="571"/>
          <ac:spMkLst>
            <pc:docMk/>
            <pc:sldMk cId="2575166521" sldId="338"/>
            <ac:spMk id="23" creationId="{F8498A74-E0BE-43D1-9D7B-9F021FB8720E}"/>
          </ac:spMkLst>
        </pc:spChg>
        <pc:spChg chg="add mod">
          <ac:chgData name="Syphax Ait oubelli" userId="ecf726b1934da71b" providerId="LiveId" clId="{C1D49008-F9AC-4C23-A4DD-26D81D01CFEB}" dt="2021-09-30T07:08:58.556" v="834" actId="571"/>
          <ac:spMkLst>
            <pc:docMk/>
            <pc:sldMk cId="2575166521" sldId="338"/>
            <ac:spMk id="24" creationId="{DF506256-8BBB-43B8-9205-EF9C0F7F5426}"/>
          </ac:spMkLst>
        </pc:spChg>
        <pc:spChg chg="add del mod">
          <ac:chgData name="Syphax Ait oubelli" userId="ecf726b1934da71b" providerId="LiveId" clId="{C1D49008-F9AC-4C23-A4DD-26D81D01CFEB}" dt="2021-09-30T07:09:02.726" v="837" actId="21"/>
          <ac:spMkLst>
            <pc:docMk/>
            <pc:sldMk cId="2575166521" sldId="338"/>
            <ac:spMk id="25" creationId="{12922163-C3C4-40D2-BF42-1538C8B89491}"/>
          </ac:spMkLst>
        </pc:spChg>
        <pc:spChg chg="add del mod">
          <ac:chgData name="Syphax Ait oubelli" userId="ecf726b1934da71b" providerId="LiveId" clId="{C1D49008-F9AC-4C23-A4DD-26D81D01CFEB}" dt="2021-09-30T07:09:02.726" v="837" actId="21"/>
          <ac:spMkLst>
            <pc:docMk/>
            <pc:sldMk cId="2575166521" sldId="338"/>
            <ac:spMk id="26" creationId="{39081F13-AF42-4072-871A-69015BC6A2F2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27" creationId="{11419EC0-7179-4A18-AD82-7FA95BC60BE8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28" creationId="{7041404E-42CE-4CE2-8E66-73A9853C18AB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29" creationId="{5364AEEA-93AA-452F-885C-DEF6B46962BF}"/>
          </ac:spMkLst>
        </pc:spChg>
        <pc:spChg chg="add mod">
          <ac:chgData name="Syphax Ait oubelli" userId="ecf726b1934da71b" providerId="LiveId" clId="{C1D49008-F9AC-4C23-A4DD-26D81D01CFEB}" dt="2021-09-30T07:11:54.101" v="917" actId="207"/>
          <ac:spMkLst>
            <pc:docMk/>
            <pc:sldMk cId="2575166521" sldId="338"/>
            <ac:spMk id="30" creationId="{A0EAD375-6FA9-43F5-946B-A7CA605739CD}"/>
          </ac:spMkLst>
        </pc:spChg>
        <pc:spChg chg="add mod">
          <ac:chgData name="Syphax Ait oubelli" userId="ecf726b1934da71b" providerId="LiveId" clId="{C1D49008-F9AC-4C23-A4DD-26D81D01CFEB}" dt="2021-09-30T07:11:54.101" v="917" actId="207"/>
          <ac:spMkLst>
            <pc:docMk/>
            <pc:sldMk cId="2575166521" sldId="338"/>
            <ac:spMk id="31" creationId="{02D50BCA-1DBB-4C3C-A3B4-756B84053A9C}"/>
          </ac:spMkLst>
        </pc:spChg>
        <pc:spChg chg="add mod">
          <ac:chgData name="Syphax Ait oubelli" userId="ecf726b1934da71b" providerId="LiveId" clId="{C1D49008-F9AC-4C23-A4DD-26D81D01CFEB}" dt="2021-09-30T07:11:54.101" v="917" actId="207"/>
          <ac:spMkLst>
            <pc:docMk/>
            <pc:sldMk cId="2575166521" sldId="338"/>
            <ac:spMk id="32" creationId="{D5CF4914-05AC-4949-894A-64D8925986D1}"/>
          </ac:spMkLst>
        </pc:spChg>
        <pc:spChg chg="add mod">
          <ac:chgData name="Syphax Ait oubelli" userId="ecf726b1934da71b" providerId="LiveId" clId="{C1D49008-F9AC-4C23-A4DD-26D81D01CFEB}" dt="2021-09-30T07:11:54.101" v="917" actId="207"/>
          <ac:spMkLst>
            <pc:docMk/>
            <pc:sldMk cId="2575166521" sldId="338"/>
            <ac:spMk id="33" creationId="{F77439B5-D4C5-467F-A8A0-DF4A701A813F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34" creationId="{5C6C49A9-6F04-4E85-BE2F-9A5EB8DF50EB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35" creationId="{49827112-C4D3-44D6-A7BD-2319B7D70E3A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36" creationId="{0B1FDD47-A80B-44E1-A224-0095895E706A}"/>
          </ac:spMkLst>
        </pc:spChg>
        <pc:spChg chg="add mod">
          <ac:chgData name="Syphax Ait oubelli" userId="ecf726b1934da71b" providerId="LiveId" clId="{C1D49008-F9AC-4C23-A4DD-26D81D01CFEB}" dt="2021-09-30T07:11:54.101" v="917" actId="207"/>
          <ac:spMkLst>
            <pc:docMk/>
            <pc:sldMk cId="2575166521" sldId="338"/>
            <ac:spMk id="37" creationId="{6A347CD4-59E9-457E-AC9B-CB98C223EB4E}"/>
          </ac:spMkLst>
        </pc:spChg>
        <pc:spChg chg="add mod">
          <ac:chgData name="Syphax Ait oubelli" userId="ecf726b1934da71b" providerId="LiveId" clId="{C1D49008-F9AC-4C23-A4DD-26D81D01CFEB}" dt="2021-09-30T07:11:54.101" v="917" actId="207"/>
          <ac:spMkLst>
            <pc:docMk/>
            <pc:sldMk cId="2575166521" sldId="338"/>
            <ac:spMk id="38" creationId="{4C1E8C2B-2AE8-450D-9589-AF6836474EC7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39" creationId="{D61E0ABE-1229-4E9A-B5E9-DA94884775BE}"/>
          </ac:spMkLst>
        </pc:spChg>
        <pc:spChg chg="add mod">
          <ac:chgData name="Syphax Ait oubelli" userId="ecf726b1934da71b" providerId="LiveId" clId="{C1D49008-F9AC-4C23-A4DD-26D81D01CFEB}" dt="2021-09-30T07:11:56.732" v="918" actId="207"/>
          <ac:spMkLst>
            <pc:docMk/>
            <pc:sldMk cId="2575166521" sldId="338"/>
            <ac:spMk id="40" creationId="{799A6046-B4E4-4F5C-A830-7852699B30DF}"/>
          </ac:spMkLst>
        </pc:spChg>
        <pc:spChg chg="add mod">
          <ac:chgData name="Syphax Ait oubelli" userId="ecf726b1934da71b" providerId="LiveId" clId="{C1D49008-F9AC-4C23-A4DD-26D81D01CFEB}" dt="2021-09-30T07:11:54.101" v="917" actId="207"/>
          <ac:spMkLst>
            <pc:docMk/>
            <pc:sldMk cId="2575166521" sldId="338"/>
            <ac:spMk id="41" creationId="{CB736EC0-110E-432C-AB8D-F68C97672831}"/>
          </ac:spMkLst>
        </pc:spChg>
        <pc:grpChg chg="add del mod">
          <ac:chgData name="Syphax Ait oubelli" userId="ecf726b1934da71b" providerId="LiveId" clId="{C1D49008-F9AC-4C23-A4DD-26D81D01CFEB}" dt="2021-09-30T07:06:00.960" v="758"/>
          <ac:grpSpMkLst>
            <pc:docMk/>
            <pc:sldMk cId="2575166521" sldId="338"/>
            <ac:grpSpMk id="2" creationId="{8A7749A2-46FF-41BB-8CBC-0C4AB35234E9}"/>
          </ac:grpSpMkLst>
        </pc:gr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199121168" sldId="339"/>
        </pc:sldMkLst>
      </pc:sldChg>
      <pc:sldChg chg="addSp delSp modSp add mod">
        <pc:chgData name="Syphax Ait oubelli" userId="ecf726b1934da71b" providerId="LiveId" clId="{C1D49008-F9AC-4C23-A4DD-26D81D01CFEB}" dt="2021-09-30T07:18:14.134" v="1060" actId="478"/>
        <pc:sldMkLst>
          <pc:docMk/>
          <pc:sldMk cId="2260035306" sldId="339"/>
        </pc:sldMkLst>
        <pc:spChg chg="add del mod">
          <ac:chgData name="Syphax Ait oubelli" userId="ecf726b1934da71b" providerId="LiveId" clId="{C1D49008-F9AC-4C23-A4DD-26D81D01CFEB}" dt="2021-09-30T07:15:56.598" v="1004" actId="478"/>
          <ac:spMkLst>
            <pc:docMk/>
            <pc:sldMk cId="2260035306" sldId="339"/>
            <ac:spMk id="2" creationId="{DDA7C01E-D1BC-47F8-9D24-8A1CD21D7076}"/>
          </ac:spMkLst>
        </pc:spChg>
        <pc:spChg chg="del mod">
          <ac:chgData name="Syphax Ait oubelli" userId="ecf726b1934da71b" providerId="LiveId" clId="{C1D49008-F9AC-4C23-A4DD-26D81D01CFEB}" dt="2021-09-30T07:14:00.685" v="943" actId="478"/>
          <ac:spMkLst>
            <pc:docMk/>
            <pc:sldMk cId="2260035306" sldId="339"/>
            <ac:spMk id="27" creationId="{11419EC0-7179-4A18-AD82-7FA95BC60BE8}"/>
          </ac:spMkLst>
        </pc:spChg>
        <pc:spChg chg="del">
          <ac:chgData name="Syphax Ait oubelli" userId="ecf726b1934da71b" providerId="LiveId" clId="{C1D49008-F9AC-4C23-A4DD-26D81D01CFEB}" dt="2021-09-30T07:18:14.134" v="1060" actId="478"/>
          <ac:spMkLst>
            <pc:docMk/>
            <pc:sldMk cId="2260035306" sldId="339"/>
            <ac:spMk id="28" creationId="{7041404E-42CE-4CE2-8E66-73A9853C18AB}"/>
          </ac:spMkLst>
        </pc:spChg>
        <pc:spChg chg="del">
          <ac:chgData name="Syphax Ait oubelli" userId="ecf726b1934da71b" providerId="LiveId" clId="{C1D49008-F9AC-4C23-A4DD-26D81D01CFEB}" dt="2021-09-30T07:18:14.134" v="1060" actId="478"/>
          <ac:spMkLst>
            <pc:docMk/>
            <pc:sldMk cId="2260035306" sldId="339"/>
            <ac:spMk id="29" creationId="{5364AEEA-93AA-452F-885C-DEF6B46962BF}"/>
          </ac:spMkLst>
        </pc:spChg>
        <pc:spChg chg="del mod">
          <ac:chgData name="Syphax Ait oubelli" userId="ecf726b1934da71b" providerId="LiveId" clId="{C1D49008-F9AC-4C23-A4DD-26D81D01CFEB}" dt="2021-09-30T07:14:00.685" v="943" actId="478"/>
          <ac:spMkLst>
            <pc:docMk/>
            <pc:sldMk cId="2260035306" sldId="339"/>
            <ac:spMk id="30" creationId="{A0EAD375-6FA9-43F5-946B-A7CA605739CD}"/>
          </ac:spMkLst>
        </pc:spChg>
        <pc:spChg chg="del">
          <ac:chgData name="Syphax Ait oubelli" userId="ecf726b1934da71b" providerId="LiveId" clId="{C1D49008-F9AC-4C23-A4DD-26D81D01CFEB}" dt="2021-09-30T07:18:10.542" v="1059" actId="478"/>
          <ac:spMkLst>
            <pc:docMk/>
            <pc:sldMk cId="2260035306" sldId="339"/>
            <ac:spMk id="31" creationId="{02D50BCA-1DBB-4C3C-A3B4-756B84053A9C}"/>
          </ac:spMkLst>
        </pc:spChg>
        <pc:spChg chg="del">
          <ac:chgData name="Syphax Ait oubelli" userId="ecf726b1934da71b" providerId="LiveId" clId="{C1D49008-F9AC-4C23-A4DD-26D81D01CFEB}" dt="2021-09-30T07:18:10.542" v="1059" actId="478"/>
          <ac:spMkLst>
            <pc:docMk/>
            <pc:sldMk cId="2260035306" sldId="339"/>
            <ac:spMk id="32" creationId="{D5CF4914-05AC-4949-894A-64D8925986D1}"/>
          </ac:spMkLst>
        </pc:spChg>
        <pc:spChg chg="del">
          <ac:chgData name="Syphax Ait oubelli" userId="ecf726b1934da71b" providerId="LiveId" clId="{C1D49008-F9AC-4C23-A4DD-26D81D01CFEB}" dt="2021-09-30T07:18:10.542" v="1059" actId="478"/>
          <ac:spMkLst>
            <pc:docMk/>
            <pc:sldMk cId="2260035306" sldId="339"/>
            <ac:spMk id="33" creationId="{F77439B5-D4C5-467F-A8A0-DF4A701A813F}"/>
          </ac:spMkLst>
        </pc:spChg>
        <pc:spChg chg="del">
          <ac:chgData name="Syphax Ait oubelli" userId="ecf726b1934da71b" providerId="LiveId" clId="{C1D49008-F9AC-4C23-A4DD-26D81D01CFEB}" dt="2021-09-30T07:18:14.134" v="1060" actId="478"/>
          <ac:spMkLst>
            <pc:docMk/>
            <pc:sldMk cId="2260035306" sldId="339"/>
            <ac:spMk id="34" creationId="{5C6C49A9-6F04-4E85-BE2F-9A5EB8DF50EB}"/>
          </ac:spMkLst>
        </pc:spChg>
        <pc:spChg chg="del">
          <ac:chgData name="Syphax Ait oubelli" userId="ecf726b1934da71b" providerId="LiveId" clId="{C1D49008-F9AC-4C23-A4DD-26D81D01CFEB}" dt="2021-09-30T07:18:14.134" v="1060" actId="478"/>
          <ac:spMkLst>
            <pc:docMk/>
            <pc:sldMk cId="2260035306" sldId="339"/>
            <ac:spMk id="35" creationId="{49827112-C4D3-44D6-A7BD-2319B7D70E3A}"/>
          </ac:spMkLst>
        </pc:spChg>
        <pc:spChg chg="del mod">
          <ac:chgData name="Syphax Ait oubelli" userId="ecf726b1934da71b" providerId="LiveId" clId="{C1D49008-F9AC-4C23-A4DD-26D81D01CFEB}" dt="2021-09-30T07:14:00.685" v="943" actId="478"/>
          <ac:spMkLst>
            <pc:docMk/>
            <pc:sldMk cId="2260035306" sldId="339"/>
            <ac:spMk id="36" creationId="{0B1FDD47-A80B-44E1-A224-0095895E706A}"/>
          </ac:spMkLst>
        </pc:spChg>
        <pc:spChg chg="del">
          <ac:chgData name="Syphax Ait oubelli" userId="ecf726b1934da71b" providerId="LiveId" clId="{C1D49008-F9AC-4C23-A4DD-26D81D01CFEB}" dt="2021-09-30T07:18:10.542" v="1059" actId="478"/>
          <ac:spMkLst>
            <pc:docMk/>
            <pc:sldMk cId="2260035306" sldId="339"/>
            <ac:spMk id="37" creationId="{6A347CD4-59E9-457E-AC9B-CB98C223EB4E}"/>
          </ac:spMkLst>
        </pc:spChg>
        <pc:spChg chg="del">
          <ac:chgData name="Syphax Ait oubelli" userId="ecf726b1934da71b" providerId="LiveId" clId="{C1D49008-F9AC-4C23-A4DD-26D81D01CFEB}" dt="2021-09-30T07:18:10.542" v="1059" actId="478"/>
          <ac:spMkLst>
            <pc:docMk/>
            <pc:sldMk cId="2260035306" sldId="339"/>
            <ac:spMk id="38" creationId="{4C1E8C2B-2AE8-450D-9589-AF6836474EC7}"/>
          </ac:spMkLst>
        </pc:spChg>
        <pc:spChg chg="del">
          <ac:chgData name="Syphax Ait oubelli" userId="ecf726b1934da71b" providerId="LiveId" clId="{C1D49008-F9AC-4C23-A4DD-26D81D01CFEB}" dt="2021-09-30T07:18:14.134" v="1060" actId="478"/>
          <ac:spMkLst>
            <pc:docMk/>
            <pc:sldMk cId="2260035306" sldId="339"/>
            <ac:spMk id="39" creationId="{D61E0ABE-1229-4E9A-B5E9-DA94884775BE}"/>
          </ac:spMkLst>
        </pc:spChg>
        <pc:spChg chg="del">
          <ac:chgData name="Syphax Ait oubelli" userId="ecf726b1934da71b" providerId="LiveId" clId="{C1D49008-F9AC-4C23-A4DD-26D81D01CFEB}" dt="2021-09-30T07:18:14.134" v="1060" actId="478"/>
          <ac:spMkLst>
            <pc:docMk/>
            <pc:sldMk cId="2260035306" sldId="339"/>
            <ac:spMk id="40" creationId="{799A6046-B4E4-4F5C-A830-7852699B30DF}"/>
          </ac:spMkLst>
        </pc:spChg>
        <pc:spChg chg="del">
          <ac:chgData name="Syphax Ait oubelli" userId="ecf726b1934da71b" providerId="LiveId" clId="{C1D49008-F9AC-4C23-A4DD-26D81D01CFEB}" dt="2021-09-30T07:18:10.542" v="1059" actId="478"/>
          <ac:spMkLst>
            <pc:docMk/>
            <pc:sldMk cId="2260035306" sldId="339"/>
            <ac:spMk id="41" creationId="{CB736EC0-110E-432C-AB8D-F68C97672831}"/>
          </ac:spMkLst>
        </pc:spChg>
        <pc:spChg chg="add mod">
          <ac:chgData name="Syphax Ait oubelli" userId="ecf726b1934da71b" providerId="LiveId" clId="{C1D49008-F9AC-4C23-A4DD-26D81D01CFEB}" dt="2021-09-30T07:14:40.891" v="956" actId="1076"/>
          <ac:spMkLst>
            <pc:docMk/>
            <pc:sldMk cId="2260035306" sldId="339"/>
            <ac:spMk id="42" creationId="{875DED04-A873-42DA-B90C-E537133FBEC2}"/>
          </ac:spMkLst>
        </pc:spChg>
        <pc:spChg chg="add mod">
          <ac:chgData name="Syphax Ait oubelli" userId="ecf726b1934da71b" providerId="LiveId" clId="{C1D49008-F9AC-4C23-A4DD-26D81D01CFEB}" dt="2021-09-30T07:14:43.166" v="958" actId="948"/>
          <ac:spMkLst>
            <pc:docMk/>
            <pc:sldMk cId="2260035306" sldId="339"/>
            <ac:spMk id="43" creationId="{3482F822-6411-4537-9203-9D9DFDD8A464}"/>
          </ac:spMkLst>
        </pc:spChg>
        <pc:spChg chg="add mod">
          <ac:chgData name="Syphax Ait oubelli" userId="ecf726b1934da71b" providerId="LiveId" clId="{C1D49008-F9AC-4C23-A4DD-26D81D01CFEB}" dt="2021-09-30T07:14:45.514" v="959" actId="571"/>
          <ac:spMkLst>
            <pc:docMk/>
            <pc:sldMk cId="2260035306" sldId="339"/>
            <ac:spMk id="44" creationId="{E3B8B54C-98A1-41D1-A02D-9CA790478B15}"/>
          </ac:spMkLst>
        </pc:spChg>
        <pc:spChg chg="add mod">
          <ac:chgData name="Syphax Ait oubelli" userId="ecf726b1934da71b" providerId="LiveId" clId="{C1D49008-F9AC-4C23-A4DD-26D81D01CFEB}" dt="2021-09-30T07:15:16.779" v="980" actId="1076"/>
          <ac:spMkLst>
            <pc:docMk/>
            <pc:sldMk cId="2260035306" sldId="339"/>
            <ac:spMk id="45" creationId="{9B6D3F8D-1CDA-4EB2-A518-BC5ED7334558}"/>
          </ac:spMkLst>
        </pc:spChg>
        <pc:spChg chg="add mod">
          <ac:chgData name="Syphax Ait oubelli" userId="ecf726b1934da71b" providerId="LiveId" clId="{C1D49008-F9AC-4C23-A4DD-26D81D01CFEB}" dt="2021-09-30T07:14:57.245" v="966" actId="1037"/>
          <ac:spMkLst>
            <pc:docMk/>
            <pc:sldMk cId="2260035306" sldId="339"/>
            <ac:spMk id="46" creationId="{C7AB9219-C543-44E9-BAEC-61EA286CAD07}"/>
          </ac:spMkLst>
        </pc:spChg>
        <pc:spChg chg="add mod">
          <ac:chgData name="Syphax Ait oubelli" userId="ecf726b1934da71b" providerId="LiveId" clId="{C1D49008-F9AC-4C23-A4DD-26D81D01CFEB}" dt="2021-09-30T07:15:03.487" v="969" actId="1076"/>
          <ac:spMkLst>
            <pc:docMk/>
            <pc:sldMk cId="2260035306" sldId="339"/>
            <ac:spMk id="47" creationId="{2CBF3383-1E1A-4EF1-A775-7F0FED8E403C}"/>
          </ac:spMkLst>
        </pc:spChg>
        <pc:spChg chg="add mod">
          <ac:chgData name="Syphax Ait oubelli" userId="ecf726b1934da71b" providerId="LiveId" clId="{C1D49008-F9AC-4C23-A4DD-26D81D01CFEB}" dt="2021-09-30T07:15:09.878" v="976" actId="1037"/>
          <ac:spMkLst>
            <pc:docMk/>
            <pc:sldMk cId="2260035306" sldId="339"/>
            <ac:spMk id="48" creationId="{6158E6E0-2DB8-471E-8B1A-B3A9FE3221A8}"/>
          </ac:spMkLst>
        </pc:spChg>
        <pc:spChg chg="add mod">
          <ac:chgData name="Syphax Ait oubelli" userId="ecf726b1934da71b" providerId="LiveId" clId="{C1D49008-F9AC-4C23-A4DD-26D81D01CFEB}" dt="2021-09-30T07:15:19.692" v="981" actId="1076"/>
          <ac:spMkLst>
            <pc:docMk/>
            <pc:sldMk cId="2260035306" sldId="339"/>
            <ac:spMk id="49" creationId="{5DFDFCF0-8602-4497-92EC-10604EE28F69}"/>
          </ac:spMkLst>
        </pc:spChg>
        <pc:spChg chg="add mod">
          <ac:chgData name="Syphax Ait oubelli" userId="ecf726b1934da71b" providerId="LiveId" clId="{C1D49008-F9AC-4C23-A4DD-26D81D01CFEB}" dt="2021-09-30T07:15:21.340" v="983" actId="948"/>
          <ac:spMkLst>
            <pc:docMk/>
            <pc:sldMk cId="2260035306" sldId="339"/>
            <ac:spMk id="50" creationId="{91C303D8-0838-4C86-9C0C-BB2916609239}"/>
          </ac:spMkLst>
        </pc:spChg>
        <pc:spChg chg="add mod">
          <ac:chgData name="Syphax Ait oubelli" userId="ecf726b1934da71b" providerId="LiveId" clId="{C1D49008-F9AC-4C23-A4DD-26D81D01CFEB}" dt="2021-09-30T07:15:27.004" v="985" actId="948"/>
          <ac:spMkLst>
            <pc:docMk/>
            <pc:sldMk cId="2260035306" sldId="339"/>
            <ac:spMk id="51" creationId="{223C5AC5-8840-4259-ABF7-821AF746E406}"/>
          </ac:spMkLst>
        </pc:spChg>
        <pc:spChg chg="add mod">
          <ac:chgData name="Syphax Ait oubelli" userId="ecf726b1934da71b" providerId="LiveId" clId="{C1D49008-F9AC-4C23-A4DD-26D81D01CFEB}" dt="2021-09-30T07:15:34.041" v="990" actId="1038"/>
          <ac:spMkLst>
            <pc:docMk/>
            <pc:sldMk cId="2260035306" sldId="339"/>
            <ac:spMk id="52" creationId="{D7D3AF0C-EA1C-491B-82F0-325926D4E18C}"/>
          </ac:spMkLst>
        </pc:spChg>
        <pc:spChg chg="add mod">
          <ac:chgData name="Syphax Ait oubelli" userId="ecf726b1934da71b" providerId="LiveId" clId="{C1D49008-F9AC-4C23-A4DD-26D81D01CFEB}" dt="2021-09-30T07:15:36.181" v="992" actId="571"/>
          <ac:spMkLst>
            <pc:docMk/>
            <pc:sldMk cId="2260035306" sldId="339"/>
            <ac:spMk id="53" creationId="{A62E7244-DC4D-4272-A868-D54B7CBFFFED}"/>
          </ac:spMkLst>
        </pc:spChg>
        <pc:spChg chg="add mod">
          <ac:chgData name="Syphax Ait oubelli" userId="ecf726b1934da71b" providerId="LiveId" clId="{C1D49008-F9AC-4C23-A4DD-26D81D01CFEB}" dt="2021-09-30T07:15:36.181" v="992" actId="571"/>
          <ac:spMkLst>
            <pc:docMk/>
            <pc:sldMk cId="2260035306" sldId="339"/>
            <ac:spMk id="54" creationId="{9F2207CA-B967-48C1-89FC-B80409EEAE25}"/>
          </ac:spMkLst>
        </pc:spChg>
        <pc:spChg chg="add mod">
          <ac:chgData name="Syphax Ait oubelli" userId="ecf726b1934da71b" providerId="LiveId" clId="{C1D49008-F9AC-4C23-A4DD-26D81D01CFEB}" dt="2021-09-30T07:15:39.317" v="994" actId="948"/>
          <ac:spMkLst>
            <pc:docMk/>
            <pc:sldMk cId="2260035306" sldId="339"/>
            <ac:spMk id="55" creationId="{FC4AC00A-E5EE-4A29-8BED-EF86DD04A916}"/>
          </ac:spMkLst>
        </pc:spChg>
        <pc:spChg chg="add mod">
          <ac:chgData name="Syphax Ait oubelli" userId="ecf726b1934da71b" providerId="LiveId" clId="{C1D49008-F9AC-4C23-A4DD-26D81D01CFEB}" dt="2021-09-30T07:15:43.564" v="997" actId="1076"/>
          <ac:spMkLst>
            <pc:docMk/>
            <pc:sldMk cId="2260035306" sldId="339"/>
            <ac:spMk id="56" creationId="{6299D0B9-BFE1-43DD-8D7E-3E6FBFAF66E0}"/>
          </ac:spMkLst>
        </pc:spChg>
        <pc:spChg chg="add mod">
          <ac:chgData name="Syphax Ait oubelli" userId="ecf726b1934da71b" providerId="LiveId" clId="{C1D49008-F9AC-4C23-A4DD-26D81D01CFEB}" dt="2021-09-30T07:15:47.265" v="1000" actId="1076"/>
          <ac:spMkLst>
            <pc:docMk/>
            <pc:sldMk cId="2260035306" sldId="339"/>
            <ac:spMk id="57" creationId="{E9FE64F0-74FE-4663-8023-A41B695C2795}"/>
          </ac:spMkLst>
        </pc:spChg>
        <pc:spChg chg="add mod">
          <ac:chgData name="Syphax Ait oubelli" userId="ecf726b1934da71b" providerId="LiveId" clId="{C1D49008-F9AC-4C23-A4DD-26D81D01CFEB}" dt="2021-09-30T07:15:54.360" v="1003" actId="1076"/>
          <ac:spMkLst>
            <pc:docMk/>
            <pc:sldMk cId="2260035306" sldId="339"/>
            <ac:spMk id="58" creationId="{05E4FEC7-86B1-4A27-A2BB-CE4EA7ABFCAB}"/>
          </ac:spMkLst>
        </pc:spChg>
        <pc:spChg chg="add mod">
          <ac:chgData name="Syphax Ait oubelli" userId="ecf726b1934da71b" providerId="LiveId" clId="{C1D49008-F9AC-4C23-A4DD-26D81D01CFEB}" dt="2021-09-30T07:16:13.022" v="1020" actId="1037"/>
          <ac:spMkLst>
            <pc:docMk/>
            <pc:sldMk cId="2260035306" sldId="339"/>
            <ac:spMk id="59" creationId="{84240588-43CF-45E1-95C7-664B29536A51}"/>
          </ac:spMkLst>
        </pc:spChg>
        <pc:spChg chg="add mod">
          <ac:chgData name="Syphax Ait oubelli" userId="ecf726b1934da71b" providerId="LiveId" clId="{C1D49008-F9AC-4C23-A4DD-26D81D01CFEB}" dt="2021-09-30T07:16:36.373" v="1022" actId="948"/>
          <ac:spMkLst>
            <pc:docMk/>
            <pc:sldMk cId="2260035306" sldId="339"/>
            <ac:spMk id="60" creationId="{7F2EC64E-A6AE-42B7-BEF9-29C4A8BCD7B6}"/>
          </ac:spMkLst>
        </pc:spChg>
        <pc:spChg chg="add mod">
          <ac:chgData name="Syphax Ait oubelli" userId="ecf726b1934da71b" providerId="LiveId" clId="{C1D49008-F9AC-4C23-A4DD-26D81D01CFEB}" dt="2021-09-30T07:16:42.695" v="1026" actId="14100"/>
          <ac:spMkLst>
            <pc:docMk/>
            <pc:sldMk cId="2260035306" sldId="339"/>
            <ac:spMk id="61" creationId="{31E3EC19-55A4-49F3-BC31-07C420FBF151}"/>
          </ac:spMkLst>
        </pc:spChg>
        <pc:spChg chg="add mod">
          <ac:chgData name="Syphax Ait oubelli" userId="ecf726b1934da71b" providerId="LiveId" clId="{C1D49008-F9AC-4C23-A4DD-26D81D01CFEB}" dt="2021-09-30T07:16:45.594" v="1029" actId="14100"/>
          <ac:spMkLst>
            <pc:docMk/>
            <pc:sldMk cId="2260035306" sldId="339"/>
            <ac:spMk id="62" creationId="{20F75352-674A-4E7F-9B4A-BA0ABD9297A4}"/>
          </ac:spMkLst>
        </pc:spChg>
        <pc:spChg chg="add mod">
          <ac:chgData name="Syphax Ait oubelli" userId="ecf726b1934da71b" providerId="LiveId" clId="{C1D49008-F9AC-4C23-A4DD-26D81D01CFEB}" dt="2021-09-30T07:16:50.323" v="1031" actId="14100"/>
          <ac:spMkLst>
            <pc:docMk/>
            <pc:sldMk cId="2260035306" sldId="339"/>
            <ac:spMk id="63" creationId="{D5DC2422-DBE1-4D27-BFCF-8D72427CF311}"/>
          </ac:spMkLst>
        </pc:spChg>
        <pc:spChg chg="add mod">
          <ac:chgData name="Syphax Ait oubelli" userId="ecf726b1934da71b" providerId="LiveId" clId="{C1D49008-F9AC-4C23-A4DD-26D81D01CFEB}" dt="2021-09-30T07:17:01.127" v="1035" actId="14100"/>
          <ac:spMkLst>
            <pc:docMk/>
            <pc:sldMk cId="2260035306" sldId="339"/>
            <ac:spMk id="64" creationId="{D1D43CFC-A301-407A-ADFA-480DC2D7C6B6}"/>
          </ac:spMkLst>
        </pc:spChg>
        <pc:spChg chg="add mod">
          <ac:chgData name="Syphax Ait oubelli" userId="ecf726b1934da71b" providerId="LiveId" clId="{C1D49008-F9AC-4C23-A4DD-26D81D01CFEB}" dt="2021-09-30T07:17:07.496" v="1037" actId="14100"/>
          <ac:spMkLst>
            <pc:docMk/>
            <pc:sldMk cId="2260035306" sldId="339"/>
            <ac:spMk id="65" creationId="{BBDB85B3-1F05-4819-941C-5EF787618437}"/>
          </ac:spMkLst>
        </pc:spChg>
        <pc:spChg chg="add mod">
          <ac:chgData name="Syphax Ait oubelli" userId="ecf726b1934da71b" providerId="LiveId" clId="{C1D49008-F9AC-4C23-A4DD-26D81D01CFEB}" dt="2021-09-30T07:17:15.997" v="1041" actId="14100"/>
          <ac:spMkLst>
            <pc:docMk/>
            <pc:sldMk cId="2260035306" sldId="339"/>
            <ac:spMk id="66" creationId="{4DB02DB3-F35D-4AC9-9C25-960473760A6F}"/>
          </ac:spMkLst>
        </pc:spChg>
        <pc:spChg chg="add mod">
          <ac:chgData name="Syphax Ait oubelli" userId="ecf726b1934da71b" providerId="LiveId" clId="{C1D49008-F9AC-4C23-A4DD-26D81D01CFEB}" dt="2021-09-30T07:17:26.852" v="1046" actId="14100"/>
          <ac:spMkLst>
            <pc:docMk/>
            <pc:sldMk cId="2260035306" sldId="339"/>
            <ac:spMk id="67" creationId="{DBD83538-4365-448D-AC4F-479DB5A772BA}"/>
          </ac:spMkLst>
        </pc:spChg>
        <pc:spChg chg="add mod">
          <ac:chgData name="Syphax Ait oubelli" userId="ecf726b1934da71b" providerId="LiveId" clId="{C1D49008-F9AC-4C23-A4DD-26D81D01CFEB}" dt="2021-09-30T07:17:30.578" v="1048" actId="14100"/>
          <ac:spMkLst>
            <pc:docMk/>
            <pc:sldMk cId="2260035306" sldId="339"/>
            <ac:spMk id="68" creationId="{FE1690B6-457F-426B-AE42-FD2C92E2B4F9}"/>
          </ac:spMkLst>
        </pc:spChg>
        <pc:spChg chg="add mod">
          <ac:chgData name="Syphax Ait oubelli" userId="ecf726b1934da71b" providerId="LiveId" clId="{C1D49008-F9AC-4C23-A4DD-26D81D01CFEB}" dt="2021-09-30T07:17:35.628" v="1050" actId="14100"/>
          <ac:spMkLst>
            <pc:docMk/>
            <pc:sldMk cId="2260035306" sldId="339"/>
            <ac:spMk id="69" creationId="{6FC1BFCC-4409-42CD-A283-A044003D161E}"/>
          </ac:spMkLst>
        </pc:spChg>
        <pc:spChg chg="add mod">
          <ac:chgData name="Syphax Ait oubelli" userId="ecf726b1934da71b" providerId="LiveId" clId="{C1D49008-F9AC-4C23-A4DD-26D81D01CFEB}" dt="2021-09-30T07:17:41.312" v="1052" actId="14100"/>
          <ac:spMkLst>
            <pc:docMk/>
            <pc:sldMk cId="2260035306" sldId="339"/>
            <ac:spMk id="70" creationId="{12F04306-5928-4579-9329-64BBEEF07760}"/>
          </ac:spMkLst>
        </pc:spChg>
        <pc:spChg chg="add mod">
          <ac:chgData name="Syphax Ait oubelli" userId="ecf726b1934da71b" providerId="LiveId" clId="{C1D49008-F9AC-4C23-A4DD-26D81D01CFEB}" dt="2021-09-30T07:17:46.280" v="1054" actId="14100"/>
          <ac:spMkLst>
            <pc:docMk/>
            <pc:sldMk cId="2260035306" sldId="339"/>
            <ac:spMk id="71" creationId="{45852444-FC1D-43BD-94C0-C90F6AEBE127}"/>
          </ac:spMkLst>
        </pc:spChg>
        <pc:spChg chg="add mod">
          <ac:chgData name="Syphax Ait oubelli" userId="ecf726b1934da71b" providerId="LiveId" clId="{C1D49008-F9AC-4C23-A4DD-26D81D01CFEB}" dt="2021-09-30T07:17:51.795" v="1056" actId="14100"/>
          <ac:spMkLst>
            <pc:docMk/>
            <pc:sldMk cId="2260035306" sldId="339"/>
            <ac:spMk id="72" creationId="{2F3C3FAC-9682-4CF7-B389-10BA6CF0E07A}"/>
          </ac:spMkLst>
        </pc:spChg>
        <pc:spChg chg="add mod">
          <ac:chgData name="Syphax Ait oubelli" userId="ecf726b1934da71b" providerId="LiveId" clId="{C1D49008-F9AC-4C23-A4DD-26D81D01CFEB}" dt="2021-09-30T07:17:55.210" v="1058" actId="14100"/>
          <ac:spMkLst>
            <pc:docMk/>
            <pc:sldMk cId="2260035306" sldId="339"/>
            <ac:spMk id="73" creationId="{42982FA2-4C3A-4301-8F88-3331A05B24DD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656311552" sldId="340"/>
        </pc:sldMkLst>
      </pc:sldChg>
      <pc:sldChg chg="addSp delSp modSp add mod">
        <pc:chgData name="Syphax Ait oubelli" userId="ecf726b1934da71b" providerId="LiveId" clId="{C1D49008-F9AC-4C23-A4DD-26D81D01CFEB}" dt="2021-09-30T07:21:42.896" v="1083"/>
        <pc:sldMkLst>
          <pc:docMk/>
          <pc:sldMk cId="3017827108" sldId="340"/>
        </pc:sldMkLst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42" creationId="{875DED04-A873-42DA-B90C-E537133FBEC2}"/>
          </ac:spMkLst>
        </pc:spChg>
        <pc:spChg chg="del">
          <ac:chgData name="Syphax Ait oubelli" userId="ecf726b1934da71b" providerId="LiveId" clId="{C1D49008-F9AC-4C23-A4DD-26D81D01CFEB}" dt="2021-09-30T07:19:52.166" v="1062" actId="478"/>
          <ac:spMkLst>
            <pc:docMk/>
            <pc:sldMk cId="3017827108" sldId="340"/>
            <ac:spMk id="43" creationId="{3482F822-6411-4537-9203-9D9DFDD8A464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44" creationId="{E3B8B54C-98A1-41D1-A02D-9CA790478B15}"/>
          </ac:spMkLst>
        </pc:spChg>
        <pc:spChg chg="del">
          <ac:chgData name="Syphax Ait oubelli" userId="ecf726b1934da71b" providerId="LiveId" clId="{C1D49008-F9AC-4C23-A4DD-26D81D01CFEB}" dt="2021-09-30T07:20:18.269" v="1064" actId="478"/>
          <ac:spMkLst>
            <pc:docMk/>
            <pc:sldMk cId="3017827108" sldId="340"/>
            <ac:spMk id="45" creationId="{9B6D3F8D-1CDA-4EB2-A518-BC5ED7334558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46" creationId="{C7AB9219-C543-44E9-BAEC-61EA286CAD07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47" creationId="{2CBF3383-1E1A-4EF1-A775-7F0FED8E403C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48" creationId="{6158E6E0-2DB8-471E-8B1A-B3A9FE3221A8}"/>
          </ac:spMkLst>
        </pc:spChg>
        <pc:spChg chg="del">
          <ac:chgData name="Syphax Ait oubelli" userId="ecf726b1934da71b" providerId="LiveId" clId="{C1D49008-F9AC-4C23-A4DD-26D81D01CFEB}" dt="2021-09-30T07:20:18.269" v="1064" actId="478"/>
          <ac:spMkLst>
            <pc:docMk/>
            <pc:sldMk cId="3017827108" sldId="340"/>
            <ac:spMk id="49" creationId="{5DFDFCF0-8602-4497-92EC-10604EE28F69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0" creationId="{91C303D8-0838-4C86-9C0C-BB2916609239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1" creationId="{223C5AC5-8840-4259-ABF7-821AF746E406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2" creationId="{D7D3AF0C-EA1C-491B-82F0-325926D4E18C}"/>
          </ac:spMkLst>
        </pc:spChg>
        <pc:spChg chg="add 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3" creationId="{0BA2A8D8-5536-4B5D-9698-253457D70AC7}"/>
          </ac:spMkLst>
        </pc:spChg>
        <pc:spChg chg="add 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4" creationId="{F81FB42D-6777-4093-A841-D7AC2C8B3800}"/>
          </ac:spMkLst>
        </pc:spChg>
        <pc:spChg chg="del">
          <ac:chgData name="Syphax Ait oubelli" userId="ecf726b1934da71b" providerId="LiveId" clId="{C1D49008-F9AC-4C23-A4DD-26D81D01CFEB}" dt="2021-09-30T07:20:09.605" v="1063" actId="478"/>
          <ac:spMkLst>
            <pc:docMk/>
            <pc:sldMk cId="3017827108" sldId="340"/>
            <ac:spMk id="55" creationId="{FC4AC00A-E5EE-4A29-8BED-EF86DD04A916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6" creationId="{6299D0B9-BFE1-43DD-8D7E-3E6FBFAF66E0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7" creationId="{E9FE64F0-74FE-4663-8023-A41B695C2795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8" creationId="{05E4FEC7-86B1-4A27-A2BB-CE4EA7ABFCAB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59" creationId="{84240588-43CF-45E1-95C7-664B29536A51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60" creationId="{7F2EC64E-A6AE-42B7-BEF9-29C4A8BCD7B6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61" creationId="{31E3EC19-55A4-49F3-BC31-07C420FBF151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62" creationId="{20F75352-674A-4E7F-9B4A-BA0ABD9297A4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63" creationId="{D5DC2422-DBE1-4D27-BFCF-8D72427CF311}"/>
          </ac:spMkLst>
        </pc:spChg>
        <pc:spChg chg="del">
          <ac:chgData name="Syphax Ait oubelli" userId="ecf726b1934da71b" providerId="LiveId" clId="{C1D49008-F9AC-4C23-A4DD-26D81D01CFEB}" dt="2021-09-30T07:20:18.269" v="1064" actId="478"/>
          <ac:spMkLst>
            <pc:docMk/>
            <pc:sldMk cId="3017827108" sldId="340"/>
            <ac:spMk id="64" creationId="{D1D43CFC-A301-407A-ADFA-480DC2D7C6B6}"/>
          </ac:spMkLst>
        </pc:spChg>
        <pc:spChg chg="del">
          <ac:chgData name="Syphax Ait oubelli" userId="ecf726b1934da71b" providerId="LiveId" clId="{C1D49008-F9AC-4C23-A4DD-26D81D01CFEB}" dt="2021-09-30T07:20:18.269" v="1064" actId="478"/>
          <ac:spMkLst>
            <pc:docMk/>
            <pc:sldMk cId="3017827108" sldId="340"/>
            <ac:spMk id="65" creationId="{BBDB85B3-1F05-4819-941C-5EF787618437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66" creationId="{4DB02DB3-F35D-4AC9-9C25-960473760A6F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67" creationId="{DBD83538-4365-448D-AC4F-479DB5A772BA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68" creationId="{FE1690B6-457F-426B-AE42-FD2C92E2B4F9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69" creationId="{6FC1BFCC-4409-42CD-A283-A044003D161E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70" creationId="{12F04306-5928-4579-9329-64BBEEF07760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71" creationId="{45852444-FC1D-43BD-94C0-C90F6AEBE127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72" creationId="{2F3C3FAC-9682-4CF7-B389-10BA6CF0E07A}"/>
          </ac:spMkLst>
        </pc:spChg>
        <pc:spChg chg="mod topLvl">
          <ac:chgData name="Syphax Ait oubelli" userId="ecf726b1934da71b" providerId="LiveId" clId="{C1D49008-F9AC-4C23-A4DD-26D81D01CFEB}" dt="2021-09-30T07:21:42.896" v="1083"/>
          <ac:spMkLst>
            <pc:docMk/>
            <pc:sldMk cId="3017827108" sldId="340"/>
            <ac:spMk id="73" creationId="{42982FA2-4C3A-4301-8F88-3331A05B24DD}"/>
          </ac:spMkLst>
        </pc:spChg>
        <pc:grpChg chg="add del mod">
          <ac:chgData name="Syphax Ait oubelli" userId="ecf726b1934da71b" providerId="LiveId" clId="{C1D49008-F9AC-4C23-A4DD-26D81D01CFEB}" dt="2021-09-30T07:21:42.896" v="1083"/>
          <ac:grpSpMkLst>
            <pc:docMk/>
            <pc:sldMk cId="3017827108" sldId="340"/>
            <ac:grpSpMk id="2" creationId="{0A93912C-6E87-4BD4-9AC3-C051874D5191}"/>
          </ac:grpSpMkLst>
        </pc:grpChg>
      </pc:sldChg>
      <pc:sldChg chg="addSp delSp modSp add mod">
        <pc:chgData name="Syphax Ait oubelli" userId="ecf726b1934da71b" providerId="LiveId" clId="{C1D49008-F9AC-4C23-A4DD-26D81D01CFEB}" dt="2021-09-30T07:37:02.301" v="1209" actId="478"/>
        <pc:sldMkLst>
          <pc:docMk/>
          <pc:sldMk cId="719458423" sldId="341"/>
        </pc:sldMkLst>
        <pc:spChg chg="add mod topLvl">
          <ac:chgData name="Syphax Ait oubelli" userId="ecf726b1934da71b" providerId="LiveId" clId="{C1D49008-F9AC-4C23-A4DD-26D81D01CFEB}" dt="2021-09-30T07:30:19.162" v="1207"/>
          <ac:spMkLst>
            <pc:docMk/>
            <pc:sldMk cId="719458423" sldId="341"/>
            <ac:spMk id="2" creationId="{284B97DD-A4B2-4D65-986F-93520F691AAC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4" creationId="{C7115B3B-5926-4239-B5BB-43592D501345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" creationId="{30F1F884-16BA-4EF6-8033-D86EB46E674A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" creationId="{CE9AEA4A-1DF3-4A78-B1B6-B9F886D8A476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7" creationId="{ABF49399-65A7-4551-B097-EF57293D9FCC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8" creationId="{77046EB9-9835-4B86-9E4E-85CAF6624EED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9" creationId="{5BB627CB-EA98-4E24-B72A-15BA6EF5C420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0" creationId="{805C93E2-BB4A-4EFE-8BC1-0D96256A058C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1" creationId="{805942DD-3AE8-4AE8-87FB-56DD3AF37A32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2" creationId="{22549B31-1C18-47B4-95DC-3090EED42679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3" creationId="{3CF55DD2-5B89-4CF3-8BAC-504A572633C9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4" creationId="{A3CED6C6-FD15-470C-A8AF-7D8148837D3E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5" creationId="{3C87F1B4-CEEF-4997-95D6-D66D0A25B317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6" creationId="{43A355E6-5A29-4558-BE3A-9C5609C72F58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7" creationId="{472B73E7-000F-442C-B31F-8B195415E2A9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8" creationId="{EA253668-C090-431E-A941-AC1F752B9ABE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19" creationId="{E0A91E93-20FF-4F10-B912-71953A2E9DB9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20" creationId="{19EAC814-B259-489E-9C10-5BD7A05D3F5D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21" creationId="{AE5A740B-731E-4D1E-B1FE-88350C5AD76B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22" creationId="{7BCCAAC1-8E98-4C22-A380-604F9178440E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42" creationId="{875DED04-A873-42DA-B90C-E537133FBEC2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44" creationId="{E3B8B54C-98A1-41D1-A02D-9CA790478B15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46" creationId="{C7AB9219-C543-44E9-BAEC-61EA286CAD07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47" creationId="{2CBF3383-1E1A-4EF1-A775-7F0FED8E403C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48" creationId="{6158E6E0-2DB8-471E-8B1A-B3A9FE3221A8}"/>
          </ac:spMkLst>
        </pc:spChg>
        <pc:spChg chg="add mod topLvl">
          <ac:chgData name="Syphax Ait oubelli" userId="ecf726b1934da71b" providerId="LiveId" clId="{C1D49008-F9AC-4C23-A4DD-26D81D01CFEB}" dt="2021-09-30T07:30:19.162" v="1207"/>
          <ac:spMkLst>
            <pc:docMk/>
            <pc:sldMk cId="719458423" sldId="341"/>
            <ac:spMk id="49" creationId="{F444BD20-836D-4224-BE29-E54F87901106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0" creationId="{91C303D8-0838-4C86-9C0C-BB2916609239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1" creationId="{223C5AC5-8840-4259-ABF7-821AF746E406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2" creationId="{D7D3AF0C-EA1C-491B-82F0-325926D4E18C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3" creationId="{0BA2A8D8-5536-4B5D-9698-253457D70AC7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4" creationId="{F81FB42D-6777-4093-A841-D7AC2C8B3800}"/>
          </ac:spMkLst>
        </pc:spChg>
        <pc:spChg chg="add mod topLvl">
          <ac:chgData name="Syphax Ait oubelli" userId="ecf726b1934da71b" providerId="LiveId" clId="{C1D49008-F9AC-4C23-A4DD-26D81D01CFEB}" dt="2021-09-30T07:30:19.162" v="1207"/>
          <ac:spMkLst>
            <pc:docMk/>
            <pc:sldMk cId="719458423" sldId="341"/>
            <ac:spMk id="55" creationId="{A6E7E89A-4C06-4877-A8B4-CACA756F7866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6" creationId="{6299D0B9-BFE1-43DD-8D7E-3E6FBFAF66E0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7" creationId="{E9FE64F0-74FE-4663-8023-A41B695C2795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8" creationId="{05E4FEC7-86B1-4A27-A2BB-CE4EA7ABFCAB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59" creationId="{84240588-43CF-45E1-95C7-664B29536A51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0" creationId="{7F2EC64E-A6AE-42B7-BEF9-29C4A8BCD7B6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1" creationId="{31E3EC19-55A4-49F3-BC31-07C420FBF151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2" creationId="{20F75352-674A-4E7F-9B4A-BA0ABD9297A4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3" creationId="{D5DC2422-DBE1-4D27-BFCF-8D72427CF311}"/>
          </ac:spMkLst>
        </pc:spChg>
        <pc:spChg chg="add mod topLvl">
          <ac:chgData name="Syphax Ait oubelli" userId="ecf726b1934da71b" providerId="LiveId" clId="{C1D49008-F9AC-4C23-A4DD-26D81D01CFEB}" dt="2021-09-30T07:30:19.162" v="1207"/>
          <ac:spMkLst>
            <pc:docMk/>
            <pc:sldMk cId="719458423" sldId="341"/>
            <ac:spMk id="64" creationId="{6A53AEEF-36BA-489F-9BA9-3F4BCA12B41E}"/>
          </ac:spMkLst>
        </pc:spChg>
        <pc:spChg chg="add mod topLvl">
          <ac:chgData name="Syphax Ait oubelli" userId="ecf726b1934da71b" providerId="LiveId" clId="{C1D49008-F9AC-4C23-A4DD-26D81D01CFEB}" dt="2021-09-30T07:30:19.162" v="1207"/>
          <ac:spMkLst>
            <pc:docMk/>
            <pc:sldMk cId="719458423" sldId="341"/>
            <ac:spMk id="65" creationId="{CCEE8944-85DE-4151-8281-69B87513D7D7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6" creationId="{4DB02DB3-F35D-4AC9-9C25-960473760A6F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7" creationId="{DBD83538-4365-448D-AC4F-479DB5A772BA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8" creationId="{FE1690B6-457F-426B-AE42-FD2C92E2B4F9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69" creationId="{6FC1BFCC-4409-42CD-A283-A044003D161E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70" creationId="{12F04306-5928-4579-9329-64BBEEF07760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71" creationId="{45852444-FC1D-43BD-94C0-C90F6AEBE127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72" creationId="{2F3C3FAC-9682-4CF7-B389-10BA6CF0E07A}"/>
          </ac:spMkLst>
        </pc:spChg>
        <pc:spChg chg="del">
          <ac:chgData name="Syphax Ait oubelli" userId="ecf726b1934da71b" providerId="LiveId" clId="{C1D49008-F9AC-4C23-A4DD-26D81D01CFEB}" dt="2021-09-30T07:21:54.111" v="1085" actId="478"/>
          <ac:spMkLst>
            <pc:docMk/>
            <pc:sldMk cId="719458423" sldId="341"/>
            <ac:spMk id="73" creationId="{42982FA2-4C3A-4301-8F88-3331A05B24DD}"/>
          </ac:spMkLst>
        </pc:spChg>
        <pc:spChg chg="add del mod topLvl">
          <ac:chgData name="Syphax Ait oubelli" userId="ecf726b1934da71b" providerId="LiveId" clId="{C1D49008-F9AC-4C23-A4DD-26D81D01CFEB}" dt="2021-09-30T07:37:02.301" v="1209" actId="478"/>
          <ac:spMkLst>
            <pc:docMk/>
            <pc:sldMk cId="719458423" sldId="341"/>
            <ac:spMk id="74" creationId="{4D77EA4B-3308-4468-960C-F32B89A08DB6}"/>
          </ac:spMkLst>
        </pc:spChg>
        <pc:spChg chg="add del mod topLvl">
          <ac:chgData name="Syphax Ait oubelli" userId="ecf726b1934da71b" providerId="LiveId" clId="{C1D49008-F9AC-4C23-A4DD-26D81D01CFEB}" dt="2021-09-30T07:37:02.301" v="1209" actId="478"/>
          <ac:spMkLst>
            <pc:docMk/>
            <pc:sldMk cId="719458423" sldId="341"/>
            <ac:spMk id="75" creationId="{73C64474-1ED4-4215-8455-47FA324FC3F8}"/>
          </ac:spMkLst>
        </pc:spChg>
        <pc:spChg chg="add del mod topLvl">
          <ac:chgData name="Syphax Ait oubelli" userId="ecf726b1934da71b" providerId="LiveId" clId="{C1D49008-F9AC-4C23-A4DD-26D81D01CFEB}" dt="2021-09-30T07:37:02.301" v="1209" actId="478"/>
          <ac:spMkLst>
            <pc:docMk/>
            <pc:sldMk cId="719458423" sldId="341"/>
            <ac:spMk id="76" creationId="{61D8CC5C-9727-4EA4-BE38-4EDF4CB81D5A}"/>
          </ac:spMkLst>
        </pc:spChg>
        <pc:spChg chg="add del mod topLvl">
          <ac:chgData name="Syphax Ait oubelli" userId="ecf726b1934da71b" providerId="LiveId" clId="{C1D49008-F9AC-4C23-A4DD-26D81D01CFEB}" dt="2021-09-30T07:37:02.301" v="1209" actId="478"/>
          <ac:spMkLst>
            <pc:docMk/>
            <pc:sldMk cId="719458423" sldId="341"/>
            <ac:spMk id="77" creationId="{7D755A44-5956-4634-8C17-A1739A3454E6}"/>
          </ac:spMkLst>
        </pc:spChg>
        <pc:spChg chg="add del mod topLvl">
          <ac:chgData name="Syphax Ait oubelli" userId="ecf726b1934da71b" providerId="LiveId" clId="{C1D49008-F9AC-4C23-A4DD-26D81D01CFEB}" dt="2021-09-30T07:37:02.301" v="1209" actId="478"/>
          <ac:spMkLst>
            <pc:docMk/>
            <pc:sldMk cId="719458423" sldId="341"/>
            <ac:spMk id="78" creationId="{53AC68B5-12EE-49B5-85FE-D9C1E572E69C}"/>
          </ac:spMkLst>
        </pc:spChg>
        <pc:grpChg chg="add del mod">
          <ac:chgData name="Syphax Ait oubelli" userId="ecf726b1934da71b" providerId="LiveId" clId="{C1D49008-F9AC-4C23-A4DD-26D81D01CFEB}" dt="2021-09-30T07:30:19.162" v="1207"/>
          <ac:grpSpMkLst>
            <pc:docMk/>
            <pc:sldMk cId="719458423" sldId="341"/>
            <ac:grpSpMk id="3" creationId="{75C73AA6-C3EA-48EB-A752-58EFFA4C03DF}"/>
          </ac:grpSpMkLst>
        </pc:gr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006680360" sldId="341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793673798" sldId="342"/>
        </pc:sldMkLst>
      </pc:sldChg>
      <pc:sldChg chg="add">
        <pc:chgData name="Syphax Ait oubelli" userId="ecf726b1934da71b" providerId="LiveId" clId="{C1D49008-F9AC-4C23-A4DD-26D81D01CFEB}" dt="2021-09-30T07:36:59.855" v="1208" actId="2890"/>
        <pc:sldMkLst>
          <pc:docMk/>
          <pc:sldMk cId="2243257865" sldId="342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224891720" sldId="343"/>
        </pc:sldMkLst>
      </pc:sldChg>
      <pc:sldChg chg="addSp delSp modSp add mod">
        <pc:chgData name="Syphax Ait oubelli" userId="ecf726b1934da71b" providerId="LiveId" clId="{C1D49008-F9AC-4C23-A4DD-26D81D01CFEB}" dt="2021-09-30T07:39:18.464" v="1281" actId="207"/>
        <pc:sldMkLst>
          <pc:docMk/>
          <pc:sldMk cId="3458859673" sldId="343"/>
        </pc:sldMkLst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2" creationId="{284B97DD-A4B2-4D65-986F-93520F691AAC}"/>
          </ac:spMkLst>
        </pc:spChg>
        <pc:spChg chg="add mod">
          <ac:chgData name="Syphax Ait oubelli" userId="ecf726b1934da71b" providerId="LiveId" clId="{C1D49008-F9AC-4C23-A4DD-26D81D01CFEB}" dt="2021-09-30T07:37:46.224" v="1227" actId="14100"/>
          <ac:spMkLst>
            <pc:docMk/>
            <pc:sldMk cId="3458859673" sldId="343"/>
            <ac:spMk id="12" creationId="{F60E42E6-DE43-4DF3-992F-DBC14F809A16}"/>
          </ac:spMkLst>
        </pc:spChg>
        <pc:spChg chg="add mod">
          <ac:chgData name="Syphax Ait oubelli" userId="ecf726b1934da71b" providerId="LiveId" clId="{C1D49008-F9AC-4C23-A4DD-26D81D01CFEB}" dt="2021-09-30T07:39:12.112" v="1279" actId="207"/>
          <ac:spMkLst>
            <pc:docMk/>
            <pc:sldMk cId="3458859673" sldId="343"/>
            <ac:spMk id="13" creationId="{2C1D79FF-5FA3-41BE-800E-3A1BDEF5787F}"/>
          </ac:spMkLst>
        </pc:spChg>
        <pc:spChg chg="add mod">
          <ac:chgData name="Syphax Ait oubelli" userId="ecf726b1934da71b" providerId="LiveId" clId="{C1D49008-F9AC-4C23-A4DD-26D81D01CFEB}" dt="2021-09-30T07:39:18.464" v="1281" actId="207"/>
          <ac:spMkLst>
            <pc:docMk/>
            <pc:sldMk cId="3458859673" sldId="343"/>
            <ac:spMk id="14" creationId="{EE3E4AC3-7028-46EB-A5EF-9AC24201F0F3}"/>
          </ac:spMkLst>
        </pc:spChg>
        <pc:spChg chg="add mod">
          <ac:chgData name="Syphax Ait oubelli" userId="ecf726b1934da71b" providerId="LiveId" clId="{C1D49008-F9AC-4C23-A4DD-26D81D01CFEB}" dt="2021-09-30T07:38:40.174" v="1273" actId="121"/>
          <ac:spMkLst>
            <pc:docMk/>
            <pc:sldMk cId="3458859673" sldId="343"/>
            <ac:spMk id="15" creationId="{599E6CB8-8539-4DEE-A843-4ADB9B2FF277}"/>
          </ac:spMkLst>
        </pc:spChg>
        <pc:spChg chg="add mod">
          <ac:chgData name="Syphax Ait oubelli" userId="ecf726b1934da71b" providerId="LiveId" clId="{C1D49008-F9AC-4C23-A4DD-26D81D01CFEB}" dt="2021-09-30T07:39:00.844" v="1277" actId="1076"/>
          <ac:spMkLst>
            <pc:docMk/>
            <pc:sldMk cId="3458859673" sldId="343"/>
            <ac:spMk id="16" creationId="{C943E666-1603-4CD5-B48C-026DB29F2436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49" creationId="{F444BD20-836D-4224-BE29-E54F87901106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55" creationId="{A6E7E89A-4C06-4877-A8B4-CACA756F7866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64" creationId="{6A53AEEF-36BA-489F-9BA9-3F4BCA12B41E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65" creationId="{CCEE8944-85DE-4151-8281-69B87513D7D7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74" creationId="{4D77EA4B-3308-4468-960C-F32B89A08DB6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75" creationId="{73C64474-1ED4-4215-8455-47FA324FC3F8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76" creationId="{61D8CC5C-9727-4EA4-BE38-4EDF4CB81D5A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77" creationId="{7D755A44-5956-4634-8C17-A1739A3454E6}"/>
          </ac:spMkLst>
        </pc:spChg>
        <pc:spChg chg="del">
          <ac:chgData name="Syphax Ait oubelli" userId="ecf726b1934da71b" providerId="LiveId" clId="{C1D49008-F9AC-4C23-A4DD-26D81D01CFEB}" dt="2021-09-30T07:37:31.117" v="1213" actId="478"/>
          <ac:spMkLst>
            <pc:docMk/>
            <pc:sldMk cId="3458859673" sldId="343"/>
            <ac:spMk id="78" creationId="{53AC68B5-12EE-49B5-85FE-D9C1E572E69C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469424833" sldId="344"/>
        </pc:sldMkLst>
      </pc:sldChg>
      <pc:sldChg chg="addSp modSp add mod">
        <pc:chgData name="Syphax Ait oubelli" userId="ecf726b1934da71b" providerId="LiveId" clId="{C1D49008-F9AC-4C23-A4DD-26D81D01CFEB}" dt="2021-09-30T07:42:28.025" v="1359" actId="1076"/>
        <pc:sldMkLst>
          <pc:docMk/>
          <pc:sldMk cId="3256356211" sldId="344"/>
        </pc:sldMkLst>
        <pc:spChg chg="add mod">
          <ac:chgData name="Syphax Ait oubelli" userId="ecf726b1934da71b" providerId="LiveId" clId="{C1D49008-F9AC-4C23-A4DD-26D81D01CFEB}" dt="2021-09-30T07:42:19.333" v="1355" actId="1076"/>
          <ac:spMkLst>
            <pc:docMk/>
            <pc:sldMk cId="3256356211" sldId="344"/>
            <ac:spMk id="2" creationId="{0B857BCE-4719-40B9-AFC9-82CE12558608}"/>
          </ac:spMkLst>
        </pc:spChg>
        <pc:spChg chg="add mod">
          <ac:chgData name="Syphax Ait oubelli" userId="ecf726b1934da71b" providerId="LiveId" clId="{C1D49008-F9AC-4C23-A4DD-26D81D01CFEB}" dt="2021-09-30T07:39:51.914" v="1287" actId="14100"/>
          <ac:spMkLst>
            <pc:docMk/>
            <pc:sldMk cId="3256356211" sldId="344"/>
            <ac:spMk id="7" creationId="{9371C4BD-DCF9-4119-A64F-E6FFC95B65F5}"/>
          </ac:spMkLst>
        </pc:spChg>
        <pc:spChg chg="add mod">
          <ac:chgData name="Syphax Ait oubelli" userId="ecf726b1934da71b" providerId="LiveId" clId="{C1D49008-F9AC-4C23-A4DD-26D81D01CFEB}" dt="2021-09-30T07:40:26.655" v="1302" actId="207"/>
          <ac:spMkLst>
            <pc:docMk/>
            <pc:sldMk cId="3256356211" sldId="344"/>
            <ac:spMk id="8" creationId="{CD6ACA01-63D1-4F19-AA8D-F6BAE02B1860}"/>
          </ac:spMkLst>
        </pc:spChg>
        <pc:spChg chg="add mod">
          <ac:chgData name="Syphax Ait oubelli" userId="ecf726b1934da71b" providerId="LiveId" clId="{C1D49008-F9AC-4C23-A4DD-26D81D01CFEB}" dt="2021-09-30T07:42:28.025" v="1359" actId="1076"/>
          <ac:spMkLst>
            <pc:docMk/>
            <pc:sldMk cId="3256356211" sldId="344"/>
            <ac:spMk id="10" creationId="{B1F3DF63-DFB1-4344-9DA5-4400C119DA45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217032862" sldId="345"/>
        </pc:sldMkLst>
      </pc:sldChg>
      <pc:sldChg chg="modSp add mod">
        <pc:chgData name="Syphax Ait oubelli" userId="ecf726b1934da71b" providerId="LiveId" clId="{C1D49008-F9AC-4C23-A4DD-26D81D01CFEB}" dt="2021-09-30T07:43:03.500" v="1364" actId="20577"/>
        <pc:sldMkLst>
          <pc:docMk/>
          <pc:sldMk cId="1491369535" sldId="345"/>
        </pc:sldMkLst>
        <pc:spChg chg="mod">
          <ac:chgData name="Syphax Ait oubelli" userId="ecf726b1934da71b" providerId="LiveId" clId="{C1D49008-F9AC-4C23-A4DD-26D81D01CFEB}" dt="2021-09-30T07:43:03.500" v="1364" actId="20577"/>
          <ac:spMkLst>
            <pc:docMk/>
            <pc:sldMk cId="1491369535" sldId="345"/>
            <ac:spMk id="2" creationId="{0B857BCE-4719-40B9-AFC9-82CE12558608}"/>
          </ac:spMkLst>
        </pc:spChg>
        <pc:spChg chg="mod">
          <ac:chgData name="Syphax Ait oubelli" userId="ecf726b1934da71b" providerId="LiveId" clId="{C1D49008-F9AC-4C23-A4DD-26D81D01CFEB}" dt="2021-09-30T07:42:57.292" v="1362" actId="20577"/>
          <ac:spMkLst>
            <pc:docMk/>
            <pc:sldMk cId="1491369535" sldId="345"/>
            <ac:spMk id="8" creationId="{CD6ACA01-63D1-4F19-AA8D-F6BAE02B1860}"/>
          </ac:spMkLst>
        </pc:spChg>
        <pc:spChg chg="mod">
          <ac:chgData name="Syphax Ait oubelli" userId="ecf726b1934da71b" providerId="LiveId" clId="{C1D49008-F9AC-4C23-A4DD-26D81D01CFEB}" dt="2021-09-30T07:43:01.584" v="1363" actId="1076"/>
          <ac:spMkLst>
            <pc:docMk/>
            <pc:sldMk cId="1491369535" sldId="345"/>
            <ac:spMk id="10" creationId="{B1F3DF63-DFB1-4344-9DA5-4400C119DA45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586446267" sldId="346"/>
        </pc:sldMkLst>
      </pc:sldChg>
      <pc:sldChg chg="addSp delSp modSp add del mod">
        <pc:chgData name="Syphax Ait oubelli" userId="ecf726b1934da71b" providerId="LiveId" clId="{C1D49008-F9AC-4C23-A4DD-26D81D01CFEB}" dt="2021-09-30T07:44:39.666" v="1395" actId="47"/>
        <pc:sldMkLst>
          <pc:docMk/>
          <pc:sldMk cId="3904681992" sldId="346"/>
        </pc:sldMkLst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2" creationId="{0B857BCE-4719-40B9-AFC9-82CE12558608}"/>
          </ac:spMkLst>
        </pc:spChg>
        <pc:spChg chg="add mod">
          <ac:chgData name="Syphax Ait oubelli" userId="ecf726b1934da71b" providerId="LiveId" clId="{C1D49008-F9AC-4C23-A4DD-26D81D01CFEB}" dt="2021-09-30T07:44:02.237" v="1393" actId="20577"/>
          <ac:spMkLst>
            <pc:docMk/>
            <pc:sldMk cId="3904681992" sldId="346"/>
            <ac:spMk id="3" creationId="{50480474-A063-4F60-ADB3-EDC7B1839BF4}"/>
          </ac:spMkLst>
        </pc:spChg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7" creationId="{9371C4BD-DCF9-4119-A64F-E6FFC95B65F5}"/>
          </ac:spMkLst>
        </pc:spChg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8" creationId="{CD6ACA01-63D1-4F19-AA8D-F6BAE02B1860}"/>
          </ac:spMkLst>
        </pc:spChg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10" creationId="{B1F3DF63-DFB1-4344-9DA5-4400C119DA45}"/>
          </ac:spMkLst>
        </pc:spChg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12" creationId="{F60E42E6-DE43-4DF3-992F-DBC14F809A16}"/>
          </ac:spMkLst>
        </pc:spChg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13" creationId="{2C1D79FF-5FA3-41BE-800E-3A1BDEF5787F}"/>
          </ac:spMkLst>
        </pc:spChg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14" creationId="{EE3E4AC3-7028-46EB-A5EF-9AC24201F0F3}"/>
          </ac:spMkLst>
        </pc:spChg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15" creationId="{599E6CB8-8539-4DEE-A843-4ADB9B2FF277}"/>
          </ac:spMkLst>
        </pc:spChg>
        <pc:spChg chg="del">
          <ac:chgData name="Syphax Ait oubelli" userId="ecf726b1934da71b" providerId="LiveId" clId="{C1D49008-F9AC-4C23-A4DD-26D81D01CFEB}" dt="2021-09-30T07:43:56.893" v="1366" actId="478"/>
          <ac:spMkLst>
            <pc:docMk/>
            <pc:sldMk cId="3904681992" sldId="346"/>
            <ac:spMk id="16" creationId="{C943E666-1603-4CD5-B48C-026DB29F2436}"/>
          </ac:spMkLst>
        </pc:spChg>
      </pc:sldChg>
      <pc:sldChg chg="add">
        <pc:chgData name="Syphax Ait oubelli" userId="ecf726b1934da71b" providerId="LiveId" clId="{C1D49008-F9AC-4C23-A4DD-26D81D01CFEB}" dt="2021-09-30T07:44:38.049" v="1394"/>
        <pc:sldMkLst>
          <pc:docMk/>
          <pc:sldMk cId="292631196" sldId="347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841119375" sldId="347"/>
        </pc:sldMkLst>
      </pc:sldChg>
      <pc:sldChg chg="addSp delSp modSp add mod">
        <pc:chgData name="Syphax Ait oubelli" userId="ecf726b1934da71b" providerId="LiveId" clId="{C1D49008-F9AC-4C23-A4DD-26D81D01CFEB}" dt="2021-09-30T07:49:37.491" v="1491" actId="207"/>
        <pc:sldMkLst>
          <pc:docMk/>
          <pc:sldMk cId="845270627" sldId="348"/>
        </pc:sldMkLst>
        <pc:spChg chg="add del mod">
          <ac:chgData name="Syphax Ait oubelli" userId="ecf726b1934da71b" providerId="LiveId" clId="{C1D49008-F9AC-4C23-A4DD-26D81D01CFEB}" dt="2021-09-30T07:46:14.955" v="1421" actId="478"/>
          <ac:spMkLst>
            <pc:docMk/>
            <pc:sldMk cId="845270627" sldId="348"/>
            <ac:spMk id="2" creationId="{9CFE7BB9-46B0-48C5-8633-1B436FCBB64A}"/>
          </ac:spMkLst>
        </pc:spChg>
        <pc:spChg chg="add mod">
          <ac:chgData name="Syphax Ait oubelli" userId="ecf726b1934da71b" providerId="LiveId" clId="{C1D49008-F9AC-4C23-A4DD-26D81D01CFEB}" dt="2021-09-30T07:49:37.491" v="1491" actId="207"/>
          <ac:spMkLst>
            <pc:docMk/>
            <pc:sldMk cId="845270627" sldId="348"/>
            <ac:spMk id="8" creationId="{54A369C9-E743-469B-855A-2725D607555E}"/>
          </ac:spMkLst>
        </pc:spChg>
        <pc:spChg chg="mod">
          <ac:chgData name="Syphax Ait oubelli" userId="ecf726b1934da71b" providerId="LiveId" clId="{C1D49008-F9AC-4C23-A4DD-26D81D01CFEB}" dt="2021-09-30T07:46:00.141" v="1417" actId="207"/>
          <ac:spMkLst>
            <pc:docMk/>
            <pc:sldMk cId="845270627" sldId="348"/>
            <ac:spMk id="13" creationId="{2C1D79FF-5FA3-41BE-800E-3A1BDEF5787F}"/>
          </ac:spMkLst>
        </pc:spChg>
        <pc:spChg chg="mod">
          <ac:chgData name="Syphax Ait oubelli" userId="ecf726b1934da71b" providerId="LiveId" clId="{C1D49008-F9AC-4C23-A4DD-26D81D01CFEB}" dt="2021-09-30T07:46:00.141" v="1417" actId="207"/>
          <ac:spMkLst>
            <pc:docMk/>
            <pc:sldMk cId="845270627" sldId="348"/>
            <ac:spMk id="14" creationId="{EE3E4AC3-7028-46EB-A5EF-9AC24201F0F3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123889802" sldId="348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644755392" sldId="349"/>
        </pc:sldMkLst>
      </pc:sldChg>
      <pc:sldChg chg="addSp modSp add mod">
        <pc:chgData name="Syphax Ait oubelli" userId="ecf726b1934da71b" providerId="LiveId" clId="{C1D49008-F9AC-4C23-A4DD-26D81D01CFEB}" dt="2021-09-30T07:49:34.999" v="1490" actId="207"/>
        <pc:sldMkLst>
          <pc:docMk/>
          <pc:sldMk cId="4079812654" sldId="349"/>
        </pc:sldMkLst>
        <pc:spChg chg="mod">
          <ac:chgData name="Syphax Ait oubelli" userId="ecf726b1934da71b" providerId="LiveId" clId="{C1D49008-F9AC-4C23-A4DD-26D81D01CFEB}" dt="2021-09-30T07:49:34.999" v="1490" actId="207"/>
          <ac:spMkLst>
            <pc:docMk/>
            <pc:sldMk cId="4079812654" sldId="349"/>
            <ac:spMk id="8" creationId="{54A369C9-E743-469B-855A-2725D607555E}"/>
          </ac:spMkLst>
        </pc:spChg>
        <pc:spChg chg="add mod">
          <ac:chgData name="Syphax Ait oubelli" userId="ecf726b1934da71b" providerId="LiveId" clId="{C1D49008-F9AC-4C23-A4DD-26D81D01CFEB}" dt="2021-09-30T07:47:11.097" v="1445"/>
          <ac:spMkLst>
            <pc:docMk/>
            <pc:sldMk cId="4079812654" sldId="349"/>
            <ac:spMk id="9" creationId="{00C421B3-E106-4D4C-B05E-BC41C9699C5B}"/>
          </ac:spMkLst>
        </pc:spChg>
        <pc:spChg chg="add mod">
          <ac:chgData name="Syphax Ait oubelli" userId="ecf726b1934da71b" providerId="LiveId" clId="{C1D49008-F9AC-4C23-A4DD-26D81D01CFEB}" dt="2021-09-30T07:47:51.980" v="1466" actId="14100"/>
          <ac:spMkLst>
            <pc:docMk/>
            <pc:sldMk cId="4079812654" sldId="349"/>
            <ac:spMk id="10" creationId="{BAA54353-4FBA-466A-AC80-83029FA9A724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038380066" sldId="350"/>
        </pc:sldMkLst>
      </pc:sldChg>
      <pc:sldChg chg="addSp delSp modSp add mod">
        <pc:chgData name="Syphax Ait oubelli" userId="ecf726b1934da71b" providerId="LiveId" clId="{C1D49008-F9AC-4C23-A4DD-26D81D01CFEB}" dt="2021-09-30T07:50:12.117" v="1496" actId="478"/>
        <pc:sldMkLst>
          <pc:docMk/>
          <pc:sldMk cId="1639877214" sldId="350"/>
        </pc:sldMkLst>
        <pc:spChg chg="mod">
          <ac:chgData name="Syphax Ait oubelli" userId="ecf726b1934da71b" providerId="LiveId" clId="{C1D49008-F9AC-4C23-A4DD-26D81D01CFEB}" dt="2021-09-30T07:49:32.303" v="1489" actId="207"/>
          <ac:spMkLst>
            <pc:docMk/>
            <pc:sldMk cId="1639877214" sldId="350"/>
            <ac:spMk id="8" creationId="{54A369C9-E743-469B-855A-2725D607555E}"/>
          </ac:spMkLst>
        </pc:spChg>
        <pc:spChg chg="del">
          <ac:chgData name="Syphax Ait oubelli" userId="ecf726b1934da71b" providerId="LiveId" clId="{C1D49008-F9AC-4C23-A4DD-26D81D01CFEB}" dt="2021-09-30T07:50:12.117" v="1496" actId="478"/>
          <ac:spMkLst>
            <pc:docMk/>
            <pc:sldMk cId="1639877214" sldId="350"/>
            <ac:spMk id="9" creationId="{00C421B3-E106-4D4C-B05E-BC41C9699C5B}"/>
          </ac:spMkLst>
        </pc:spChg>
        <pc:spChg chg="del mod">
          <ac:chgData name="Syphax Ait oubelli" userId="ecf726b1934da71b" providerId="LiveId" clId="{C1D49008-F9AC-4C23-A4DD-26D81D01CFEB}" dt="2021-09-30T07:50:12.117" v="1496" actId="478"/>
          <ac:spMkLst>
            <pc:docMk/>
            <pc:sldMk cId="1639877214" sldId="350"/>
            <ac:spMk id="10" creationId="{BAA54353-4FBA-466A-AC80-83029FA9A724}"/>
          </ac:spMkLst>
        </pc:spChg>
        <pc:spChg chg="add mod">
          <ac:chgData name="Syphax Ait oubelli" userId="ecf726b1934da71b" providerId="LiveId" clId="{C1D49008-F9AC-4C23-A4DD-26D81D01CFEB}" dt="2021-09-30T07:48:39.273" v="1472" actId="14100"/>
          <ac:spMkLst>
            <pc:docMk/>
            <pc:sldMk cId="1639877214" sldId="350"/>
            <ac:spMk id="11" creationId="{3AC04989-3F61-4141-945A-0B1CB9433FAE}"/>
          </ac:spMkLst>
        </pc:spChg>
        <pc:spChg chg="del">
          <ac:chgData name="Syphax Ait oubelli" userId="ecf726b1934da71b" providerId="LiveId" clId="{C1D49008-F9AC-4C23-A4DD-26D81D01CFEB}" dt="2021-09-30T07:48:28.526" v="1468" actId="478"/>
          <ac:spMkLst>
            <pc:docMk/>
            <pc:sldMk cId="1639877214" sldId="350"/>
            <ac:spMk id="12" creationId="{F60E42E6-DE43-4DF3-992F-DBC14F809A16}"/>
          </ac:spMkLst>
        </pc:spChg>
        <pc:spChg chg="mod">
          <ac:chgData name="Syphax Ait oubelli" userId="ecf726b1934da71b" providerId="LiveId" clId="{C1D49008-F9AC-4C23-A4DD-26D81D01CFEB}" dt="2021-09-30T07:49:45.981" v="1492" actId="207"/>
          <ac:spMkLst>
            <pc:docMk/>
            <pc:sldMk cId="1639877214" sldId="350"/>
            <ac:spMk id="13" creationId="{2C1D79FF-5FA3-41BE-800E-3A1BDEF5787F}"/>
          </ac:spMkLst>
        </pc:spChg>
        <pc:spChg chg="mod">
          <ac:chgData name="Syphax Ait oubelli" userId="ecf726b1934da71b" providerId="LiveId" clId="{C1D49008-F9AC-4C23-A4DD-26D81D01CFEB}" dt="2021-09-30T07:49:55.621" v="1493" actId="207"/>
          <ac:spMkLst>
            <pc:docMk/>
            <pc:sldMk cId="1639877214" sldId="350"/>
            <ac:spMk id="14" creationId="{EE3E4AC3-7028-46EB-A5EF-9AC24201F0F3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2316753016" sldId="351"/>
        </pc:sldMkLst>
      </pc:sldChg>
      <pc:sldChg chg="add">
        <pc:chgData name="Syphax Ait oubelli" userId="ecf726b1934da71b" providerId="LiveId" clId="{C1D49008-F9AC-4C23-A4DD-26D81D01CFEB}" dt="2021-09-30T07:50:09.329" v="1495" actId="2890"/>
        <pc:sldMkLst>
          <pc:docMk/>
          <pc:sldMk cId="3604660350" sldId="351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C1D49008-F9AC-4C23-A4DD-26D81D01CFEB}" dt="2021-09-30T07:50:56.545" v="1555" actId="12789"/>
        <pc:sldMkLst>
          <pc:docMk/>
          <pc:sldMk cId="2921302005" sldId="352"/>
        </pc:sldMkLst>
        <pc:spChg chg="add mod">
          <ac:chgData name="Syphax Ait oubelli" userId="ecf726b1934da71b" providerId="LiveId" clId="{C1D49008-F9AC-4C23-A4DD-26D81D01CFEB}" dt="2021-09-30T07:50:56.545" v="1555" actId="12789"/>
          <ac:spMkLst>
            <pc:docMk/>
            <pc:sldMk cId="2921302005" sldId="352"/>
            <ac:spMk id="2" creationId="{70ED87AE-5596-4389-AC74-1808EC077B2F}"/>
          </ac:spMkLst>
        </pc:spChg>
        <pc:spChg chg="del">
          <ac:chgData name="Syphax Ait oubelli" userId="ecf726b1934da71b" providerId="LiveId" clId="{C1D49008-F9AC-4C23-A4DD-26D81D01CFEB}" dt="2021-09-30T07:50:29.325" v="1498" actId="478"/>
          <ac:spMkLst>
            <pc:docMk/>
            <pc:sldMk cId="2921302005" sldId="352"/>
            <ac:spMk id="8" creationId="{54A369C9-E743-469B-855A-2725D607555E}"/>
          </ac:spMkLst>
        </pc:spChg>
        <pc:spChg chg="del">
          <ac:chgData name="Syphax Ait oubelli" userId="ecf726b1934da71b" providerId="LiveId" clId="{C1D49008-F9AC-4C23-A4DD-26D81D01CFEB}" dt="2021-09-30T07:50:29.325" v="1498" actId="478"/>
          <ac:spMkLst>
            <pc:docMk/>
            <pc:sldMk cId="2921302005" sldId="352"/>
            <ac:spMk id="9" creationId="{00C421B3-E106-4D4C-B05E-BC41C9699C5B}"/>
          </ac:spMkLst>
        </pc:spChg>
        <pc:spChg chg="del">
          <ac:chgData name="Syphax Ait oubelli" userId="ecf726b1934da71b" providerId="LiveId" clId="{C1D49008-F9AC-4C23-A4DD-26D81D01CFEB}" dt="2021-09-30T07:50:29.325" v="1498" actId="478"/>
          <ac:spMkLst>
            <pc:docMk/>
            <pc:sldMk cId="2921302005" sldId="352"/>
            <ac:spMk id="10" creationId="{BAA54353-4FBA-466A-AC80-83029FA9A724}"/>
          </ac:spMkLst>
        </pc:spChg>
        <pc:spChg chg="del">
          <ac:chgData name="Syphax Ait oubelli" userId="ecf726b1934da71b" providerId="LiveId" clId="{C1D49008-F9AC-4C23-A4DD-26D81D01CFEB}" dt="2021-09-30T07:50:29.325" v="1498" actId="478"/>
          <ac:spMkLst>
            <pc:docMk/>
            <pc:sldMk cId="2921302005" sldId="352"/>
            <ac:spMk id="11" creationId="{3AC04989-3F61-4141-945A-0B1CB9433FAE}"/>
          </ac:spMkLst>
        </pc:spChg>
        <pc:spChg chg="del">
          <ac:chgData name="Syphax Ait oubelli" userId="ecf726b1934da71b" providerId="LiveId" clId="{C1D49008-F9AC-4C23-A4DD-26D81D01CFEB}" dt="2021-09-30T07:50:29.325" v="1498" actId="478"/>
          <ac:spMkLst>
            <pc:docMk/>
            <pc:sldMk cId="2921302005" sldId="352"/>
            <ac:spMk id="13" creationId="{2C1D79FF-5FA3-41BE-800E-3A1BDEF5787F}"/>
          </ac:spMkLst>
        </pc:spChg>
        <pc:spChg chg="del">
          <ac:chgData name="Syphax Ait oubelli" userId="ecf726b1934da71b" providerId="LiveId" clId="{C1D49008-F9AC-4C23-A4DD-26D81D01CFEB}" dt="2021-09-30T07:50:29.325" v="1498" actId="478"/>
          <ac:spMkLst>
            <pc:docMk/>
            <pc:sldMk cId="2921302005" sldId="352"/>
            <ac:spMk id="14" creationId="{EE3E4AC3-7028-46EB-A5EF-9AC24201F0F3}"/>
          </ac:spMkLst>
        </pc:spChg>
        <pc:spChg chg="del">
          <ac:chgData name="Syphax Ait oubelli" userId="ecf726b1934da71b" providerId="LiveId" clId="{C1D49008-F9AC-4C23-A4DD-26D81D01CFEB}" dt="2021-09-30T07:50:29.325" v="1498" actId="478"/>
          <ac:spMkLst>
            <pc:docMk/>
            <pc:sldMk cId="2921302005" sldId="352"/>
            <ac:spMk id="15" creationId="{599E6CB8-8539-4DEE-A843-4ADB9B2FF277}"/>
          </ac:spMkLst>
        </pc:spChg>
        <pc:spChg chg="del">
          <ac:chgData name="Syphax Ait oubelli" userId="ecf726b1934da71b" providerId="LiveId" clId="{C1D49008-F9AC-4C23-A4DD-26D81D01CFEB}" dt="2021-09-30T07:50:29.325" v="1498" actId="478"/>
          <ac:spMkLst>
            <pc:docMk/>
            <pc:sldMk cId="2921302005" sldId="352"/>
            <ac:spMk id="16" creationId="{C943E666-1603-4CD5-B48C-026DB29F2436}"/>
          </ac:spMkLst>
        </pc:spChg>
      </pc:sldChg>
      <pc:sldChg chg="addSp delSp modSp add mod">
        <pc:chgData name="Syphax Ait oubelli" userId="ecf726b1934da71b" providerId="LiveId" clId="{C1D49008-F9AC-4C23-A4DD-26D81D01CFEB}" dt="2021-09-30T07:51:44.243" v="1576" actId="12788"/>
        <pc:sldMkLst>
          <pc:docMk/>
          <pc:sldMk cId="2120618879" sldId="353"/>
        </pc:sldMkLst>
        <pc:spChg chg="del">
          <ac:chgData name="Syphax Ait oubelli" userId="ecf726b1934da71b" providerId="LiveId" clId="{C1D49008-F9AC-4C23-A4DD-26D81D01CFEB}" dt="2021-09-30T07:51:02.182" v="1557" actId="478"/>
          <ac:spMkLst>
            <pc:docMk/>
            <pc:sldMk cId="2120618879" sldId="353"/>
            <ac:spMk id="2" creationId="{70ED87AE-5596-4389-AC74-1808EC077B2F}"/>
          </ac:spMkLst>
        </pc:spChg>
        <pc:spChg chg="add mod">
          <ac:chgData name="Syphax Ait oubelli" userId="ecf726b1934da71b" providerId="LiveId" clId="{C1D49008-F9AC-4C23-A4DD-26D81D01CFEB}" dt="2021-09-30T07:51:44.243" v="1576" actId="12788"/>
          <ac:spMkLst>
            <pc:docMk/>
            <pc:sldMk cId="2120618879" sldId="353"/>
            <ac:spMk id="3" creationId="{71E45C34-FFDD-4382-8E5D-D91CDB66D63C}"/>
          </ac:spMkLst>
        </pc:spChg>
      </pc:sldChg>
      <pc:sldChg chg="addSp delSp modSp add mod">
        <pc:chgData name="Syphax Ait oubelli" userId="ecf726b1934da71b" providerId="LiveId" clId="{C1D49008-F9AC-4C23-A4DD-26D81D01CFEB}" dt="2021-09-30T08:06:20.552" v="1670" actId="207"/>
        <pc:sldMkLst>
          <pc:docMk/>
          <pc:sldMk cId="1248960556" sldId="354"/>
        </pc:sldMkLst>
        <pc:spChg chg="add mod">
          <ac:chgData name="Syphax Ait oubelli" userId="ecf726b1934da71b" providerId="LiveId" clId="{C1D49008-F9AC-4C23-A4DD-26D81D01CFEB}" dt="2021-09-30T08:04:50.721" v="1642" actId="1076"/>
          <ac:spMkLst>
            <pc:docMk/>
            <pc:sldMk cId="1248960556" sldId="354"/>
            <ac:spMk id="2" creationId="{8306BD0C-9F16-4861-8350-44E25D5A8AC4}"/>
          </ac:spMkLst>
        </pc:spChg>
        <pc:spChg chg="del">
          <ac:chgData name="Syphax Ait oubelli" userId="ecf726b1934da71b" providerId="LiveId" clId="{C1D49008-F9AC-4C23-A4DD-26D81D01CFEB}" dt="2021-09-30T08:02:29.109" v="1578" actId="478"/>
          <ac:spMkLst>
            <pc:docMk/>
            <pc:sldMk cId="1248960556" sldId="354"/>
            <ac:spMk id="8" creationId="{54A369C9-E743-469B-855A-2725D607555E}"/>
          </ac:spMkLst>
        </pc:spChg>
        <pc:spChg chg="add del mod">
          <ac:chgData name="Syphax Ait oubelli" userId="ecf726b1934da71b" providerId="LiveId" clId="{C1D49008-F9AC-4C23-A4DD-26D81D01CFEB}" dt="2021-09-30T08:05:33.711" v="1663" actId="478"/>
          <ac:spMkLst>
            <pc:docMk/>
            <pc:sldMk cId="1248960556" sldId="354"/>
            <ac:spMk id="9" creationId="{C1559C57-33A3-4604-8C2E-B64880DAC80B}"/>
          </ac:spMkLst>
        </pc:spChg>
        <pc:spChg chg="add del mod">
          <ac:chgData name="Syphax Ait oubelli" userId="ecf726b1934da71b" providerId="LiveId" clId="{C1D49008-F9AC-4C23-A4DD-26D81D01CFEB}" dt="2021-09-30T08:05:33.711" v="1663" actId="478"/>
          <ac:spMkLst>
            <pc:docMk/>
            <pc:sldMk cId="1248960556" sldId="354"/>
            <ac:spMk id="10" creationId="{99C87B20-1C7C-4CD0-8418-F8B7DB21B860}"/>
          </ac:spMkLst>
        </pc:spChg>
        <pc:spChg chg="add del mod">
          <ac:chgData name="Syphax Ait oubelli" userId="ecf726b1934da71b" providerId="LiveId" clId="{C1D49008-F9AC-4C23-A4DD-26D81D01CFEB}" dt="2021-09-30T08:05:33.711" v="1663" actId="478"/>
          <ac:spMkLst>
            <pc:docMk/>
            <pc:sldMk cId="1248960556" sldId="354"/>
            <ac:spMk id="11" creationId="{5DA34810-78FB-47E0-9F6C-0651E065CAAC}"/>
          </ac:spMkLst>
        </pc:spChg>
        <pc:spChg chg="del">
          <ac:chgData name="Syphax Ait oubelli" userId="ecf726b1934da71b" providerId="LiveId" clId="{C1D49008-F9AC-4C23-A4DD-26D81D01CFEB}" dt="2021-09-30T08:04:40.582" v="1638" actId="478"/>
          <ac:spMkLst>
            <pc:docMk/>
            <pc:sldMk cId="1248960556" sldId="354"/>
            <ac:spMk id="12" creationId="{F60E42E6-DE43-4DF3-992F-DBC14F809A16}"/>
          </ac:spMkLst>
        </pc:spChg>
        <pc:spChg chg="del">
          <ac:chgData name="Syphax Ait oubelli" userId="ecf726b1934da71b" providerId="LiveId" clId="{C1D49008-F9AC-4C23-A4DD-26D81D01CFEB}" dt="2021-09-30T08:02:29.109" v="1578" actId="478"/>
          <ac:spMkLst>
            <pc:docMk/>
            <pc:sldMk cId="1248960556" sldId="354"/>
            <ac:spMk id="13" creationId="{2C1D79FF-5FA3-41BE-800E-3A1BDEF5787F}"/>
          </ac:spMkLst>
        </pc:spChg>
        <pc:spChg chg="del">
          <ac:chgData name="Syphax Ait oubelli" userId="ecf726b1934da71b" providerId="LiveId" clId="{C1D49008-F9AC-4C23-A4DD-26D81D01CFEB}" dt="2021-09-30T08:02:29.109" v="1578" actId="478"/>
          <ac:spMkLst>
            <pc:docMk/>
            <pc:sldMk cId="1248960556" sldId="354"/>
            <ac:spMk id="14" creationId="{EE3E4AC3-7028-46EB-A5EF-9AC24201F0F3}"/>
          </ac:spMkLst>
        </pc:spChg>
        <pc:spChg chg="del">
          <ac:chgData name="Syphax Ait oubelli" userId="ecf726b1934da71b" providerId="LiveId" clId="{C1D49008-F9AC-4C23-A4DD-26D81D01CFEB}" dt="2021-09-30T08:02:29.109" v="1578" actId="478"/>
          <ac:spMkLst>
            <pc:docMk/>
            <pc:sldMk cId="1248960556" sldId="354"/>
            <ac:spMk id="15" creationId="{599E6CB8-8539-4DEE-A843-4ADB9B2FF277}"/>
          </ac:spMkLst>
        </pc:spChg>
        <pc:spChg chg="del">
          <ac:chgData name="Syphax Ait oubelli" userId="ecf726b1934da71b" providerId="LiveId" clId="{C1D49008-F9AC-4C23-A4DD-26D81D01CFEB}" dt="2021-09-30T08:02:29.109" v="1578" actId="478"/>
          <ac:spMkLst>
            <pc:docMk/>
            <pc:sldMk cId="1248960556" sldId="354"/>
            <ac:spMk id="16" creationId="{C943E666-1603-4CD5-B48C-026DB29F2436}"/>
          </ac:spMkLst>
        </pc:spChg>
        <pc:spChg chg="add mod">
          <ac:chgData name="Syphax Ait oubelli" userId="ecf726b1934da71b" providerId="LiveId" clId="{C1D49008-F9AC-4C23-A4DD-26D81D01CFEB}" dt="2021-09-30T08:04:40.817" v="1639"/>
          <ac:spMkLst>
            <pc:docMk/>
            <pc:sldMk cId="1248960556" sldId="354"/>
            <ac:spMk id="26" creationId="{29B6B317-B0A3-40CE-AD3A-FAC547663C34}"/>
          </ac:spMkLst>
        </pc:spChg>
        <pc:spChg chg="add mod">
          <ac:chgData name="Syphax Ait oubelli" userId="ecf726b1934da71b" providerId="LiveId" clId="{C1D49008-F9AC-4C23-A4DD-26D81D01CFEB}" dt="2021-09-30T08:06:20.552" v="1670" actId="207"/>
          <ac:spMkLst>
            <pc:docMk/>
            <pc:sldMk cId="1248960556" sldId="354"/>
            <ac:spMk id="27" creationId="{74D95B53-045F-4856-929A-EBD2B7256260}"/>
          </ac:spMkLst>
        </pc:spChg>
        <pc:spChg chg="add mod">
          <ac:chgData name="Syphax Ait oubelli" userId="ecf726b1934da71b" providerId="LiveId" clId="{C1D49008-F9AC-4C23-A4DD-26D81D01CFEB}" dt="2021-09-30T08:06:20.552" v="1670" actId="207"/>
          <ac:spMkLst>
            <pc:docMk/>
            <pc:sldMk cId="1248960556" sldId="354"/>
            <ac:spMk id="28" creationId="{33823409-BBA1-4432-9B99-617447AE6A02}"/>
          </ac:spMkLst>
        </pc:spChg>
        <pc:spChg chg="add mod">
          <ac:chgData name="Syphax Ait oubelli" userId="ecf726b1934da71b" providerId="LiveId" clId="{C1D49008-F9AC-4C23-A4DD-26D81D01CFEB}" dt="2021-09-30T08:05:01.581" v="1649" actId="1076"/>
          <ac:spMkLst>
            <pc:docMk/>
            <pc:sldMk cId="1248960556" sldId="354"/>
            <ac:spMk id="29" creationId="{171FA937-9EDD-4E73-9D0A-580E290BE6EF}"/>
          </ac:spMkLst>
        </pc:spChg>
        <pc:spChg chg="add mod">
          <ac:chgData name="Syphax Ait oubelli" userId="ecf726b1934da71b" providerId="LiveId" clId="{C1D49008-F9AC-4C23-A4DD-26D81D01CFEB}" dt="2021-09-30T08:05:05.412" v="1650" actId="1076"/>
          <ac:spMkLst>
            <pc:docMk/>
            <pc:sldMk cId="1248960556" sldId="354"/>
            <ac:spMk id="30" creationId="{0107AE42-5238-4CD5-9E69-6464F4C3BD48}"/>
          </ac:spMkLst>
        </pc:spChg>
        <pc:spChg chg="add del mod">
          <ac:chgData name="Syphax Ait oubelli" userId="ecf726b1934da71b" providerId="LiveId" clId="{C1D49008-F9AC-4C23-A4DD-26D81D01CFEB}" dt="2021-09-30T08:05:59.645" v="1668" actId="478"/>
          <ac:spMkLst>
            <pc:docMk/>
            <pc:sldMk cId="1248960556" sldId="354"/>
            <ac:spMk id="31" creationId="{51E1B380-30E3-4F37-B0D5-A9C673D06789}"/>
          </ac:spMkLst>
        </pc:spChg>
        <pc:spChg chg="add mod">
          <ac:chgData name="Syphax Ait oubelli" userId="ecf726b1934da71b" providerId="LiveId" clId="{C1D49008-F9AC-4C23-A4DD-26D81D01CFEB}" dt="2021-09-30T08:05:59.921" v="1669"/>
          <ac:spMkLst>
            <pc:docMk/>
            <pc:sldMk cId="1248960556" sldId="354"/>
            <ac:spMk id="32" creationId="{675BA840-9D72-483D-921E-853E0C38E8A2}"/>
          </ac:spMkLst>
        </pc:spChg>
        <pc:cxnChg chg="add del mod">
          <ac:chgData name="Syphax Ait oubelli" userId="ecf726b1934da71b" providerId="LiveId" clId="{C1D49008-F9AC-4C23-A4DD-26D81D01CFEB}" dt="2021-09-30T08:05:33.711" v="1663" actId="478"/>
          <ac:cxnSpMkLst>
            <pc:docMk/>
            <pc:sldMk cId="1248960556" sldId="354"/>
            <ac:cxnSpMk id="4" creationId="{9822E42C-4C3E-4061-B614-A53FCA7932D8}"/>
          </ac:cxnSpMkLst>
        </pc:cxnChg>
        <pc:cxnChg chg="add del mod ord">
          <ac:chgData name="Syphax Ait oubelli" userId="ecf726b1934da71b" providerId="LiveId" clId="{C1D49008-F9AC-4C23-A4DD-26D81D01CFEB}" dt="2021-09-30T08:05:33.711" v="1663" actId="478"/>
          <ac:cxnSpMkLst>
            <pc:docMk/>
            <pc:sldMk cId="1248960556" sldId="354"/>
            <ac:cxnSpMk id="6" creationId="{93A9B36A-57C9-41F7-BD6F-7571EAB881C4}"/>
          </ac:cxnSpMkLst>
        </pc:cxnChg>
        <pc:cxnChg chg="add del mod ord">
          <ac:chgData name="Syphax Ait oubelli" userId="ecf726b1934da71b" providerId="LiveId" clId="{C1D49008-F9AC-4C23-A4DD-26D81D01CFEB}" dt="2021-09-30T08:05:33.711" v="1663" actId="478"/>
          <ac:cxnSpMkLst>
            <pc:docMk/>
            <pc:sldMk cId="1248960556" sldId="354"/>
            <ac:cxnSpMk id="17" creationId="{F88237A2-0050-412C-9902-AA865459B60A}"/>
          </ac:cxnSpMkLst>
        </pc:cxn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3383307321" sldId="354"/>
        </pc:sldMkLst>
      </pc:sldChg>
      <pc:sldChg chg="addSp delSp modSp add mod">
        <pc:chgData name="Syphax Ait oubelli" userId="ecf726b1934da71b" providerId="LiveId" clId="{C1D49008-F9AC-4C23-A4DD-26D81D01CFEB}" dt="2021-09-30T08:06:25.132" v="1671" actId="207"/>
        <pc:sldMkLst>
          <pc:docMk/>
          <pc:sldMk cId="1195757079" sldId="355"/>
        </pc:sldMkLst>
        <pc:spChg chg="del">
          <ac:chgData name="Syphax Ait oubelli" userId="ecf726b1934da71b" providerId="LiveId" clId="{C1D49008-F9AC-4C23-A4DD-26D81D01CFEB}" dt="2021-09-30T08:05:37.509" v="1664" actId="478"/>
          <ac:spMkLst>
            <pc:docMk/>
            <pc:sldMk cId="1195757079" sldId="355"/>
            <ac:spMk id="10" creationId="{99C87B20-1C7C-4CD0-8418-F8B7DB21B860}"/>
          </ac:spMkLst>
        </pc:spChg>
        <pc:spChg chg="del">
          <ac:chgData name="Syphax Ait oubelli" userId="ecf726b1934da71b" providerId="LiveId" clId="{C1D49008-F9AC-4C23-A4DD-26D81D01CFEB}" dt="2021-09-30T08:05:37.509" v="1664" actId="478"/>
          <ac:spMkLst>
            <pc:docMk/>
            <pc:sldMk cId="1195757079" sldId="355"/>
            <ac:spMk id="11" creationId="{5DA34810-78FB-47E0-9F6C-0651E065CAAC}"/>
          </ac:spMkLst>
        </pc:spChg>
        <pc:spChg chg="add mod">
          <ac:chgData name="Syphax Ait oubelli" userId="ecf726b1934da71b" providerId="LiveId" clId="{C1D49008-F9AC-4C23-A4DD-26D81D01CFEB}" dt="2021-09-30T08:06:25.132" v="1671" actId="207"/>
          <ac:spMkLst>
            <pc:docMk/>
            <pc:sldMk cId="1195757079" sldId="355"/>
            <ac:spMk id="15" creationId="{C070B00F-D072-49DB-B287-805A57C7889C}"/>
          </ac:spMkLst>
        </pc:spChg>
        <pc:spChg chg="mod">
          <ac:chgData name="Syphax Ait oubelli" userId="ecf726b1934da71b" providerId="LiveId" clId="{C1D49008-F9AC-4C23-A4DD-26D81D01CFEB}" dt="2021-09-30T08:06:25.132" v="1671" actId="207"/>
          <ac:spMkLst>
            <pc:docMk/>
            <pc:sldMk cId="1195757079" sldId="355"/>
            <ac:spMk id="27" creationId="{74D95B53-045F-4856-929A-EBD2B7256260}"/>
          </ac:spMkLst>
        </pc:spChg>
        <pc:spChg chg="mod">
          <ac:chgData name="Syphax Ait oubelli" userId="ecf726b1934da71b" providerId="LiveId" clId="{C1D49008-F9AC-4C23-A4DD-26D81D01CFEB}" dt="2021-09-30T08:06:25.132" v="1671" actId="207"/>
          <ac:spMkLst>
            <pc:docMk/>
            <pc:sldMk cId="1195757079" sldId="355"/>
            <ac:spMk id="28" creationId="{33823409-BBA1-4432-9B99-617447AE6A02}"/>
          </ac:spMkLst>
        </pc:spChg>
        <pc:spChg chg="mod">
          <ac:chgData name="Syphax Ait oubelli" userId="ecf726b1934da71b" providerId="LiveId" clId="{C1D49008-F9AC-4C23-A4DD-26D81D01CFEB}" dt="2021-09-30T08:05:55.428" v="1667" actId="1076"/>
          <ac:spMkLst>
            <pc:docMk/>
            <pc:sldMk cId="1195757079" sldId="355"/>
            <ac:spMk id="31" creationId="{51E1B380-30E3-4F37-B0D5-A9C673D06789}"/>
          </ac:spMkLst>
        </pc:spChg>
        <pc:cxnChg chg="del mod">
          <ac:chgData name="Syphax Ait oubelli" userId="ecf726b1934da71b" providerId="LiveId" clId="{C1D49008-F9AC-4C23-A4DD-26D81D01CFEB}" dt="2021-09-30T08:05:37.509" v="1664" actId="478"/>
          <ac:cxnSpMkLst>
            <pc:docMk/>
            <pc:sldMk cId="1195757079" sldId="355"/>
            <ac:cxnSpMk id="6" creationId="{93A9B36A-57C9-41F7-BD6F-7571EAB881C4}"/>
          </ac:cxnSpMkLst>
        </pc:cxnChg>
        <pc:cxnChg chg="del mod">
          <ac:chgData name="Syphax Ait oubelli" userId="ecf726b1934da71b" providerId="LiveId" clId="{C1D49008-F9AC-4C23-A4DD-26D81D01CFEB}" dt="2021-09-30T08:05:37.509" v="1664" actId="478"/>
          <ac:cxnSpMkLst>
            <pc:docMk/>
            <pc:sldMk cId="1195757079" sldId="355"/>
            <ac:cxnSpMk id="17" creationId="{F88237A2-0050-412C-9902-AA865459B60A}"/>
          </ac:cxnSpMkLst>
        </pc:cxn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185282971" sldId="356"/>
        </pc:sldMkLst>
      </pc:sldChg>
      <pc:sldChg chg="addSp delSp modSp add mod">
        <pc:chgData name="Syphax Ait oubelli" userId="ecf726b1934da71b" providerId="LiveId" clId="{C1D49008-F9AC-4C23-A4DD-26D81D01CFEB}" dt="2021-09-30T08:06:43.701" v="1676" actId="478"/>
        <pc:sldMkLst>
          <pc:docMk/>
          <pc:sldMk cId="2733211213" sldId="356"/>
        </pc:sldMkLst>
        <pc:spChg chg="del">
          <ac:chgData name="Syphax Ait oubelli" userId="ecf726b1934da71b" providerId="LiveId" clId="{C1D49008-F9AC-4C23-A4DD-26D81D01CFEB}" dt="2021-09-30T08:06:43.701" v="1676" actId="478"/>
          <ac:spMkLst>
            <pc:docMk/>
            <pc:sldMk cId="2733211213" sldId="356"/>
            <ac:spMk id="10" creationId="{99C87B20-1C7C-4CD0-8418-F8B7DB21B860}"/>
          </ac:spMkLst>
        </pc:spChg>
        <pc:spChg chg="del">
          <ac:chgData name="Syphax Ait oubelli" userId="ecf726b1934da71b" providerId="LiveId" clId="{C1D49008-F9AC-4C23-A4DD-26D81D01CFEB}" dt="2021-09-30T08:06:43.701" v="1676" actId="478"/>
          <ac:spMkLst>
            <pc:docMk/>
            <pc:sldMk cId="2733211213" sldId="356"/>
            <ac:spMk id="11" creationId="{5DA34810-78FB-47E0-9F6C-0651E065CAAC}"/>
          </ac:spMkLst>
        </pc:spChg>
        <pc:spChg chg="add mod">
          <ac:chgData name="Syphax Ait oubelli" userId="ecf726b1934da71b" providerId="LiveId" clId="{C1D49008-F9AC-4C23-A4DD-26D81D01CFEB}" dt="2021-09-30T08:06:32.498" v="1673"/>
          <ac:spMkLst>
            <pc:docMk/>
            <pc:sldMk cId="2733211213" sldId="356"/>
            <ac:spMk id="15" creationId="{D4AA8DCF-418F-4DB0-B2A5-A33D2C99F35B}"/>
          </ac:spMkLst>
        </pc:spChg>
        <pc:spChg chg="add mod">
          <ac:chgData name="Syphax Ait oubelli" userId="ecf726b1934da71b" providerId="LiveId" clId="{C1D49008-F9AC-4C23-A4DD-26D81D01CFEB}" dt="2021-09-30T08:06:35.183" v="1674" actId="207"/>
          <ac:spMkLst>
            <pc:docMk/>
            <pc:sldMk cId="2733211213" sldId="356"/>
            <ac:spMk id="16" creationId="{F854CF95-EB14-4CB2-B586-67A161E44E1A}"/>
          </ac:spMkLst>
        </pc:spChg>
        <pc:spChg chg="mod">
          <ac:chgData name="Syphax Ait oubelli" userId="ecf726b1934da71b" providerId="LiveId" clId="{C1D49008-F9AC-4C23-A4DD-26D81D01CFEB}" dt="2021-09-30T08:06:39.711" v="1675" actId="207"/>
          <ac:spMkLst>
            <pc:docMk/>
            <pc:sldMk cId="2733211213" sldId="356"/>
            <ac:spMk id="27" creationId="{74D95B53-045F-4856-929A-EBD2B7256260}"/>
          </ac:spMkLst>
        </pc:spChg>
        <pc:spChg chg="mod">
          <ac:chgData name="Syphax Ait oubelli" userId="ecf726b1934da71b" providerId="LiveId" clId="{C1D49008-F9AC-4C23-A4DD-26D81D01CFEB}" dt="2021-09-30T08:06:39.711" v="1675" actId="207"/>
          <ac:spMkLst>
            <pc:docMk/>
            <pc:sldMk cId="2733211213" sldId="356"/>
            <ac:spMk id="28" creationId="{33823409-BBA1-4432-9B99-617447AE6A02}"/>
          </ac:spMkLst>
        </pc:spChg>
        <pc:spChg chg="del">
          <ac:chgData name="Syphax Ait oubelli" userId="ecf726b1934da71b" providerId="LiveId" clId="{C1D49008-F9AC-4C23-A4DD-26D81D01CFEB}" dt="2021-09-30T08:06:32.089" v="1672" actId="478"/>
          <ac:spMkLst>
            <pc:docMk/>
            <pc:sldMk cId="2733211213" sldId="356"/>
            <ac:spMk id="31" creationId="{51E1B380-30E3-4F37-B0D5-A9C673D06789}"/>
          </ac:spMkLst>
        </pc:spChg>
        <pc:cxnChg chg="del mod">
          <ac:chgData name="Syphax Ait oubelli" userId="ecf726b1934da71b" providerId="LiveId" clId="{C1D49008-F9AC-4C23-A4DD-26D81D01CFEB}" dt="2021-09-30T08:06:43.701" v="1676" actId="478"/>
          <ac:cxnSpMkLst>
            <pc:docMk/>
            <pc:sldMk cId="2733211213" sldId="356"/>
            <ac:cxnSpMk id="6" creationId="{93A9B36A-57C9-41F7-BD6F-7571EAB881C4}"/>
          </ac:cxnSpMkLst>
        </pc:cxnChg>
        <pc:cxnChg chg="del mod">
          <ac:chgData name="Syphax Ait oubelli" userId="ecf726b1934da71b" providerId="LiveId" clId="{C1D49008-F9AC-4C23-A4DD-26D81D01CFEB}" dt="2021-09-30T08:06:43.701" v="1676" actId="478"/>
          <ac:cxnSpMkLst>
            <pc:docMk/>
            <pc:sldMk cId="2733211213" sldId="356"/>
            <ac:cxnSpMk id="17" creationId="{F88237A2-0050-412C-9902-AA865459B60A}"/>
          </ac:cxnSpMkLst>
        </pc:cxnChg>
      </pc:sldChg>
      <pc:sldChg chg="addSp delSp modSp add mod modAnim">
        <pc:chgData name="Syphax Ait oubelli" userId="ecf726b1934da71b" providerId="LiveId" clId="{C1D49008-F9AC-4C23-A4DD-26D81D01CFEB}" dt="2021-09-30T08:08:47.777" v="1698"/>
        <pc:sldMkLst>
          <pc:docMk/>
          <pc:sldMk cId="3335355395" sldId="357"/>
        </pc:sldMkLst>
        <pc:spChg chg="add mod">
          <ac:chgData name="Syphax Ait oubelli" userId="ecf726b1934da71b" providerId="LiveId" clId="{C1D49008-F9AC-4C23-A4DD-26D81D01CFEB}" dt="2021-09-30T08:06:47.498" v="1678"/>
          <ac:spMkLst>
            <pc:docMk/>
            <pc:sldMk cId="3335355395" sldId="357"/>
            <ac:spMk id="15" creationId="{14A73B5E-9CAC-4B12-8DD4-B7FA49988D05}"/>
          </ac:spMkLst>
        </pc:spChg>
        <pc:spChg chg="add mod">
          <ac:chgData name="Syphax Ait oubelli" userId="ecf726b1934da71b" providerId="LiveId" clId="{C1D49008-F9AC-4C23-A4DD-26D81D01CFEB}" dt="2021-09-30T08:06:47.498" v="1678"/>
          <ac:spMkLst>
            <pc:docMk/>
            <pc:sldMk cId="3335355395" sldId="357"/>
            <ac:spMk id="16" creationId="{CBB297A3-2153-41AC-97E7-F0E94CF06102}"/>
          </ac:spMkLst>
        </pc:spChg>
        <pc:spChg chg="mod">
          <ac:chgData name="Syphax Ait oubelli" userId="ecf726b1934da71b" providerId="LiveId" clId="{C1D49008-F9AC-4C23-A4DD-26D81D01CFEB}" dt="2021-09-30T08:06:50.537" v="1679" actId="207"/>
          <ac:spMkLst>
            <pc:docMk/>
            <pc:sldMk cId="3335355395" sldId="357"/>
            <ac:spMk id="27" creationId="{74D95B53-045F-4856-929A-EBD2B7256260}"/>
          </ac:spMkLst>
        </pc:spChg>
        <pc:spChg chg="mod">
          <ac:chgData name="Syphax Ait oubelli" userId="ecf726b1934da71b" providerId="LiveId" clId="{C1D49008-F9AC-4C23-A4DD-26D81D01CFEB}" dt="2021-09-30T08:06:50.537" v="1679" actId="207"/>
          <ac:spMkLst>
            <pc:docMk/>
            <pc:sldMk cId="3335355395" sldId="357"/>
            <ac:spMk id="28" creationId="{33823409-BBA1-4432-9B99-617447AE6A02}"/>
          </ac:spMkLst>
        </pc:spChg>
        <pc:spChg chg="del">
          <ac:chgData name="Syphax Ait oubelli" userId="ecf726b1934da71b" providerId="LiveId" clId="{C1D49008-F9AC-4C23-A4DD-26D81D01CFEB}" dt="2021-09-30T08:06:47.253" v="1677" actId="478"/>
          <ac:spMkLst>
            <pc:docMk/>
            <pc:sldMk cId="3335355395" sldId="357"/>
            <ac:spMk id="31" creationId="{51E1B380-30E3-4F37-B0D5-A9C673D06789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2730379573" sldId="358"/>
        </pc:sldMkLst>
      </pc:sldChg>
      <pc:sldChg chg="addSp delSp modSp add mod">
        <pc:chgData name="Syphax Ait oubelli" userId="ecf726b1934da71b" providerId="LiveId" clId="{C1D49008-F9AC-4C23-A4DD-26D81D01CFEB}" dt="2021-09-30T08:08:10.479" v="1693" actId="113"/>
        <pc:sldMkLst>
          <pc:docMk/>
          <pc:sldMk cId="3149159891" sldId="358"/>
        </pc:sldMkLst>
        <pc:spChg chg="del">
          <ac:chgData name="Syphax Ait oubelli" userId="ecf726b1934da71b" providerId="LiveId" clId="{C1D49008-F9AC-4C23-A4DD-26D81D01CFEB}" dt="2021-09-30T08:07:13.126" v="1681" actId="478"/>
          <ac:spMkLst>
            <pc:docMk/>
            <pc:sldMk cId="3149159891" sldId="358"/>
            <ac:spMk id="2" creationId="{8306BD0C-9F16-4861-8350-44E25D5A8AC4}"/>
          </ac:spMkLst>
        </pc:spChg>
        <pc:spChg chg="del">
          <ac:chgData name="Syphax Ait oubelli" userId="ecf726b1934da71b" providerId="LiveId" clId="{C1D49008-F9AC-4C23-A4DD-26D81D01CFEB}" dt="2021-09-30T08:07:13.126" v="1681" actId="478"/>
          <ac:spMkLst>
            <pc:docMk/>
            <pc:sldMk cId="3149159891" sldId="358"/>
            <ac:spMk id="9" creationId="{C1559C57-33A3-4604-8C2E-B64880DAC80B}"/>
          </ac:spMkLst>
        </pc:spChg>
        <pc:spChg chg="add mod">
          <ac:chgData name="Syphax Ait oubelli" userId="ecf726b1934da71b" providerId="LiveId" clId="{C1D49008-F9AC-4C23-A4DD-26D81D01CFEB}" dt="2021-09-30T08:08:10.479" v="1693" actId="113"/>
          <ac:spMkLst>
            <pc:docMk/>
            <pc:sldMk cId="3149159891" sldId="358"/>
            <ac:spMk id="12" creationId="{B5EB337E-1894-45A7-BA2B-67DD15B52BFB}"/>
          </ac:spMkLst>
        </pc:spChg>
        <pc:spChg chg="add mod">
          <ac:chgData name="Syphax Ait oubelli" userId="ecf726b1934da71b" providerId="LiveId" clId="{C1D49008-F9AC-4C23-A4DD-26D81D01CFEB}" dt="2021-09-30T08:08:10.479" v="1693" actId="113"/>
          <ac:spMkLst>
            <pc:docMk/>
            <pc:sldMk cId="3149159891" sldId="358"/>
            <ac:spMk id="13" creationId="{54B6A211-8672-46BB-B2A3-ED45819F2CFB}"/>
          </ac:spMkLst>
        </pc:spChg>
        <pc:spChg chg="add mod">
          <ac:chgData name="Syphax Ait oubelli" userId="ecf726b1934da71b" providerId="LiveId" clId="{C1D49008-F9AC-4C23-A4DD-26D81D01CFEB}" dt="2021-09-30T08:07:29.673" v="1684"/>
          <ac:spMkLst>
            <pc:docMk/>
            <pc:sldMk cId="3149159891" sldId="358"/>
            <ac:spMk id="14" creationId="{E554750B-C38A-4D81-B40A-7E61004F8869}"/>
          </ac:spMkLst>
        </pc:spChg>
        <pc:spChg chg="del">
          <ac:chgData name="Syphax Ait oubelli" userId="ecf726b1934da71b" providerId="LiveId" clId="{C1D49008-F9AC-4C23-A4DD-26D81D01CFEB}" dt="2021-09-30T08:07:14.820" v="1682" actId="478"/>
          <ac:spMkLst>
            <pc:docMk/>
            <pc:sldMk cId="3149159891" sldId="358"/>
            <ac:spMk id="15" creationId="{D4AA8DCF-418F-4DB0-B2A5-A33D2C99F35B}"/>
          </ac:spMkLst>
        </pc:spChg>
        <pc:spChg chg="del">
          <ac:chgData name="Syphax Ait oubelli" userId="ecf726b1934da71b" providerId="LiveId" clId="{C1D49008-F9AC-4C23-A4DD-26D81D01CFEB}" dt="2021-09-30T08:07:14.820" v="1682" actId="478"/>
          <ac:spMkLst>
            <pc:docMk/>
            <pc:sldMk cId="3149159891" sldId="358"/>
            <ac:spMk id="16" creationId="{F854CF95-EB14-4CB2-B586-67A161E44E1A}"/>
          </ac:spMkLst>
        </pc:spChg>
        <pc:spChg chg="add mod">
          <ac:chgData name="Syphax Ait oubelli" userId="ecf726b1934da71b" providerId="LiveId" clId="{C1D49008-F9AC-4C23-A4DD-26D81D01CFEB}" dt="2021-09-30T08:07:29.673" v="1684"/>
          <ac:spMkLst>
            <pc:docMk/>
            <pc:sldMk cId="3149159891" sldId="358"/>
            <ac:spMk id="17" creationId="{19C78E6D-50A6-48FE-B539-A1996DE9A011}"/>
          </ac:spMkLst>
        </pc:spChg>
        <pc:spChg chg="del">
          <ac:chgData name="Syphax Ait oubelli" userId="ecf726b1934da71b" providerId="LiveId" clId="{C1D49008-F9AC-4C23-A4DD-26D81D01CFEB}" dt="2021-09-30T08:07:29.350" v="1683" actId="478"/>
          <ac:spMkLst>
            <pc:docMk/>
            <pc:sldMk cId="3149159891" sldId="358"/>
            <ac:spMk id="27" creationId="{74D95B53-045F-4856-929A-EBD2B7256260}"/>
          </ac:spMkLst>
        </pc:spChg>
        <pc:spChg chg="del">
          <ac:chgData name="Syphax Ait oubelli" userId="ecf726b1934da71b" providerId="LiveId" clId="{C1D49008-F9AC-4C23-A4DD-26D81D01CFEB}" dt="2021-09-30T08:07:29.350" v="1683" actId="478"/>
          <ac:spMkLst>
            <pc:docMk/>
            <pc:sldMk cId="3149159891" sldId="358"/>
            <ac:spMk id="28" creationId="{33823409-BBA1-4432-9B99-617447AE6A02}"/>
          </ac:spMkLst>
        </pc:spChg>
        <pc:spChg chg="del">
          <ac:chgData name="Syphax Ait oubelli" userId="ecf726b1934da71b" providerId="LiveId" clId="{C1D49008-F9AC-4C23-A4DD-26D81D01CFEB}" dt="2021-09-30T08:07:29.350" v="1683" actId="478"/>
          <ac:spMkLst>
            <pc:docMk/>
            <pc:sldMk cId="3149159891" sldId="358"/>
            <ac:spMk id="29" creationId="{171FA937-9EDD-4E73-9D0A-580E290BE6EF}"/>
          </ac:spMkLst>
        </pc:spChg>
        <pc:spChg chg="del">
          <ac:chgData name="Syphax Ait oubelli" userId="ecf726b1934da71b" providerId="LiveId" clId="{C1D49008-F9AC-4C23-A4DD-26D81D01CFEB}" dt="2021-09-30T08:07:29.350" v="1683" actId="478"/>
          <ac:spMkLst>
            <pc:docMk/>
            <pc:sldMk cId="3149159891" sldId="358"/>
            <ac:spMk id="30" creationId="{0107AE42-5238-4CD5-9E69-6464F4C3BD48}"/>
          </ac:spMkLst>
        </pc:spChg>
        <pc:cxnChg chg="del mod">
          <ac:chgData name="Syphax Ait oubelli" userId="ecf726b1934da71b" providerId="LiveId" clId="{C1D49008-F9AC-4C23-A4DD-26D81D01CFEB}" dt="2021-09-30T08:07:13.126" v="1681" actId="478"/>
          <ac:cxnSpMkLst>
            <pc:docMk/>
            <pc:sldMk cId="3149159891" sldId="358"/>
            <ac:cxnSpMk id="4" creationId="{9822E42C-4C3E-4061-B614-A53FCA7932D8}"/>
          </ac:cxnSpMkLst>
        </pc:cxnChg>
      </pc:sldChg>
      <pc:sldChg chg="modSp add mod">
        <pc:chgData name="Syphax Ait oubelli" userId="ecf726b1934da71b" providerId="LiveId" clId="{C1D49008-F9AC-4C23-A4DD-26D81D01CFEB}" dt="2021-09-30T08:08:05.337" v="1692" actId="113"/>
        <pc:sldMkLst>
          <pc:docMk/>
          <pc:sldMk cId="2128708340" sldId="359"/>
        </pc:sldMkLst>
        <pc:spChg chg="mod">
          <ac:chgData name="Syphax Ait oubelli" userId="ecf726b1934da71b" providerId="LiveId" clId="{C1D49008-F9AC-4C23-A4DD-26D81D01CFEB}" dt="2021-09-30T08:08:02.406" v="1691" actId="113"/>
          <ac:spMkLst>
            <pc:docMk/>
            <pc:sldMk cId="2128708340" sldId="359"/>
            <ac:spMk id="12" creationId="{B5EB337E-1894-45A7-BA2B-67DD15B52BFB}"/>
          </ac:spMkLst>
        </pc:spChg>
        <pc:spChg chg="mod">
          <ac:chgData name="Syphax Ait oubelli" userId="ecf726b1934da71b" providerId="LiveId" clId="{C1D49008-F9AC-4C23-A4DD-26D81D01CFEB}" dt="2021-09-30T08:08:05.337" v="1692" actId="113"/>
          <ac:spMkLst>
            <pc:docMk/>
            <pc:sldMk cId="2128708340" sldId="359"/>
            <ac:spMk id="13" creationId="{54B6A211-8672-46BB-B2A3-ED45819F2CFB}"/>
          </ac:spMkLst>
        </pc:spChg>
      </pc:sldChg>
      <pc:sldChg chg="addSp delSp modSp add mod">
        <pc:chgData name="Syphax Ait oubelli" userId="ecf726b1934da71b" providerId="LiveId" clId="{C1D49008-F9AC-4C23-A4DD-26D81D01CFEB}" dt="2021-09-30T08:10:47.604" v="1709"/>
        <pc:sldMkLst>
          <pc:docMk/>
          <pc:sldMk cId="1010502039" sldId="360"/>
        </pc:sldMkLst>
        <pc:spChg chg="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3" creationId="{CE135D9F-4E21-4AE7-8DE4-324AB396060A}"/>
          </ac:spMkLst>
        </pc:spChg>
        <pc:spChg chg="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4" creationId="{A3B6C7B8-0781-4742-9F07-D50B02AA0685}"/>
          </ac:spMkLst>
        </pc:spChg>
        <pc:spChg chg="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5" creationId="{2CBB834B-A0FA-40C1-97D7-F69A094A55B6}"/>
          </ac:spMkLst>
        </pc:spChg>
        <pc:spChg chg="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6" creationId="{356D953C-F917-414F-8116-59163B60732F}"/>
          </ac:spMkLst>
        </pc:spChg>
        <pc:spChg chg="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7" creationId="{96889288-7A0A-4E13-AACD-55B1F5374A31}"/>
          </ac:spMkLst>
        </pc:spChg>
        <pc:spChg chg="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8" creationId="{43F0CD5C-CEA3-4E4B-B9B6-25B1005BB37D}"/>
          </ac:spMkLst>
        </pc:spChg>
        <pc:spChg chg="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9" creationId="{C5A76EDE-F694-4868-BC22-7AFC6FF27BF3}"/>
          </ac:spMkLst>
        </pc:spChg>
        <pc:spChg chg="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10" creationId="{97F46065-014E-4E4A-9973-A5AF46E407A0}"/>
          </ac:spMkLst>
        </pc:spChg>
        <pc:spChg chg="add 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11" creationId="{F98D349D-F77B-4644-8330-81E84B8B372D}"/>
          </ac:spMkLst>
        </pc:spChg>
        <pc:spChg chg="add mod topLvl">
          <ac:chgData name="Syphax Ait oubelli" userId="ecf726b1934da71b" providerId="LiveId" clId="{C1D49008-F9AC-4C23-A4DD-26D81D01CFEB}" dt="2021-09-30T08:10:47.604" v="1709"/>
          <ac:spMkLst>
            <pc:docMk/>
            <pc:sldMk cId="1010502039" sldId="360"/>
            <ac:spMk id="12" creationId="{FC6DD3B8-1D87-46C2-B995-AB3594E9CA64}"/>
          </ac:spMkLst>
        </pc:spChg>
        <pc:grpChg chg="add del mod">
          <ac:chgData name="Syphax Ait oubelli" userId="ecf726b1934da71b" providerId="LiveId" clId="{C1D49008-F9AC-4C23-A4DD-26D81D01CFEB}" dt="2021-09-30T08:10:47.604" v="1709"/>
          <ac:grpSpMkLst>
            <pc:docMk/>
            <pc:sldMk cId="1010502039" sldId="360"/>
            <ac:grpSpMk id="2" creationId="{26D69668-EB65-44A6-9E18-75F1EB9559D1}"/>
          </ac:grpSpMkLst>
        </pc:gr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531841675" sldId="360"/>
        </pc:sldMkLst>
      </pc:sldChg>
      <pc:sldChg chg="addSp delSp modSp add mod">
        <pc:chgData name="Syphax Ait oubelli" userId="ecf726b1934da71b" providerId="LiveId" clId="{C1D49008-F9AC-4C23-A4DD-26D81D01CFEB}" dt="2021-09-30T08:12:40.144" v="1817" actId="20577"/>
        <pc:sldMkLst>
          <pc:docMk/>
          <pc:sldMk cId="3098419515" sldId="361"/>
        </pc:sldMkLst>
        <pc:spChg chg="add mod">
          <ac:chgData name="Syphax Ait oubelli" userId="ecf726b1934da71b" providerId="LiveId" clId="{C1D49008-F9AC-4C23-A4DD-26D81D01CFEB}" dt="2021-09-30T08:12:27.323" v="1810" actId="1076"/>
          <ac:spMkLst>
            <pc:docMk/>
            <pc:sldMk cId="3098419515" sldId="361"/>
            <ac:spMk id="2" creationId="{D2C3F62E-5108-48A1-A40C-476EA9FE1FCD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3" creationId="{CE135D9F-4E21-4AE7-8DE4-324AB396060A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4" creationId="{A3B6C7B8-0781-4742-9F07-D50B02AA0685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5" creationId="{2CBB834B-A0FA-40C1-97D7-F69A094A55B6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6" creationId="{356D953C-F917-414F-8116-59163B60732F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7" creationId="{96889288-7A0A-4E13-AACD-55B1F5374A31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8" creationId="{43F0CD5C-CEA3-4E4B-B9B6-25B1005BB37D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9" creationId="{C5A76EDE-F694-4868-BC22-7AFC6FF27BF3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10" creationId="{97F46065-014E-4E4A-9973-A5AF46E407A0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11" creationId="{F98D349D-F77B-4644-8330-81E84B8B372D}"/>
          </ac:spMkLst>
        </pc:spChg>
        <pc:spChg chg="del">
          <ac:chgData name="Syphax Ait oubelli" userId="ecf726b1934da71b" providerId="LiveId" clId="{C1D49008-F9AC-4C23-A4DD-26D81D01CFEB}" dt="2021-09-30T08:11:19.255" v="1711" actId="478"/>
          <ac:spMkLst>
            <pc:docMk/>
            <pc:sldMk cId="3098419515" sldId="361"/>
            <ac:spMk id="12" creationId="{FC6DD3B8-1D87-46C2-B995-AB3594E9CA64}"/>
          </ac:spMkLst>
        </pc:spChg>
        <pc:spChg chg="add mod">
          <ac:chgData name="Syphax Ait oubelli" userId="ecf726b1934da71b" providerId="LiveId" clId="{C1D49008-F9AC-4C23-A4DD-26D81D01CFEB}" dt="2021-09-30T08:12:40.144" v="1817" actId="20577"/>
          <ac:spMkLst>
            <pc:docMk/>
            <pc:sldMk cId="3098419515" sldId="361"/>
            <ac:spMk id="13" creationId="{F7A1291C-709B-4406-98F7-421013C64AFE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377282333" sldId="362"/>
        </pc:sldMkLst>
      </pc:sldChg>
      <pc:sldChg chg="addSp delSp modSp add mod">
        <pc:chgData name="Syphax Ait oubelli" userId="ecf726b1934da71b" providerId="LiveId" clId="{C1D49008-F9AC-4C23-A4DD-26D81D01CFEB}" dt="2021-09-30T08:12:36.546" v="1815" actId="20577"/>
        <pc:sldMkLst>
          <pc:docMk/>
          <pc:sldMk cId="2596426043" sldId="362"/>
        </pc:sldMkLst>
        <pc:spChg chg="del mod">
          <ac:chgData name="Syphax Ait oubelli" userId="ecf726b1934da71b" providerId="LiveId" clId="{C1D49008-F9AC-4C23-A4DD-26D81D01CFEB}" dt="2021-09-30T08:12:33.583" v="1812" actId="478"/>
          <ac:spMkLst>
            <pc:docMk/>
            <pc:sldMk cId="2596426043" sldId="362"/>
            <ac:spMk id="2" creationId="{D2C3F62E-5108-48A1-A40C-476EA9FE1FCD}"/>
          </ac:spMkLst>
        </pc:spChg>
        <pc:spChg chg="add mod">
          <ac:chgData name="Syphax Ait oubelli" userId="ecf726b1934da71b" providerId="LiveId" clId="{C1D49008-F9AC-4C23-A4DD-26D81D01CFEB}" dt="2021-09-30T08:12:23.733" v="1809" actId="207"/>
          <ac:spMkLst>
            <pc:docMk/>
            <pc:sldMk cId="2596426043" sldId="362"/>
            <ac:spMk id="3" creationId="{D6AB7C03-AD9C-4AAC-8F26-3E8AE3BF5290}"/>
          </ac:spMkLst>
        </pc:spChg>
        <pc:spChg chg="add mod">
          <ac:chgData name="Syphax Ait oubelli" userId="ecf726b1934da71b" providerId="LiveId" clId="{C1D49008-F9AC-4C23-A4DD-26D81D01CFEB}" dt="2021-09-30T08:12:36.546" v="1815" actId="20577"/>
          <ac:spMkLst>
            <pc:docMk/>
            <pc:sldMk cId="2596426043" sldId="362"/>
            <ac:spMk id="4" creationId="{498724AC-0694-4D6E-8F37-D14B561B4F81}"/>
          </ac:spMkLst>
        </pc:spChg>
      </pc:sldChg>
      <pc:sldChg chg="addSp delSp modSp add mod">
        <pc:chgData name="Syphax Ait oubelli" userId="ecf726b1934da71b" providerId="LiveId" clId="{C1D49008-F9AC-4C23-A4DD-26D81D01CFEB}" dt="2021-09-30T08:17:30.669" v="1946" actId="478"/>
        <pc:sldMkLst>
          <pc:docMk/>
          <pc:sldMk cId="2108424658" sldId="363"/>
        </pc:sldMkLst>
        <pc:spChg chg="add mod">
          <ac:chgData name="Syphax Ait oubelli" userId="ecf726b1934da71b" providerId="LiveId" clId="{C1D49008-F9AC-4C23-A4DD-26D81D01CFEB}" dt="2021-09-30T08:15:20.103" v="1893" actId="1076"/>
          <ac:spMkLst>
            <pc:docMk/>
            <pc:sldMk cId="2108424658" sldId="363"/>
            <ac:spMk id="2" creationId="{152438A7-EE37-4FCE-A7B4-B4052093879F}"/>
          </ac:spMkLst>
        </pc:spChg>
        <pc:spChg chg="del">
          <ac:chgData name="Syphax Ait oubelli" userId="ecf726b1934da71b" providerId="LiveId" clId="{C1D49008-F9AC-4C23-A4DD-26D81D01CFEB}" dt="2021-09-30T08:13:42.356" v="1819" actId="478"/>
          <ac:spMkLst>
            <pc:docMk/>
            <pc:sldMk cId="2108424658" sldId="363"/>
            <ac:spMk id="3" creationId="{D6AB7C03-AD9C-4AAC-8F26-3E8AE3BF5290}"/>
          </ac:spMkLst>
        </pc:spChg>
        <pc:spChg chg="del">
          <ac:chgData name="Syphax Ait oubelli" userId="ecf726b1934da71b" providerId="LiveId" clId="{C1D49008-F9AC-4C23-A4DD-26D81D01CFEB}" dt="2021-09-30T08:13:42.356" v="1819" actId="478"/>
          <ac:spMkLst>
            <pc:docMk/>
            <pc:sldMk cId="2108424658" sldId="363"/>
            <ac:spMk id="4" creationId="{498724AC-0694-4D6E-8F37-D14B561B4F81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5" creationId="{9D78E6DF-03A5-4907-8263-9F9E6DC42BDC}"/>
          </ac:spMkLst>
        </pc:spChg>
        <pc:spChg chg="add mod topLvl">
          <ac:chgData name="Syphax Ait oubelli" userId="ecf726b1934da71b" providerId="LiveId" clId="{C1D49008-F9AC-4C23-A4DD-26D81D01CFEB}" dt="2021-09-30T08:17:17.177" v="1944" actId="1076"/>
          <ac:spMkLst>
            <pc:docMk/>
            <pc:sldMk cId="2108424658" sldId="363"/>
            <ac:spMk id="6" creationId="{AB38F141-43E7-41EC-9BD2-0B2215C98EED}"/>
          </ac:spMkLst>
        </pc:spChg>
        <pc:spChg chg="add mod topLvl">
          <ac:chgData name="Syphax Ait oubelli" userId="ecf726b1934da71b" providerId="LiveId" clId="{C1D49008-F9AC-4C23-A4DD-26D81D01CFEB}" dt="2021-09-30T08:17:17.177" v="1944" actId="1076"/>
          <ac:spMkLst>
            <pc:docMk/>
            <pc:sldMk cId="2108424658" sldId="363"/>
            <ac:spMk id="7" creationId="{44DB0333-B7B3-40F5-8ED4-4BA38768926B}"/>
          </ac:spMkLst>
        </pc:spChg>
        <pc:spChg chg="add mod topLvl">
          <ac:chgData name="Syphax Ait oubelli" userId="ecf726b1934da71b" providerId="LiveId" clId="{C1D49008-F9AC-4C23-A4DD-26D81D01CFEB}" dt="2021-09-30T08:17:17.177" v="1944" actId="1076"/>
          <ac:spMkLst>
            <pc:docMk/>
            <pc:sldMk cId="2108424658" sldId="363"/>
            <ac:spMk id="8" creationId="{9C34281C-FCF6-45F3-854C-EC4E99752F5C}"/>
          </ac:spMkLst>
        </pc:spChg>
        <pc:spChg chg="add mod topLvl">
          <ac:chgData name="Syphax Ait oubelli" userId="ecf726b1934da71b" providerId="LiveId" clId="{C1D49008-F9AC-4C23-A4DD-26D81D01CFEB}" dt="2021-09-30T08:17:17.177" v="1944" actId="1076"/>
          <ac:spMkLst>
            <pc:docMk/>
            <pc:sldMk cId="2108424658" sldId="363"/>
            <ac:spMk id="9" creationId="{14C32377-8438-41C8-B449-A1F1EA426859}"/>
          </ac:spMkLst>
        </pc:spChg>
        <pc:spChg chg="add mod">
          <ac:chgData name="Syphax Ait oubelli" userId="ecf726b1934da71b" providerId="LiveId" clId="{C1D49008-F9AC-4C23-A4DD-26D81D01CFEB}" dt="2021-09-30T08:17:17.177" v="1944" actId="1076"/>
          <ac:spMkLst>
            <pc:docMk/>
            <pc:sldMk cId="2108424658" sldId="363"/>
            <ac:spMk id="11" creationId="{33DA6685-F4A1-4F5C-A67D-CAF1D268A460}"/>
          </ac:spMkLst>
        </pc:spChg>
        <pc:spChg chg="add mod">
          <ac:chgData name="Syphax Ait oubelli" userId="ecf726b1934da71b" providerId="LiveId" clId="{C1D49008-F9AC-4C23-A4DD-26D81D01CFEB}" dt="2021-09-30T08:17:17.177" v="1944" actId="1076"/>
          <ac:spMkLst>
            <pc:docMk/>
            <pc:sldMk cId="2108424658" sldId="363"/>
            <ac:spMk id="12" creationId="{5F2989EC-8DEC-4634-A25B-DB4B059F4554}"/>
          </ac:spMkLst>
        </pc:spChg>
        <pc:spChg chg="add mod">
          <ac:chgData name="Syphax Ait oubelli" userId="ecf726b1934da71b" providerId="LiveId" clId="{C1D49008-F9AC-4C23-A4DD-26D81D01CFEB}" dt="2021-09-30T08:17:17.177" v="1944" actId="1076"/>
          <ac:spMkLst>
            <pc:docMk/>
            <pc:sldMk cId="2108424658" sldId="363"/>
            <ac:spMk id="13" creationId="{C3DBA10D-9D56-4496-B90A-2E066EEEA75B}"/>
          </ac:spMkLst>
        </pc:spChg>
        <pc:spChg chg="add mod">
          <ac:chgData name="Syphax Ait oubelli" userId="ecf726b1934da71b" providerId="LiveId" clId="{C1D49008-F9AC-4C23-A4DD-26D81D01CFEB}" dt="2021-09-30T08:17:17.177" v="1944" actId="1076"/>
          <ac:spMkLst>
            <pc:docMk/>
            <pc:sldMk cId="2108424658" sldId="363"/>
            <ac:spMk id="14" creationId="{4B4272A0-9641-4CB0-8D6A-1949B611A85F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15" creationId="{231A9825-8380-4E55-B201-786BFD90DE05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16" creationId="{55CD3897-1769-44F7-AAF4-03FA633517D8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17" creationId="{7092843D-8EF5-4ED0-A766-6A6AECBD79BD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18" creationId="{2F50A12A-A8E0-4086-A303-562E92CB1AE7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19" creationId="{0385C28C-95DA-475F-B22D-FCE2FCE781F8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20" creationId="{6EEA5100-ADDD-467A-B226-C7D1F2D664E2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21" creationId="{6361E7E7-9D2D-4E59-B2EA-8136BD1D22D6}"/>
          </ac:spMkLst>
        </pc:spChg>
        <pc:spChg chg="add del mod">
          <ac:chgData name="Syphax Ait oubelli" userId="ecf726b1934da71b" providerId="LiveId" clId="{C1D49008-F9AC-4C23-A4DD-26D81D01CFEB}" dt="2021-09-30T08:17:30.669" v="1946" actId="478"/>
          <ac:spMkLst>
            <pc:docMk/>
            <pc:sldMk cId="2108424658" sldId="363"/>
            <ac:spMk id="22" creationId="{450FAA2C-1FF6-4746-9405-9331C6410023}"/>
          </ac:spMkLst>
        </pc:spChg>
        <pc:grpChg chg="add del mod">
          <ac:chgData name="Syphax Ait oubelli" userId="ecf726b1934da71b" providerId="LiveId" clId="{C1D49008-F9AC-4C23-A4DD-26D81D01CFEB}" dt="2021-09-30T08:15:11.097" v="1891"/>
          <ac:grpSpMkLst>
            <pc:docMk/>
            <pc:sldMk cId="2108424658" sldId="363"/>
            <ac:grpSpMk id="10" creationId="{E04A9278-EF93-4CB7-9870-8411D8B79E0C}"/>
          </ac:grpSpMkLst>
        </pc:grpChg>
      </pc:sldChg>
      <pc:sldChg chg="add">
        <pc:chgData name="Syphax Ait oubelli" userId="ecf726b1934da71b" providerId="LiveId" clId="{C1D49008-F9AC-4C23-A4DD-26D81D01CFEB}" dt="2021-09-30T08:17:27.583" v="1945" actId="2890"/>
        <pc:sldMkLst>
          <pc:docMk/>
          <pc:sldMk cId="107045241" sldId="364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3040924474" sldId="364"/>
        </pc:sldMkLst>
      </pc:sldChg>
      <pc:sldChg chg="addSp delSp modSp add mod">
        <pc:chgData name="Syphax Ait oubelli" userId="ecf726b1934da71b" providerId="LiveId" clId="{C1D49008-F9AC-4C23-A4DD-26D81D01CFEB}" dt="2021-09-30T08:24:35.064" v="2082" actId="1076"/>
        <pc:sldMkLst>
          <pc:docMk/>
          <pc:sldMk cId="3903941773" sldId="365"/>
        </pc:sldMkLst>
        <pc:spChg chg="mod topLvl">
          <ac:chgData name="Syphax Ait oubelli" userId="ecf726b1934da71b" providerId="LiveId" clId="{C1D49008-F9AC-4C23-A4DD-26D81D01CFEB}" dt="2021-09-30T08:24:35.064" v="2082" actId="1076"/>
          <ac:spMkLst>
            <pc:docMk/>
            <pc:sldMk cId="3903941773" sldId="365"/>
            <ac:spMk id="3" creationId="{CE135D9F-4E21-4AE7-8DE4-324AB396060A}"/>
          </ac:spMkLst>
        </pc:spChg>
        <pc:spChg chg="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4" creationId="{A3B6C7B8-0781-4742-9F07-D50B02AA0685}"/>
          </ac:spMkLst>
        </pc:spChg>
        <pc:spChg chg="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5" creationId="{2CBB834B-A0FA-40C1-97D7-F69A094A55B6}"/>
          </ac:spMkLst>
        </pc:spChg>
        <pc:spChg chg="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6" creationId="{356D953C-F917-414F-8116-59163B60732F}"/>
          </ac:spMkLst>
        </pc:spChg>
        <pc:spChg chg="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7" creationId="{96889288-7A0A-4E13-AACD-55B1F5374A31}"/>
          </ac:spMkLst>
        </pc:spChg>
        <pc:spChg chg="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8" creationId="{43F0CD5C-CEA3-4E4B-B9B6-25B1005BB37D}"/>
          </ac:spMkLst>
        </pc:spChg>
        <pc:spChg chg="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9" creationId="{C5A76EDE-F694-4868-BC22-7AFC6FF27BF3}"/>
          </ac:spMkLst>
        </pc:spChg>
        <pc:spChg chg="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10" creationId="{97F46065-014E-4E4A-9973-A5AF46E407A0}"/>
          </ac:spMkLst>
        </pc:spChg>
        <pc:spChg chg="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11" creationId="{F98D349D-F77B-4644-8330-81E84B8B372D}"/>
          </ac:spMkLst>
        </pc:spChg>
        <pc:spChg chg="del">
          <ac:chgData name="Syphax Ait oubelli" userId="ecf726b1934da71b" providerId="LiveId" clId="{C1D49008-F9AC-4C23-A4DD-26D81D01CFEB}" dt="2021-09-30T08:17:58.189" v="1957" actId="478"/>
          <ac:spMkLst>
            <pc:docMk/>
            <pc:sldMk cId="3903941773" sldId="365"/>
            <ac:spMk id="12" creationId="{FC6DD3B8-1D87-46C2-B995-AB3594E9CA64}"/>
          </ac:spMkLst>
        </pc:spChg>
        <pc:spChg chg="add mod topLvl">
          <ac:chgData name="Syphax Ait oubelli" userId="ecf726b1934da71b" providerId="LiveId" clId="{C1D49008-F9AC-4C23-A4DD-26D81D01CFEB}" dt="2021-09-30T08:19:20.078" v="1991" actId="1038"/>
          <ac:spMkLst>
            <pc:docMk/>
            <pc:sldMk cId="3903941773" sldId="365"/>
            <ac:spMk id="13" creationId="{4C43572B-03D0-4AA7-8B21-58FE6605DB30}"/>
          </ac:spMkLst>
        </pc:spChg>
        <pc:grpChg chg="add del mod">
          <ac:chgData name="Syphax Ait oubelli" userId="ecf726b1934da71b" providerId="LiveId" clId="{C1D49008-F9AC-4C23-A4DD-26D81D01CFEB}" dt="2021-09-30T08:18:57.515" v="1988"/>
          <ac:grpSpMkLst>
            <pc:docMk/>
            <pc:sldMk cId="3903941773" sldId="365"/>
            <ac:grpSpMk id="2" creationId="{DA126575-B4E0-4B15-B281-926CB428D476}"/>
          </ac:grpSpMkLst>
        </pc:grpChg>
      </pc:sldChg>
      <pc:sldChg chg="addSp delSp modSp add mod">
        <pc:chgData name="Syphax Ait oubelli" userId="ecf726b1934da71b" providerId="LiveId" clId="{C1D49008-F9AC-4C23-A4DD-26D81D01CFEB}" dt="2021-09-30T08:24:31.488" v="2081" actId="1076"/>
        <pc:sldMkLst>
          <pc:docMk/>
          <pc:sldMk cId="946125820" sldId="366"/>
        </pc:sldMkLst>
        <pc:spChg chg="mod topLvl">
          <ac:chgData name="Syphax Ait oubelli" userId="ecf726b1934da71b" providerId="LiveId" clId="{C1D49008-F9AC-4C23-A4DD-26D81D01CFEB}" dt="2021-09-30T08:24:31.488" v="2081" actId="1076"/>
          <ac:spMkLst>
            <pc:docMk/>
            <pc:sldMk cId="946125820" sldId="366"/>
            <ac:spMk id="3" creationId="{CE135D9F-4E21-4AE7-8DE4-324AB396060A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4" creationId="{A3B6C7B8-0781-4742-9F07-D50B02AA0685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5" creationId="{2CBB834B-A0FA-40C1-97D7-F69A094A55B6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6" creationId="{356D953C-F917-414F-8116-59163B60732F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7" creationId="{96889288-7A0A-4E13-AACD-55B1F5374A31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8" creationId="{43F0CD5C-CEA3-4E4B-B9B6-25B1005BB37D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9" creationId="{C5A76EDE-F694-4868-BC22-7AFC6FF27BF3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10" creationId="{97F46065-014E-4E4A-9973-A5AF46E407A0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11" creationId="{F98D349D-F77B-4644-8330-81E84B8B372D}"/>
          </ac:spMkLst>
        </pc:spChg>
        <pc:spChg chg="add mod">
          <ac:chgData name="Syphax Ait oubelli" userId="ecf726b1934da71b" providerId="LiveId" clId="{C1D49008-F9AC-4C23-A4DD-26D81D01CFEB}" dt="2021-09-30T08:21:31.760" v="2014" actId="1076"/>
          <ac:spMkLst>
            <pc:docMk/>
            <pc:sldMk cId="946125820" sldId="366"/>
            <ac:spMk id="12" creationId="{36C2F385-E2DB-418E-8475-CD8E134AD694}"/>
          </ac:spMkLst>
        </pc:spChg>
        <pc:spChg chg="mod topLvl">
          <ac:chgData name="Syphax Ait oubelli" userId="ecf726b1934da71b" providerId="LiveId" clId="{C1D49008-F9AC-4C23-A4DD-26D81D01CFEB}" dt="2021-09-30T08:20:00.803" v="2005"/>
          <ac:spMkLst>
            <pc:docMk/>
            <pc:sldMk cId="946125820" sldId="366"/>
            <ac:spMk id="13" creationId="{4C43572B-03D0-4AA7-8B21-58FE6605DB30}"/>
          </ac:spMkLst>
        </pc:spChg>
        <pc:spChg chg="add mod">
          <ac:chgData name="Syphax Ait oubelli" userId="ecf726b1934da71b" providerId="LiveId" clId="{C1D49008-F9AC-4C23-A4DD-26D81D01CFEB}" dt="2021-09-30T08:23:26.938" v="2069" actId="1076"/>
          <ac:spMkLst>
            <pc:docMk/>
            <pc:sldMk cId="946125820" sldId="366"/>
            <ac:spMk id="14" creationId="{0D9A8AE9-06AE-40D7-B07D-E685A1F7B667}"/>
          </ac:spMkLst>
        </pc:spChg>
        <pc:spChg chg="add mod">
          <ac:chgData name="Syphax Ait oubelli" userId="ecf726b1934da71b" providerId="LiveId" clId="{C1D49008-F9AC-4C23-A4DD-26D81D01CFEB}" dt="2021-09-30T08:23:26.938" v="2069" actId="1076"/>
          <ac:spMkLst>
            <pc:docMk/>
            <pc:sldMk cId="946125820" sldId="366"/>
            <ac:spMk id="15" creationId="{607F7A92-1A4B-4EED-AA55-38352A667CD6}"/>
          </ac:spMkLst>
        </pc:spChg>
        <pc:grpChg chg="add del mod">
          <ac:chgData name="Syphax Ait oubelli" userId="ecf726b1934da71b" providerId="LiveId" clId="{C1D49008-F9AC-4C23-A4DD-26D81D01CFEB}" dt="2021-09-30T08:20:00.803" v="2005"/>
          <ac:grpSpMkLst>
            <pc:docMk/>
            <pc:sldMk cId="946125820" sldId="366"/>
            <ac:grpSpMk id="2" creationId="{251A8EF3-6C9C-4ED7-97AC-ADDB3D7C1EC7}"/>
          </ac:grpSpMkLst>
        </pc:gr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515482038" sldId="366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662587493" sldId="367"/>
        </pc:sldMkLst>
      </pc:sldChg>
      <pc:sldChg chg="addSp delSp modSp add mod">
        <pc:chgData name="Syphax Ait oubelli" userId="ecf726b1934da71b" providerId="LiveId" clId="{C1D49008-F9AC-4C23-A4DD-26D81D01CFEB}" dt="2021-09-30T08:24:25.614" v="2078" actId="1076"/>
        <pc:sldMkLst>
          <pc:docMk/>
          <pc:sldMk cId="867581449" sldId="367"/>
        </pc:sldMkLst>
        <pc:spChg chg="del mod topLvl">
          <ac:chgData name="Syphax Ait oubelli" userId="ecf726b1934da71b" providerId="LiveId" clId="{C1D49008-F9AC-4C23-A4DD-26D81D01CFEB}" dt="2021-09-30T08:24:21.468" v="2076" actId="478"/>
          <ac:spMkLst>
            <pc:docMk/>
            <pc:sldMk cId="867581449" sldId="367"/>
            <ac:spMk id="3" creationId="{CE135D9F-4E21-4AE7-8DE4-324AB396060A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4" creationId="{A3B6C7B8-0781-4742-9F07-D50B02AA0685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5" creationId="{2CBB834B-A0FA-40C1-97D7-F69A094A55B6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6" creationId="{356D953C-F917-414F-8116-59163B60732F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7" creationId="{96889288-7A0A-4E13-AACD-55B1F5374A31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8" creationId="{43F0CD5C-CEA3-4E4B-B9B6-25B1005BB37D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9" creationId="{C5A76EDE-F694-4868-BC22-7AFC6FF27BF3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10" creationId="{97F46065-014E-4E4A-9973-A5AF46E407A0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11" creationId="{F98D349D-F77B-4644-8330-81E84B8B372D}"/>
          </ac:spMkLst>
        </pc:spChg>
        <pc:spChg chg="del">
          <ac:chgData name="Syphax Ait oubelli" userId="ecf726b1934da71b" providerId="LiveId" clId="{C1D49008-F9AC-4C23-A4DD-26D81D01CFEB}" dt="2021-09-30T08:22:08.005" v="2016" actId="478"/>
          <ac:spMkLst>
            <pc:docMk/>
            <pc:sldMk cId="867581449" sldId="367"/>
            <ac:spMk id="12" creationId="{36C2F385-E2DB-418E-8475-CD8E134AD694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13" creationId="{4C43572B-03D0-4AA7-8B21-58FE6605DB30}"/>
          </ac:spMkLst>
        </pc:spChg>
        <pc:spChg chg="del mod topLvl">
          <ac:chgData name="Syphax Ait oubelli" userId="ecf726b1934da71b" providerId="LiveId" clId="{C1D49008-F9AC-4C23-A4DD-26D81D01CFEB}" dt="2021-09-30T08:24:21.468" v="2076" actId="478"/>
          <ac:spMkLst>
            <pc:docMk/>
            <pc:sldMk cId="867581449" sldId="367"/>
            <ac:spMk id="15" creationId="{86B28B55-5986-4F81-ABA5-D60EC25BBB7C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16" creationId="{8A94FEBF-4932-4A4D-A8AB-4D5F2A78323B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17" creationId="{4C6B636E-A9C1-4B22-9234-63C0B6E67225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18" creationId="{7EA975FD-C8EA-4283-AAEE-A691291184C2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19" creationId="{9DA37F90-9A9B-436C-9D0B-7EE1C9D1A82A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20" creationId="{98B47144-2A7D-442E-B49A-FD11D69ACA95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21" creationId="{138FBCE9-4FF2-4CAA-9010-CF3A2528F631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22" creationId="{D01F2D44-DF50-4757-AAA7-62E9F0BD3446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23" creationId="{25EB4756-41AE-4A5E-A874-DD5CAF8F1026}"/>
          </ac:spMkLst>
        </pc:spChg>
        <pc:spChg chg="mod topLvl">
          <ac:chgData name="Syphax Ait oubelli" userId="ecf726b1934da71b" providerId="LiveId" clId="{C1D49008-F9AC-4C23-A4DD-26D81D01CFEB}" dt="2021-09-30T08:23:19.118" v="2067" actId="1036"/>
          <ac:spMkLst>
            <pc:docMk/>
            <pc:sldMk cId="867581449" sldId="367"/>
            <ac:spMk id="24" creationId="{CC8F640B-730F-4AFC-8DBA-04C38CF460A8}"/>
          </ac:spMkLst>
        </pc:spChg>
        <pc:spChg chg="add mod">
          <ac:chgData name="Syphax Ait oubelli" userId="ecf726b1934da71b" providerId="LiveId" clId="{C1D49008-F9AC-4C23-A4DD-26D81D01CFEB}" dt="2021-09-30T08:24:25.614" v="2078" actId="1076"/>
          <ac:spMkLst>
            <pc:docMk/>
            <pc:sldMk cId="867581449" sldId="367"/>
            <ac:spMk id="25" creationId="{9E8219D3-EFEF-4698-A721-3576AC2B1649}"/>
          </ac:spMkLst>
        </pc:spChg>
        <pc:spChg chg="add mod">
          <ac:chgData name="Syphax Ait oubelli" userId="ecf726b1934da71b" providerId="LiveId" clId="{C1D49008-F9AC-4C23-A4DD-26D81D01CFEB}" dt="2021-09-30T08:24:25.614" v="2078" actId="1076"/>
          <ac:spMkLst>
            <pc:docMk/>
            <pc:sldMk cId="867581449" sldId="367"/>
            <ac:spMk id="26" creationId="{0F67CC93-C011-453B-B9A0-410594B69CF0}"/>
          </ac:spMkLst>
        </pc:spChg>
        <pc:spChg chg="add mod">
          <ac:chgData name="Syphax Ait oubelli" userId="ecf726b1934da71b" providerId="LiveId" clId="{C1D49008-F9AC-4C23-A4DD-26D81D01CFEB}" dt="2021-09-30T08:24:21.796" v="2077"/>
          <ac:spMkLst>
            <pc:docMk/>
            <pc:sldMk cId="867581449" sldId="367"/>
            <ac:spMk id="27" creationId="{1EA7A11E-E616-4906-BEC0-76D16E84CAB4}"/>
          </ac:spMkLst>
        </pc:spChg>
        <pc:spChg chg="add mod">
          <ac:chgData name="Syphax Ait oubelli" userId="ecf726b1934da71b" providerId="LiveId" clId="{C1D49008-F9AC-4C23-A4DD-26D81D01CFEB}" dt="2021-09-30T08:24:21.796" v="2077"/>
          <ac:spMkLst>
            <pc:docMk/>
            <pc:sldMk cId="867581449" sldId="367"/>
            <ac:spMk id="28" creationId="{B322E8E3-050F-442C-89D0-4F60ECA4794F}"/>
          </ac:spMkLst>
        </pc:spChg>
        <pc:grpChg chg="add del mod">
          <ac:chgData name="Syphax Ait oubelli" userId="ecf726b1934da71b" providerId="LiveId" clId="{C1D49008-F9AC-4C23-A4DD-26D81D01CFEB}" dt="2021-09-30T08:22:23.030" v="2021"/>
          <ac:grpSpMkLst>
            <pc:docMk/>
            <pc:sldMk cId="867581449" sldId="367"/>
            <ac:grpSpMk id="2" creationId="{20412D42-3F65-49A7-A3D6-D328C73FA0F2}"/>
          </ac:grpSpMkLst>
        </pc:grpChg>
        <pc:grpChg chg="add del mod">
          <ac:chgData name="Syphax Ait oubelli" userId="ecf726b1934da71b" providerId="LiveId" clId="{C1D49008-F9AC-4C23-A4DD-26D81D01CFEB}" dt="2021-09-30T08:22:23.030" v="2021"/>
          <ac:grpSpMkLst>
            <pc:docMk/>
            <pc:sldMk cId="867581449" sldId="367"/>
            <ac:grpSpMk id="14" creationId="{C9BF3DDA-5A44-441A-B863-05447A6DBADA}"/>
          </ac:grpSpMkLst>
        </pc:gr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90038105" sldId="368"/>
        </pc:sldMkLst>
      </pc:sldChg>
      <pc:sldChg chg="addSp delSp modSp add mod">
        <pc:chgData name="Syphax Ait oubelli" userId="ecf726b1934da71b" providerId="LiveId" clId="{C1D49008-F9AC-4C23-A4DD-26D81D01CFEB}" dt="2021-09-30T08:24:28.487" v="2080"/>
        <pc:sldMkLst>
          <pc:docMk/>
          <pc:sldMk cId="4059298730" sldId="368"/>
        </pc:sldMkLst>
        <pc:spChg chg="mod">
          <ac:chgData name="Syphax Ait oubelli" userId="ecf726b1934da71b" providerId="LiveId" clId="{C1D49008-F9AC-4C23-A4DD-26D81D01CFEB}" dt="2021-09-30T08:24:12.416" v="2074" actId="1076"/>
          <ac:spMkLst>
            <pc:docMk/>
            <pc:sldMk cId="4059298730" sldId="368"/>
            <ac:spMk id="3" creationId="{CE135D9F-4E21-4AE7-8DE4-324AB396060A}"/>
          </ac:spMkLst>
        </pc:spChg>
        <pc:spChg chg="mod">
          <ac:chgData name="Syphax Ait oubelli" userId="ecf726b1934da71b" providerId="LiveId" clId="{C1D49008-F9AC-4C23-A4DD-26D81D01CFEB}" dt="2021-09-30T08:24:06.800" v="2073" actId="207"/>
          <ac:spMkLst>
            <pc:docMk/>
            <pc:sldMk cId="4059298730" sldId="368"/>
            <ac:spMk id="5" creationId="{2CBB834B-A0FA-40C1-97D7-F69A094A55B6}"/>
          </ac:spMkLst>
        </pc:spChg>
        <pc:spChg chg="mod">
          <ac:chgData name="Syphax Ait oubelli" userId="ecf726b1934da71b" providerId="LiveId" clId="{C1D49008-F9AC-4C23-A4DD-26D81D01CFEB}" dt="2021-09-30T08:24:02.291" v="2071" actId="207"/>
          <ac:spMkLst>
            <pc:docMk/>
            <pc:sldMk cId="4059298730" sldId="368"/>
            <ac:spMk id="6" creationId="{356D953C-F917-414F-8116-59163B60732F}"/>
          </ac:spMkLst>
        </pc:spChg>
        <pc:spChg chg="mod">
          <ac:chgData name="Syphax Ait oubelli" userId="ecf726b1934da71b" providerId="LiveId" clId="{C1D49008-F9AC-4C23-A4DD-26D81D01CFEB}" dt="2021-09-30T08:24:02.291" v="2071" actId="207"/>
          <ac:spMkLst>
            <pc:docMk/>
            <pc:sldMk cId="4059298730" sldId="368"/>
            <ac:spMk id="13" creationId="{4C43572B-03D0-4AA7-8B21-58FE6605DB30}"/>
          </ac:spMkLst>
        </pc:spChg>
        <pc:spChg chg="mod">
          <ac:chgData name="Syphax Ait oubelli" userId="ecf726b1934da71b" providerId="LiveId" clId="{C1D49008-F9AC-4C23-A4DD-26D81D01CFEB}" dt="2021-09-30T08:24:14.271" v="2075" actId="1076"/>
          <ac:spMkLst>
            <pc:docMk/>
            <pc:sldMk cId="4059298730" sldId="368"/>
            <ac:spMk id="15" creationId="{86B28B55-5986-4F81-ABA5-D60EC25BBB7C}"/>
          </ac:spMkLst>
        </pc:spChg>
        <pc:spChg chg="mod">
          <ac:chgData name="Syphax Ait oubelli" userId="ecf726b1934da71b" providerId="LiveId" clId="{C1D49008-F9AC-4C23-A4DD-26D81D01CFEB}" dt="2021-09-30T08:24:04.429" v="2072" actId="207"/>
          <ac:spMkLst>
            <pc:docMk/>
            <pc:sldMk cId="4059298730" sldId="368"/>
            <ac:spMk id="17" creationId="{4C6B636E-A9C1-4B22-9234-63C0B6E67225}"/>
          </ac:spMkLst>
        </pc:spChg>
        <pc:spChg chg="mod">
          <ac:chgData name="Syphax Ait oubelli" userId="ecf726b1934da71b" providerId="LiveId" clId="{C1D49008-F9AC-4C23-A4DD-26D81D01CFEB}" dt="2021-09-30T08:24:02.291" v="2071" actId="207"/>
          <ac:spMkLst>
            <pc:docMk/>
            <pc:sldMk cId="4059298730" sldId="368"/>
            <ac:spMk id="18" creationId="{7EA975FD-C8EA-4283-AAEE-A691291184C2}"/>
          </ac:spMkLst>
        </pc:spChg>
        <pc:spChg chg="mod">
          <ac:chgData name="Syphax Ait oubelli" userId="ecf726b1934da71b" providerId="LiveId" clId="{C1D49008-F9AC-4C23-A4DD-26D81D01CFEB}" dt="2021-09-30T08:24:02.291" v="2071" actId="207"/>
          <ac:spMkLst>
            <pc:docMk/>
            <pc:sldMk cId="4059298730" sldId="368"/>
            <ac:spMk id="24" creationId="{CC8F640B-730F-4AFC-8DBA-04C38CF460A8}"/>
          </ac:spMkLst>
        </pc:spChg>
        <pc:spChg chg="del">
          <ac:chgData name="Syphax Ait oubelli" userId="ecf726b1934da71b" providerId="LiveId" clId="{C1D49008-F9AC-4C23-A4DD-26D81D01CFEB}" dt="2021-09-30T08:24:28.189" v="2079" actId="478"/>
          <ac:spMkLst>
            <pc:docMk/>
            <pc:sldMk cId="4059298730" sldId="368"/>
            <ac:spMk id="25" creationId="{9E8219D3-EFEF-4698-A721-3576AC2B1649}"/>
          </ac:spMkLst>
        </pc:spChg>
        <pc:spChg chg="del">
          <ac:chgData name="Syphax Ait oubelli" userId="ecf726b1934da71b" providerId="LiveId" clId="{C1D49008-F9AC-4C23-A4DD-26D81D01CFEB}" dt="2021-09-30T08:24:28.189" v="2079" actId="478"/>
          <ac:spMkLst>
            <pc:docMk/>
            <pc:sldMk cId="4059298730" sldId="368"/>
            <ac:spMk id="26" creationId="{0F67CC93-C011-453B-B9A0-410594B69CF0}"/>
          </ac:spMkLst>
        </pc:spChg>
        <pc:spChg chg="add mod">
          <ac:chgData name="Syphax Ait oubelli" userId="ecf726b1934da71b" providerId="LiveId" clId="{C1D49008-F9AC-4C23-A4DD-26D81D01CFEB}" dt="2021-09-30T08:24:28.487" v="2080"/>
          <ac:spMkLst>
            <pc:docMk/>
            <pc:sldMk cId="4059298730" sldId="368"/>
            <ac:spMk id="27" creationId="{42FE9F0A-91DF-41AC-B040-78FFBACEBEA2}"/>
          </ac:spMkLst>
        </pc:spChg>
        <pc:spChg chg="add mod">
          <ac:chgData name="Syphax Ait oubelli" userId="ecf726b1934da71b" providerId="LiveId" clId="{C1D49008-F9AC-4C23-A4DD-26D81D01CFEB}" dt="2021-09-30T08:24:28.487" v="2080"/>
          <ac:spMkLst>
            <pc:docMk/>
            <pc:sldMk cId="4059298730" sldId="368"/>
            <ac:spMk id="28" creationId="{2632682D-584D-49EB-B825-B5AFE6EC1A51}"/>
          </ac:spMkLst>
        </pc:spChg>
      </pc:sldChg>
      <pc:sldChg chg="addSp delSp modSp add mod">
        <pc:chgData name="Syphax Ait oubelli" userId="ecf726b1934da71b" providerId="LiveId" clId="{C1D49008-F9AC-4C23-A4DD-26D81D01CFEB}" dt="2021-09-30T08:29:43.631" v="2260" actId="1076"/>
        <pc:sldMkLst>
          <pc:docMk/>
          <pc:sldMk cId="1621664429" sldId="369"/>
        </pc:sldMkLst>
        <pc:spChg chg="add mod">
          <ac:chgData name="Syphax Ait oubelli" userId="ecf726b1934da71b" providerId="LiveId" clId="{C1D49008-F9AC-4C23-A4DD-26D81D01CFEB}" dt="2021-09-30T08:25:38.468" v="2134" actId="12789"/>
          <ac:spMkLst>
            <pc:docMk/>
            <pc:sldMk cId="1621664429" sldId="369"/>
            <ac:spMk id="2" creationId="{32CB1761-686B-4732-956D-5469083EEB87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3" creationId="{CE135D9F-4E21-4AE7-8DE4-324AB396060A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4" creationId="{A3B6C7B8-0781-4742-9F07-D50B02AA0685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5" creationId="{2CBB834B-A0FA-40C1-97D7-F69A094A55B6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6" creationId="{356D953C-F917-414F-8116-59163B60732F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7" creationId="{96889288-7A0A-4E13-AACD-55B1F5374A31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8" creationId="{43F0CD5C-CEA3-4E4B-B9B6-25B1005BB37D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9" creationId="{C5A76EDE-F694-4868-BC22-7AFC6FF27BF3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10" creationId="{97F46065-014E-4E4A-9973-A5AF46E407A0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11" creationId="{F98D349D-F77B-4644-8330-81E84B8B372D}"/>
          </ac:spMkLst>
        </pc:spChg>
        <pc:spChg chg="add mod">
          <ac:chgData name="Syphax Ait oubelli" userId="ecf726b1934da71b" providerId="LiveId" clId="{C1D49008-F9AC-4C23-A4DD-26D81D01CFEB}" dt="2021-09-30T08:29:43.631" v="2260" actId="1076"/>
          <ac:spMkLst>
            <pc:docMk/>
            <pc:sldMk cId="1621664429" sldId="369"/>
            <ac:spMk id="12" creationId="{1AD50B0C-162A-4734-885C-8ABE7CF0DB0E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13" creationId="{4C43572B-03D0-4AA7-8B21-58FE6605DB30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15" creationId="{86B28B55-5986-4F81-ABA5-D60EC25BBB7C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16" creationId="{8A94FEBF-4932-4A4D-A8AB-4D5F2A78323B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17" creationId="{4C6B636E-A9C1-4B22-9234-63C0B6E67225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18" creationId="{7EA975FD-C8EA-4283-AAEE-A691291184C2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19" creationId="{9DA37F90-9A9B-436C-9D0B-7EE1C9D1A82A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20" creationId="{98B47144-2A7D-442E-B49A-FD11D69ACA95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21" creationId="{138FBCE9-4FF2-4CAA-9010-CF3A2528F631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22" creationId="{D01F2D44-DF50-4757-AAA7-62E9F0BD3446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23" creationId="{25EB4756-41AE-4A5E-A874-DD5CAF8F1026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24" creationId="{CC8F640B-730F-4AFC-8DBA-04C38CF460A8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27" creationId="{42FE9F0A-91DF-41AC-B040-78FFBACEBEA2}"/>
          </ac:spMkLst>
        </pc:spChg>
        <pc:spChg chg="del">
          <ac:chgData name="Syphax Ait oubelli" userId="ecf726b1934da71b" providerId="LiveId" clId="{C1D49008-F9AC-4C23-A4DD-26D81D01CFEB}" dt="2021-09-30T08:25:14.198" v="2084" actId="478"/>
          <ac:spMkLst>
            <pc:docMk/>
            <pc:sldMk cId="1621664429" sldId="369"/>
            <ac:spMk id="28" creationId="{2632682D-584D-49EB-B825-B5AFE6EC1A51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3463129231" sldId="369"/>
        </pc:sldMkLst>
      </pc:sldChg>
      <pc:sldChg chg="addSp delSp modSp add mod">
        <pc:chgData name="Syphax Ait oubelli" userId="ecf726b1934da71b" providerId="LiveId" clId="{C1D49008-F9AC-4C23-A4DD-26D81D01CFEB}" dt="2021-09-30T08:29:01.549" v="2209" actId="948"/>
        <pc:sldMkLst>
          <pc:docMk/>
          <pc:sldMk cId="214381445" sldId="370"/>
        </pc:sldMkLst>
        <pc:spChg chg="del">
          <ac:chgData name="Syphax Ait oubelli" userId="ecf726b1934da71b" providerId="LiveId" clId="{C1D49008-F9AC-4C23-A4DD-26D81D01CFEB}" dt="2021-09-30T08:26:19.805" v="2136" actId="478"/>
          <ac:spMkLst>
            <pc:docMk/>
            <pc:sldMk cId="214381445" sldId="370"/>
            <ac:spMk id="2" creationId="{32CB1761-686B-4732-956D-5469083EEB87}"/>
          </ac:spMkLst>
        </pc:spChg>
        <pc:spChg chg="add mod">
          <ac:chgData name="Syphax Ait oubelli" userId="ecf726b1934da71b" providerId="LiveId" clId="{C1D49008-F9AC-4C23-A4DD-26D81D01CFEB}" dt="2021-09-30T08:27:29.076" v="2182" actId="12789"/>
          <ac:spMkLst>
            <pc:docMk/>
            <pc:sldMk cId="214381445" sldId="370"/>
            <ac:spMk id="3" creationId="{7C011998-573F-4A60-98BC-59A6A6CE2CE4}"/>
          </ac:spMkLst>
        </pc:spChg>
        <pc:spChg chg="add mod">
          <ac:chgData name="Syphax Ait oubelli" userId="ecf726b1934da71b" providerId="LiveId" clId="{C1D49008-F9AC-4C23-A4DD-26D81D01CFEB}" dt="2021-09-30T08:27:56.092" v="2185" actId="14100"/>
          <ac:spMkLst>
            <pc:docMk/>
            <pc:sldMk cId="214381445" sldId="370"/>
            <ac:spMk id="4" creationId="{6A34FCB3-D0D1-44C7-9F6E-77B8EED5E7C7}"/>
          </ac:spMkLst>
        </pc:spChg>
        <pc:spChg chg="add mod">
          <ac:chgData name="Syphax Ait oubelli" userId="ecf726b1934da71b" providerId="LiveId" clId="{C1D49008-F9AC-4C23-A4DD-26D81D01CFEB}" dt="2021-09-30T08:28:04.413" v="2188" actId="14100"/>
          <ac:spMkLst>
            <pc:docMk/>
            <pc:sldMk cId="214381445" sldId="370"/>
            <ac:spMk id="5" creationId="{30A38371-5D5D-4749-B780-22E81626D112}"/>
          </ac:spMkLst>
        </pc:spChg>
        <pc:spChg chg="add mod">
          <ac:chgData name="Syphax Ait oubelli" userId="ecf726b1934da71b" providerId="LiveId" clId="{C1D49008-F9AC-4C23-A4DD-26D81D01CFEB}" dt="2021-09-30T08:28:14.672" v="2191" actId="14100"/>
          <ac:spMkLst>
            <pc:docMk/>
            <pc:sldMk cId="214381445" sldId="370"/>
            <ac:spMk id="6" creationId="{E6E7C00F-0440-4090-88E0-05152F93DE90}"/>
          </ac:spMkLst>
        </pc:spChg>
        <pc:spChg chg="add mod">
          <ac:chgData name="Syphax Ait oubelli" userId="ecf726b1934da71b" providerId="LiveId" clId="{C1D49008-F9AC-4C23-A4DD-26D81D01CFEB}" dt="2021-09-30T08:28:37.392" v="2199" actId="14100"/>
          <ac:spMkLst>
            <pc:docMk/>
            <pc:sldMk cId="214381445" sldId="370"/>
            <ac:spMk id="7" creationId="{A05F67B7-615C-4B17-A7E8-99F900C489CD}"/>
          </ac:spMkLst>
        </pc:spChg>
        <pc:spChg chg="add mod">
          <ac:chgData name="Syphax Ait oubelli" userId="ecf726b1934da71b" providerId="LiveId" clId="{C1D49008-F9AC-4C23-A4DD-26D81D01CFEB}" dt="2021-09-30T08:27:57.712" v="2186" actId="1076"/>
          <ac:spMkLst>
            <pc:docMk/>
            <pc:sldMk cId="214381445" sldId="370"/>
            <ac:spMk id="8" creationId="{B2E87ABC-5A76-45B9-8FAB-690B997B920C}"/>
          </ac:spMkLst>
        </pc:spChg>
        <pc:spChg chg="add mod">
          <ac:chgData name="Syphax Ait oubelli" userId="ecf726b1934da71b" providerId="LiveId" clId="{C1D49008-F9AC-4C23-A4DD-26D81D01CFEB}" dt="2021-09-30T08:28:18.878" v="2192" actId="1076"/>
          <ac:spMkLst>
            <pc:docMk/>
            <pc:sldMk cId="214381445" sldId="370"/>
            <ac:spMk id="9" creationId="{6A4D2F1F-BDA1-4415-83E1-1D9EDEFCB272}"/>
          </ac:spMkLst>
        </pc:spChg>
        <pc:spChg chg="add mod">
          <ac:chgData name="Syphax Ait oubelli" userId="ecf726b1934da71b" providerId="LiveId" clId="{C1D49008-F9AC-4C23-A4DD-26D81D01CFEB}" dt="2021-09-30T08:28:22.259" v="2193" actId="1076"/>
          <ac:spMkLst>
            <pc:docMk/>
            <pc:sldMk cId="214381445" sldId="370"/>
            <ac:spMk id="10" creationId="{30AAD06C-0C27-4672-A43A-2CA5AB82F3A3}"/>
          </ac:spMkLst>
        </pc:spChg>
        <pc:spChg chg="add mod">
          <ac:chgData name="Syphax Ait oubelli" userId="ecf726b1934da71b" providerId="LiveId" clId="{C1D49008-F9AC-4C23-A4DD-26D81D01CFEB}" dt="2021-09-30T08:28:47.513" v="2202" actId="1076"/>
          <ac:spMkLst>
            <pc:docMk/>
            <pc:sldMk cId="214381445" sldId="370"/>
            <ac:spMk id="11" creationId="{6F2CD119-4F72-4A0F-B5A6-82144D86D5B0}"/>
          </ac:spMkLst>
        </pc:spChg>
        <pc:spChg chg="add mod">
          <ac:chgData name="Syphax Ait oubelli" userId="ecf726b1934da71b" providerId="LiveId" clId="{C1D49008-F9AC-4C23-A4DD-26D81D01CFEB}" dt="2021-09-30T08:28:54.381" v="2205" actId="14100"/>
          <ac:spMkLst>
            <pc:docMk/>
            <pc:sldMk cId="214381445" sldId="370"/>
            <ac:spMk id="12" creationId="{A61D7BE1-ECF6-43D5-BE61-0DE121AF31D3}"/>
          </ac:spMkLst>
        </pc:spChg>
        <pc:spChg chg="add mod">
          <ac:chgData name="Syphax Ait oubelli" userId="ecf726b1934da71b" providerId="LiveId" clId="{C1D49008-F9AC-4C23-A4DD-26D81D01CFEB}" dt="2021-09-30T08:28:41.469" v="2201" actId="14100"/>
          <ac:spMkLst>
            <pc:docMk/>
            <pc:sldMk cId="214381445" sldId="370"/>
            <ac:spMk id="13" creationId="{4B46A8CF-D81F-4F87-9700-DA309CD1630D}"/>
          </ac:spMkLst>
        </pc:spChg>
        <pc:spChg chg="add mod">
          <ac:chgData name="Syphax Ait oubelli" userId="ecf726b1934da71b" providerId="LiveId" clId="{C1D49008-F9AC-4C23-A4DD-26D81D01CFEB}" dt="2021-09-30T08:28:58.430" v="2207" actId="1076"/>
          <ac:spMkLst>
            <pc:docMk/>
            <pc:sldMk cId="214381445" sldId="370"/>
            <ac:spMk id="14" creationId="{11D80D78-410A-48C8-8DF5-CB42E574285F}"/>
          </ac:spMkLst>
        </pc:spChg>
        <pc:spChg chg="add mod">
          <ac:chgData name="Syphax Ait oubelli" userId="ecf726b1934da71b" providerId="LiveId" clId="{C1D49008-F9AC-4C23-A4DD-26D81D01CFEB}" dt="2021-09-30T08:29:01.549" v="2209" actId="948"/>
          <ac:spMkLst>
            <pc:docMk/>
            <pc:sldMk cId="214381445" sldId="370"/>
            <ac:spMk id="15" creationId="{CEBD55F7-D59E-46D4-AE3B-E21690CE8102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4250519515" sldId="370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823556173" sldId="371"/>
        </pc:sldMkLst>
      </pc:sldChg>
      <pc:sldChg chg="modSp add mod">
        <pc:chgData name="Syphax Ait oubelli" userId="ecf726b1934da71b" providerId="LiveId" clId="{C1D49008-F9AC-4C23-A4DD-26D81D01CFEB}" dt="2021-09-30T08:30:03.925" v="2284" actId="1076"/>
        <pc:sldMkLst>
          <pc:docMk/>
          <pc:sldMk cId="1534149604" sldId="371"/>
        </pc:sldMkLst>
        <pc:spChg chg="mod">
          <ac:chgData name="Syphax Ait oubelli" userId="ecf726b1934da71b" providerId="LiveId" clId="{C1D49008-F9AC-4C23-A4DD-26D81D01CFEB}" dt="2021-09-30T08:30:03.925" v="2284" actId="1076"/>
          <ac:spMkLst>
            <pc:docMk/>
            <pc:sldMk cId="1534149604" sldId="371"/>
            <ac:spMk id="2" creationId="{32CB1761-686B-4732-956D-5469083EEB87}"/>
          </ac:spMkLst>
        </pc:spChg>
        <pc:spChg chg="mod">
          <ac:chgData name="Syphax Ait oubelli" userId="ecf726b1934da71b" providerId="LiveId" clId="{C1D49008-F9AC-4C23-A4DD-26D81D01CFEB}" dt="2021-09-30T08:29:52.164" v="2276" actId="20577"/>
          <ac:spMkLst>
            <pc:docMk/>
            <pc:sldMk cId="1534149604" sldId="371"/>
            <ac:spMk id="12" creationId="{1AD50B0C-162A-4734-885C-8ABE7CF0DB0E}"/>
          </ac:spMkLst>
        </pc:spChg>
      </pc:sldChg>
      <pc:sldChg chg="add del">
        <pc:chgData name="Syphax Ait oubelli" userId="ecf726b1934da71b" providerId="LiveId" clId="{C1D49008-F9AC-4C23-A4DD-26D81D01CFEB}" dt="2021-09-30T08:29:46.692" v="2261" actId="47"/>
        <pc:sldMkLst>
          <pc:docMk/>
          <pc:sldMk cId="2373786088" sldId="371"/>
        </pc:sldMkLst>
      </pc:sldChg>
      <pc:sldChg chg="addSp delSp modSp add mod">
        <pc:chgData name="Syphax Ait oubelli" userId="ecf726b1934da71b" providerId="LiveId" clId="{C1D49008-F9AC-4C23-A4DD-26D81D01CFEB}" dt="2021-09-30T09:47:14.951" v="2351" actId="478"/>
        <pc:sldMkLst>
          <pc:docMk/>
          <pc:sldMk cId="1093055975" sldId="372"/>
        </pc:sldMkLst>
        <pc:spChg chg="del">
          <ac:chgData name="Syphax Ait oubelli" userId="ecf726b1934da71b" providerId="LiveId" clId="{C1D49008-F9AC-4C23-A4DD-26D81D01CFEB}" dt="2021-09-30T08:36:45.436" v="2286" actId="478"/>
          <ac:spMkLst>
            <pc:docMk/>
            <pc:sldMk cId="1093055975" sldId="372"/>
            <ac:spMk id="2" creationId="{32CB1761-686B-4732-956D-5469083EEB87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" creationId="{1CE2E41F-EA06-4E8B-BBA8-123AB97FEC44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5" creationId="{55658332-8C59-425E-BAC6-784962111F0B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6" creationId="{5D3901A1-7508-4567-ACC2-03B04F3A82DF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7" creationId="{A0D8E6EE-2FC0-4FC3-97F7-14D39030478A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8" creationId="{EB274167-FF82-4A54-BAA6-F39A1F4605E1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9" creationId="{3A00A22C-5870-4EE6-A35E-F4ADFB652800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10" creationId="{200BBE13-EAAB-4E1B-A26B-C05AE24DBDA7}"/>
          </ac:spMkLst>
        </pc:spChg>
        <pc:spChg chg="add del mod">
          <ac:chgData name="Syphax Ait oubelli" userId="ecf726b1934da71b" providerId="LiveId" clId="{C1D49008-F9AC-4C23-A4DD-26D81D01CFEB}" dt="2021-09-30T08:37:21.885" v="2289" actId="478"/>
          <ac:spMkLst>
            <pc:docMk/>
            <pc:sldMk cId="1093055975" sldId="372"/>
            <ac:spMk id="11" creationId="{53A39ED5-15C9-4E7F-B9EE-BD628EBE395C}"/>
          </ac:spMkLst>
        </pc:spChg>
        <pc:spChg chg="del">
          <ac:chgData name="Syphax Ait oubelli" userId="ecf726b1934da71b" providerId="LiveId" clId="{C1D49008-F9AC-4C23-A4DD-26D81D01CFEB}" dt="2021-09-30T08:36:45.436" v="2286" actId="478"/>
          <ac:spMkLst>
            <pc:docMk/>
            <pc:sldMk cId="1093055975" sldId="372"/>
            <ac:spMk id="12" creationId="{1AD50B0C-162A-4734-885C-8ABE7CF0DB0E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13" creationId="{73595666-847E-4530-8472-DEDCA99284C9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14" creationId="{3AE26F92-EE50-4B0C-AF73-DDA4CBBE3B72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15" creationId="{B47A015D-BFEE-4C45-8E79-CC759B5BBC33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16" creationId="{7BD4D776-1688-4E19-BCC9-C6CF7FA85452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17" creationId="{EFA325DC-669A-4A20-BA0D-E243FC51919D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18" creationId="{0BD3532C-F278-4012-8E2B-A924503E4886}"/>
          </ac:spMkLst>
        </pc:spChg>
        <pc:spChg chg="add del mod">
          <ac:chgData name="Syphax Ait oubelli" userId="ecf726b1934da71b" providerId="LiveId" clId="{C1D49008-F9AC-4C23-A4DD-26D81D01CFEB}" dt="2021-09-30T08:37:21.885" v="2289" actId="478"/>
          <ac:spMkLst>
            <pc:docMk/>
            <pc:sldMk cId="1093055975" sldId="372"/>
            <ac:spMk id="19" creationId="{A4AB5D9D-A9B3-4B23-910F-40767FA7D583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0" creationId="{70BC4635-3D1B-49D7-B739-E6A237AE8CEE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1" creationId="{9ED2D98A-DAA3-4278-B681-8391F0D06AD0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2" creationId="{87A992C8-B0CA-4BAD-AFC7-53F0CB8DDB16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3" creationId="{3AD4C4C4-50E3-4466-8D75-C8E3F2EA10D5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4" creationId="{320F1744-59C2-4613-99AD-78987A71E755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5" creationId="{7C9DF0F4-E5CB-4110-8F65-C4884F336D87}"/>
          </ac:spMkLst>
        </pc:spChg>
        <pc:spChg chg="add del mod">
          <ac:chgData name="Syphax Ait oubelli" userId="ecf726b1934da71b" providerId="LiveId" clId="{C1D49008-F9AC-4C23-A4DD-26D81D01CFEB}" dt="2021-09-30T08:37:21.885" v="2289" actId="478"/>
          <ac:spMkLst>
            <pc:docMk/>
            <pc:sldMk cId="1093055975" sldId="372"/>
            <ac:spMk id="26" creationId="{1B130E42-4069-48D0-9432-209BB83610BC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7" creationId="{703171B4-39EA-41D3-A7F3-6103FDBB9B50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8" creationId="{E9C87029-ECE1-40BD-87F3-0C6BE833A033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29" creationId="{B43ADF95-0B52-463E-BD7A-E181DAA3478C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30" creationId="{A6972668-9C20-48FE-936A-3F14558998DE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31" creationId="{3FAD3F42-CDA9-4668-97F8-D37728EBC606}"/>
          </ac:spMkLst>
        </pc:spChg>
        <pc:spChg chg="add del mod">
          <ac:chgData name="Syphax Ait oubelli" userId="ecf726b1934da71b" providerId="LiveId" clId="{C1D49008-F9AC-4C23-A4DD-26D81D01CFEB}" dt="2021-09-30T08:37:19.574" v="2288" actId="478"/>
          <ac:spMkLst>
            <pc:docMk/>
            <pc:sldMk cId="1093055975" sldId="372"/>
            <ac:spMk id="32" creationId="{F0F29ACF-B924-4256-A8E7-02275B9B7636}"/>
          </ac:spMkLst>
        </pc:spChg>
        <pc:spChg chg="add mod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33" creationId="{7D9B5F4D-1298-440A-B46B-423926DE7B05}"/>
          </ac:spMkLst>
        </pc:spChg>
        <pc:spChg chg="add mod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34" creationId="{06B8E8D0-1866-4E5F-8EEF-DAA4E742B65F}"/>
          </ac:spMkLst>
        </pc:spChg>
        <pc:spChg chg="add mod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35" creationId="{C11AF530-492A-4C9C-84F9-995895E0E784}"/>
          </ac:spMkLst>
        </pc:spChg>
        <pc:spChg chg="add mod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36" creationId="{4651D8AA-9C2A-409B-BDD5-50795EB93FDA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37" creationId="{558E1F14-CED2-472A-B011-9F1EA710D6AE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38" creationId="{C6AA9FBF-DBE2-4EF1-A1E3-033B81C629D0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39" creationId="{6C10B232-D35E-497F-AB41-3706C98B27E9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0" creationId="{0201D0A4-07F4-463C-BB47-2ABAE62DE2D3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1" creationId="{11FEF42F-998D-41B9-A405-714425B351AE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2" creationId="{51B8347B-917E-424A-9563-D097833F46B0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3" creationId="{A36203B7-3C15-4B15-AD06-6FDD6B0163D5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4" creationId="{81BB2A61-D199-4D0C-84AA-77129A4AAB34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5" creationId="{53EE2F5F-333E-4EAD-A831-AD520F1C1108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6" creationId="{40016F70-EE27-479D-8DA3-8E6DC99E5CBC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7" creationId="{23717986-1687-46FA-9252-9D100AE5A8CE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8" creationId="{3BAF9896-CB8B-40EF-AC92-7D29D0B53775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49" creationId="{689711D3-0171-4486-AA58-0108826F25FC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0" creationId="{8C7CF454-5B11-4F0D-820C-6E10546152C7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1" creationId="{FAD00B59-2282-4BAB-AA57-29E228A5975C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2" creationId="{C0ACEE2A-394A-4009-AC62-395531936EB8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3" creationId="{DD8A3186-4EF3-48B2-BFCD-508C5F61ED34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4" creationId="{E40E3FEF-BEA0-4041-85F7-65BF5996A00A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5" creationId="{FBEC239E-A3CA-4C05-A69D-6094E1087CC6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6" creationId="{6AEF54C0-9E27-46C7-89A7-71B61571453E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7" creationId="{A55F004B-D7D4-4C6E-94ED-2DFCE7A03052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8" creationId="{CD49F3EC-985A-46CD-9721-D19DF5FDC733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59" creationId="{60AF059E-764C-4DD4-8955-05BD801ED669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0" creationId="{07754E40-20DD-4076-9B11-8F0972C77219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1" creationId="{A732A5C6-CCC1-4F10-91B7-A35C5E12CC7F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2" creationId="{553F272E-E89E-4774-B097-23C9C3D6D75C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3" creationId="{673149AC-F7F1-487C-8033-CA8BBFDBD9E7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4" creationId="{D66EC2FA-3E80-4A97-B716-E78893729237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5" creationId="{88FD00B9-CBEC-486F-BC21-8470C606A2C1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6" creationId="{EE8221D3-EA8D-482A-B7B9-E685F7289344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7" creationId="{8A7BB694-4777-43DB-9EF2-1B1DF94AC8F8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8" creationId="{3FC4B7D3-BB28-4D03-A090-7389BFE647A2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69" creationId="{0B4206F7-F372-4404-A71C-A82C3F99AB7E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0" creationId="{EE033BD3-5A4B-4C46-828C-E5BF2023C8E2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1" creationId="{615186BD-CC76-4D47-8A27-D8A57A35144D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2" creationId="{858A4C64-C7C3-4F49-91C1-8C8947291E5D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3" creationId="{B532A6B9-DF3F-4B74-A910-20AA94381744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4" creationId="{1BF2EFA4-ED4D-4F28-9A3C-5FA24A4F97EA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5" creationId="{01BBE86A-F1E7-4F35-92C5-1FD2315BCDD4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6" creationId="{6AA35623-58C6-4159-B454-8D1272D181C7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7" creationId="{936DE9DC-0BF2-417F-80C4-B3B24A63E03E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8" creationId="{54F56CD1-BD67-4133-AB72-441EBE0F76BB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79" creationId="{F781426E-D396-4872-93DB-E1D9C42EF16A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0" creationId="{90695AC4-7325-4237-87F0-F0A25F45307C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1" creationId="{D1386DA4-7CE7-4DB2-9B1F-E2F0B8E602CF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2" creationId="{C2966974-D400-4397-A00C-FC84E5B8C07A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3" creationId="{C424A7BC-3212-4D0B-A757-F6F656C0CBCA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4" creationId="{590AA07D-DBCB-44BF-A21E-0375DADFEAC9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5" creationId="{A2725F92-885A-4774-AFBC-6FE9371ECE08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6" creationId="{5167D857-A32B-44A7-8549-8B0DA6566B61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7" creationId="{A8D0B457-08E9-4471-9601-4BB0A0EE625E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8" creationId="{6980E537-C0B0-4F11-A1F0-AFD111B73A1A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89" creationId="{F2ECB16D-5777-4F63-8FD4-3261C7977C23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0" creationId="{B0BFE29D-5DA4-4A17-A438-B61566504F4F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1" creationId="{603D25D9-1F86-429A-9FA5-FEAA04E533E2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2" creationId="{636C1922-275A-43EC-9C31-EED1C339D9B1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3" creationId="{8ACB50EC-BB26-4B4D-9222-BB7025E9DF09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4" creationId="{105B3857-8413-49E0-80F9-BA43D85078CE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5" creationId="{A3F6BACF-AD3D-4E28-84EE-B54E93863982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6" creationId="{3AB5AFE6-14E0-410E-995A-2DDB82005AE3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7" creationId="{C5B3F29C-DA48-42F9-AB40-B66CB66C60A5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8" creationId="{A5B48824-2E66-4580-83F7-5DD9C37498CF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99" creationId="{7E5B7764-09B4-4927-B710-FAFA9C35484C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0" creationId="{A90B9000-C523-47A9-9AA4-FE5C5A11021D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1" creationId="{D0D55C01-9707-4DE8-8D68-8EC465CC41A3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2" creationId="{75028ACB-6CB0-447E-9FAF-780844E32A2A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3" creationId="{E74875B1-A7E0-42D3-94EF-DDE77F4D3CA1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4" creationId="{7149F14D-8FAE-4F23-82AE-C5DF80F46991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5" creationId="{F231C22C-6C78-4CBB-BEB3-D2D2F2825534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6" creationId="{51360E16-7286-443E-8910-9F74F67690E0}"/>
          </ac:spMkLst>
        </pc:spChg>
        <pc:spChg chg="add mod topLvl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7" creationId="{844B2983-27B7-4E5D-97F3-CA8E1BEE0834}"/>
          </ac:spMkLst>
        </pc:spChg>
        <pc:spChg chg="add mod">
          <ac:chgData name="Syphax Ait oubelli" userId="ecf726b1934da71b" providerId="LiveId" clId="{C1D49008-F9AC-4C23-A4DD-26D81D01CFEB}" dt="2021-09-30T09:47:11.103" v="2349" actId="1076"/>
          <ac:spMkLst>
            <pc:docMk/>
            <pc:sldMk cId="1093055975" sldId="372"/>
            <ac:spMk id="108" creationId="{5760B583-16D1-477B-85DF-052761E9234D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09" creationId="{0F036B0A-3F29-40EF-B239-AE5CED039510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0" creationId="{65F2C218-33A9-4966-9464-A8415C256AC1}"/>
          </ac:spMkLst>
        </pc:spChg>
        <pc:spChg chg="add del mod">
          <ac:chgData name="Syphax Ait oubelli" userId="ecf726b1934da71b" providerId="LiveId" clId="{C1D49008-F9AC-4C23-A4DD-26D81D01CFEB}" dt="2021-09-30T09:46:53.375" v="2344" actId="478"/>
          <ac:spMkLst>
            <pc:docMk/>
            <pc:sldMk cId="1093055975" sldId="372"/>
            <ac:spMk id="111" creationId="{98F73C69-6758-41DA-B111-F9920BB6925F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2" creationId="{5A1F0A64-D89D-4515-A6EB-800E3E537F42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3" creationId="{D7BEC388-8C48-4764-842A-488220FEBB1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4" creationId="{BAA464B3-3BB8-4622-B6C4-19936FCD6077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5" creationId="{C393B696-5E7B-4F6C-ACE3-0F59B225288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6" creationId="{A96F5C1A-25BB-4D8B-A50D-C9FF13FC1F10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7" creationId="{85AE06CA-CCBA-4E9C-9BA5-D0E0B89F0206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8" creationId="{87513FE4-941A-4780-BB90-A8DA38EF8734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19" creationId="{F5ACFF26-6420-4046-B6FE-1FBBAF33F537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0" creationId="{F7C41F9C-8697-48A7-8E00-5DA6AD8E31EF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1" creationId="{638F57F1-6186-4654-B961-57C0BEE25117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2" creationId="{D4A40C7E-F6A0-4D65-B4B2-B2845A4A803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3" creationId="{72E82D24-66A4-406B-83AF-E5AA967CF98E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4" creationId="{76FBF203-9803-4B74-93E6-773A7ED83C6C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5" creationId="{184C9B7A-AFFF-4E23-ABDE-4E6E2D989857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6" creationId="{A970EC00-985D-4FEB-AC7C-BE808B7BA5C1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7" creationId="{E2D53C57-502D-43E2-A3E2-81B81CCDD146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8" creationId="{D66E2571-D2A8-4D8B-90CC-31F6D8B879CD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29" creationId="{69EBFC7C-B2B9-48B5-BE29-28326B2781EF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0" creationId="{AF2251D5-A074-452D-A9CE-12C7640B25BC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1" creationId="{F487D16A-2D24-4D57-8E99-AF57A0D0E09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2" creationId="{4FA3944B-2B5A-40EC-9E66-C6D92C5F2F63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3" creationId="{394F878C-8687-49CC-989F-7F4E767AABD3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4" creationId="{0EC4130D-5EF6-4C81-927A-877086A94F3E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5" creationId="{0ECDDA00-1F85-4269-A21E-4C304DEFD4ED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6" creationId="{EDAB77FB-FBFE-4344-9318-20DC74C90E19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7" creationId="{86AA0606-3A59-41F8-9BE1-A6CA1A1E07BE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8" creationId="{4C1ACDF0-59AE-4C47-B7B4-5A0225952BF9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39" creationId="{98CADD0D-E562-4170-90AA-85686DA884CC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0" creationId="{9FEF706D-DF60-4B8A-A162-94FB8F5DD49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1" creationId="{CF1B442E-941F-4729-B0C6-FAFA3BF91050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2" creationId="{E8308FF4-1905-47F9-825E-52286150A953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3" creationId="{24ECB6F1-2B0A-4227-824F-594A2DFB1F2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4" creationId="{9DBAF5DC-E937-444C-BE7F-982D5B3F6065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5" creationId="{8E78E9F6-CF05-4C6E-B4BB-F13E44B3A355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6" creationId="{43E21500-6A92-448A-A7A8-B38F923D9297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7" creationId="{ACEA5B84-0EE0-4DC8-819B-2004D884047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8" creationId="{8D11B6E3-72F7-4A91-97F5-859D67A363F6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49" creationId="{4B77D4F8-37CC-4BBC-9FA1-2AD16D20E0D0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0" creationId="{69DB96E1-5F3A-44F8-95CB-6EEE130099B7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1" creationId="{D78ED33D-112F-4277-9806-D1ED69748E63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2" creationId="{9C2A3D4B-8724-491A-AAAE-51E200428AC8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3" creationId="{8A82D1BF-5280-4BAC-A25B-2DEE56E3F32E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4" creationId="{1BD0821E-426C-4CC4-8F64-6ACF8501D8FE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5" creationId="{FE64565C-E3B8-485E-8F71-09FBC6F9D663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6" creationId="{E44684F3-6BE6-4F8D-B869-E5000D6D0A9C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7" creationId="{95C9EE93-0EAF-4176-BCD1-9C8FD88C9A75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8" creationId="{BFA3EE11-089A-4FDF-9281-53145B66D100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59" creationId="{2E2D863A-6EF6-413C-8565-40B030672F6F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0" creationId="{7CCD0F0D-E2BE-4126-9402-D996385942C6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1" creationId="{1D5E9B1C-D58C-4182-AF30-6B1940530021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2" creationId="{740E4F94-B92F-49EA-8C43-72AA716ED1CA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3" creationId="{23408497-3A90-4D27-A464-9CC0C4EA352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4" creationId="{4F6991BC-D9B8-4774-8AE3-A62513CF1D1E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5" creationId="{0A56EDF6-2D1E-454E-B94C-C64B97513CD6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6" creationId="{FAF05792-7A01-48B9-849C-C36397123280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7" creationId="{EBBE0E38-0056-4ACF-9CDC-7CF4B1DA4BB1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8" creationId="{7837AE82-4567-4640-B9E7-7D0F8C67A463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69" creationId="{7E76ACB0-7F38-4ED0-8248-A8F03BEB689C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0" creationId="{1B181D9C-D2B9-46B4-B3DE-1D3E7C58B1B3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1" creationId="{ED3A2EAB-51AA-4E6C-8FBE-30925F9209CA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2" creationId="{467ACAB8-12B1-4149-9591-B56D409853F6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3" creationId="{56BDDFD2-4749-4EFD-AAF1-072CA2214E1C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4" creationId="{1ED601CD-6CEA-49E9-B8E7-CC2D38CB9510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5" creationId="{9DA39404-F8F7-4D0C-83E7-D1C9D90B787D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6" creationId="{A8363A3F-1778-479F-B4AB-93458274F304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7" creationId="{883A6138-DC7A-4B0F-A5EF-20D1194CF921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8" creationId="{56BE4FB9-0F21-46F6-A2A1-0C3E98449284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79" creationId="{492142A5-4E13-49F8-A9FD-90479CACBF15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80" creationId="{91B137EE-B39E-4328-B1A8-F29DD45B893E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81" creationId="{3628CC44-E177-4152-8A68-80A9341A527B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82" creationId="{E753E47F-E52C-48B5-9ADF-BA21177851E7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83" creationId="{8A41D5A4-600F-4DE0-AE34-47A117738BCC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84" creationId="{9741A72B-D0D8-42B7-97F2-31359A55BBDA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85" creationId="{E17442ED-2935-4D9F-8B1E-E8814BA072D4}"/>
          </ac:spMkLst>
        </pc:spChg>
        <pc:spChg chg="add del mod">
          <ac:chgData name="Syphax Ait oubelli" userId="ecf726b1934da71b" providerId="LiveId" clId="{C1D49008-F9AC-4C23-A4DD-26D81D01CFEB}" dt="2021-09-30T09:47:14.951" v="2351" actId="478"/>
          <ac:spMkLst>
            <pc:docMk/>
            <pc:sldMk cId="1093055975" sldId="372"/>
            <ac:spMk id="186" creationId="{B270710A-BA90-4C33-B9D9-9B886EB129EF}"/>
          </ac:spMkLst>
        </pc:spChg>
        <pc:grpChg chg="add del mod">
          <ac:chgData name="Syphax Ait oubelli" userId="ecf726b1934da71b" providerId="LiveId" clId="{C1D49008-F9AC-4C23-A4DD-26D81D01CFEB}" dt="2021-09-30T08:39:49.908" v="2334"/>
          <ac:grpSpMkLst>
            <pc:docMk/>
            <pc:sldMk cId="1093055975" sldId="372"/>
            <ac:grpSpMk id="3" creationId="{B102CFC1-2096-4CD5-A132-526F2EEC3533}"/>
          </ac:grpSpMkLst>
        </pc:gr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2674189952" sldId="372"/>
        </pc:sldMkLst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193559171" sldId="373"/>
        </pc:sldMkLst>
      </pc:sldChg>
      <pc:sldChg chg="add">
        <pc:chgData name="Syphax Ait oubelli" userId="ecf726b1934da71b" providerId="LiveId" clId="{C1D49008-F9AC-4C23-A4DD-26D81D01CFEB}" dt="2021-09-30T09:47:12.962" v="2350" actId="2890"/>
        <pc:sldMkLst>
          <pc:docMk/>
          <pc:sldMk cId="3042246109" sldId="373"/>
        </pc:sldMkLst>
      </pc:sldChg>
      <pc:sldChg chg="addSp modSp add mod">
        <pc:chgData name="Syphax Ait oubelli" userId="ecf726b1934da71b" providerId="LiveId" clId="{C1D49008-F9AC-4C23-A4DD-26D81D01CFEB}" dt="2021-09-30T09:48:48.843" v="2410" actId="403"/>
        <pc:sldMkLst>
          <pc:docMk/>
          <pc:sldMk cId="363750471" sldId="374"/>
        </pc:sldMkLst>
        <pc:spChg chg="add mod">
          <ac:chgData name="Syphax Ait oubelli" userId="ecf726b1934da71b" providerId="LiveId" clId="{C1D49008-F9AC-4C23-A4DD-26D81D01CFEB}" dt="2021-09-30T09:47:57.871" v="2360" actId="207"/>
          <ac:spMkLst>
            <pc:docMk/>
            <pc:sldMk cId="363750471" sldId="374"/>
            <ac:spMk id="2" creationId="{17D28ED6-313D-4522-8570-F52AE1277269}"/>
          </ac:spMkLst>
        </pc:spChg>
        <pc:spChg chg="add mod">
          <ac:chgData name="Syphax Ait oubelli" userId="ecf726b1934da71b" providerId="LiveId" clId="{C1D49008-F9AC-4C23-A4DD-26D81D01CFEB}" dt="2021-09-30T09:48:27.880" v="2388" actId="12789"/>
          <ac:spMkLst>
            <pc:docMk/>
            <pc:sldMk cId="363750471" sldId="374"/>
            <ac:spMk id="3" creationId="{D2B701C5-8AE5-454B-A1DA-114873EA50E8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" creationId="{1CE2E41F-EA06-4E8B-BBA8-123AB97FEC44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37" creationId="{558E1F14-CED2-472A-B011-9F1EA710D6AE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38" creationId="{C6AA9FBF-DBE2-4EF1-A1E3-033B81C629D0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39" creationId="{6C10B232-D35E-497F-AB41-3706C98B27E9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0" creationId="{0201D0A4-07F4-463C-BB47-2ABAE62DE2D3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1" creationId="{11FEF42F-998D-41B9-A405-714425B351AE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2" creationId="{51B8347B-917E-424A-9563-D097833F46B0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3" creationId="{A36203B7-3C15-4B15-AD06-6FDD6B0163D5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4" creationId="{81BB2A61-D199-4D0C-84AA-77129A4AAB34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5" creationId="{53EE2F5F-333E-4EAD-A831-AD520F1C1108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6" creationId="{40016F70-EE27-479D-8DA3-8E6DC99E5CBC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7" creationId="{23717986-1687-46FA-9252-9D100AE5A8CE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8" creationId="{3BAF9896-CB8B-40EF-AC92-7D29D0B53775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49" creationId="{689711D3-0171-4486-AA58-0108826F25FC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0" creationId="{8C7CF454-5B11-4F0D-820C-6E10546152C7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1" creationId="{FAD00B59-2282-4BAB-AA57-29E228A5975C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2" creationId="{C0ACEE2A-394A-4009-AC62-395531936EB8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3" creationId="{DD8A3186-4EF3-48B2-BFCD-508C5F61ED34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4" creationId="{E40E3FEF-BEA0-4041-85F7-65BF5996A00A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5" creationId="{FBEC239E-A3CA-4C05-A69D-6094E1087CC6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6" creationId="{6AEF54C0-9E27-46C7-89A7-71B61571453E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7" creationId="{A55F004B-D7D4-4C6E-94ED-2DFCE7A03052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8" creationId="{CD49F3EC-985A-46CD-9721-D19DF5FDC733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59" creationId="{60AF059E-764C-4DD4-8955-05BD801ED669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0" creationId="{07754E40-20DD-4076-9B11-8F0972C77219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1" creationId="{A732A5C6-CCC1-4F10-91B7-A35C5E12CC7F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2" creationId="{553F272E-E89E-4774-B097-23C9C3D6D75C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3" creationId="{673149AC-F7F1-487C-8033-CA8BBFDBD9E7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4" creationId="{D66EC2FA-3E80-4A97-B716-E78893729237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5" creationId="{88FD00B9-CBEC-486F-BC21-8470C606A2C1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6" creationId="{EE8221D3-EA8D-482A-B7B9-E685F7289344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7" creationId="{8A7BB694-4777-43DB-9EF2-1B1DF94AC8F8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8" creationId="{3FC4B7D3-BB28-4D03-A090-7389BFE647A2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69" creationId="{0B4206F7-F372-4404-A71C-A82C3F99AB7E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0" creationId="{EE033BD3-5A4B-4C46-828C-E5BF2023C8E2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1" creationId="{615186BD-CC76-4D47-8A27-D8A57A35144D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2" creationId="{858A4C64-C7C3-4F49-91C1-8C8947291E5D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3" creationId="{B532A6B9-DF3F-4B74-A910-20AA94381744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4" creationId="{1BF2EFA4-ED4D-4F28-9A3C-5FA24A4F97EA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5" creationId="{01BBE86A-F1E7-4F35-92C5-1FD2315BCDD4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6" creationId="{6AA35623-58C6-4159-B454-8D1272D181C7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7" creationId="{936DE9DC-0BF2-417F-80C4-B3B24A63E03E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8" creationId="{54F56CD1-BD67-4133-AB72-441EBE0F76BB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79" creationId="{F781426E-D396-4872-93DB-E1D9C42EF16A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0" creationId="{90695AC4-7325-4237-87F0-F0A25F45307C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1" creationId="{D1386DA4-7CE7-4DB2-9B1F-E2F0B8E602CF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2" creationId="{C2966974-D400-4397-A00C-FC84E5B8C07A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3" creationId="{C424A7BC-3212-4D0B-A757-F6F656C0CBCA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4" creationId="{590AA07D-DBCB-44BF-A21E-0375DADFEAC9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5" creationId="{A2725F92-885A-4774-AFBC-6FE9371ECE08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6" creationId="{5167D857-A32B-44A7-8549-8B0DA6566B61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7" creationId="{A8D0B457-08E9-4471-9601-4BB0A0EE625E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8" creationId="{6980E537-C0B0-4F11-A1F0-AFD111B73A1A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89" creationId="{F2ECB16D-5777-4F63-8FD4-3261C7977C23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0" creationId="{B0BFE29D-5DA4-4A17-A438-B61566504F4F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1" creationId="{603D25D9-1F86-429A-9FA5-FEAA04E533E2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2" creationId="{636C1922-275A-43EC-9C31-EED1C339D9B1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3" creationId="{8ACB50EC-BB26-4B4D-9222-BB7025E9DF09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4" creationId="{105B3857-8413-49E0-80F9-BA43D85078CE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5" creationId="{A3F6BACF-AD3D-4E28-84EE-B54E93863982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6" creationId="{3AB5AFE6-14E0-410E-995A-2DDB82005AE3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7" creationId="{C5B3F29C-DA48-42F9-AB40-B66CB66C60A5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8" creationId="{A5B48824-2E66-4580-83F7-5DD9C37498CF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99" creationId="{7E5B7764-09B4-4927-B710-FAFA9C35484C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100" creationId="{A90B9000-C523-47A9-9AA4-FE5C5A11021D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101" creationId="{D0D55C01-9707-4DE8-8D68-8EC465CC41A3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102" creationId="{75028ACB-6CB0-447E-9FAF-780844E32A2A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103" creationId="{E74875B1-A7E0-42D3-94EF-DDE77F4D3CA1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104" creationId="{7149F14D-8FAE-4F23-82AE-C5DF80F46991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105" creationId="{F231C22C-6C78-4CBB-BEB3-D2D2F2825534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106" creationId="{51360E16-7286-443E-8910-9F74F67690E0}"/>
          </ac:spMkLst>
        </pc:spChg>
        <pc:spChg chg="mod">
          <ac:chgData name="Syphax Ait oubelli" userId="ecf726b1934da71b" providerId="LiveId" clId="{C1D49008-F9AC-4C23-A4DD-26D81D01CFEB}" dt="2021-09-30T09:48:48.843" v="2410" actId="403"/>
          <ac:spMkLst>
            <pc:docMk/>
            <pc:sldMk cId="363750471" sldId="374"/>
            <ac:spMk id="107" creationId="{844B2983-27B7-4E5D-97F3-CA8E1BEE0834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4021862682" sldId="374"/>
        </pc:sldMkLst>
      </pc:sldChg>
      <pc:sldChg chg="modSp add mod">
        <pc:chgData name="Syphax Ait oubelli" userId="ecf726b1934da71b" providerId="LiveId" clId="{C1D49008-F9AC-4C23-A4DD-26D81D01CFEB}" dt="2021-09-30T09:49:46.254" v="2423" actId="20577"/>
        <pc:sldMkLst>
          <pc:docMk/>
          <pc:sldMk cId="662451329" sldId="375"/>
        </pc:sldMkLst>
        <pc:spChg chg="mod">
          <ac:chgData name="Syphax Ait oubelli" userId="ecf726b1934da71b" providerId="LiveId" clId="{C1D49008-F9AC-4C23-A4DD-26D81D01CFEB}" dt="2021-09-30T09:49:32.222" v="2412" actId="1076"/>
          <ac:spMkLst>
            <pc:docMk/>
            <pc:sldMk cId="662451329" sldId="375"/>
            <ac:spMk id="2" creationId="{17D28ED6-313D-4522-8570-F52AE1277269}"/>
          </ac:spMkLst>
        </pc:spChg>
        <pc:spChg chg="mod">
          <ac:chgData name="Syphax Ait oubelli" userId="ecf726b1934da71b" providerId="LiveId" clId="{C1D49008-F9AC-4C23-A4DD-26D81D01CFEB}" dt="2021-09-30T09:49:46.254" v="2423" actId="20577"/>
          <ac:spMkLst>
            <pc:docMk/>
            <pc:sldMk cId="662451329" sldId="375"/>
            <ac:spMk id="3" creationId="{D2B701C5-8AE5-454B-A1DA-114873EA50E8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13" creationId="{D7BEC388-8C48-4764-842A-488220FEBB1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14" creationId="{BAA464B3-3BB8-4622-B6C4-19936FCD6077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15" creationId="{C393B696-5E7B-4F6C-ACE3-0F59B225288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16" creationId="{A96F5C1A-25BB-4D8B-A50D-C9FF13FC1F10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17" creationId="{85AE06CA-CCBA-4E9C-9BA5-D0E0B89F0206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18" creationId="{87513FE4-941A-4780-BB90-A8DA38EF8734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19" creationId="{F5ACFF26-6420-4046-B6FE-1FBBAF33F537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0" creationId="{F7C41F9C-8697-48A7-8E00-5DA6AD8E31EF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1" creationId="{638F57F1-6186-4654-B961-57C0BEE25117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2" creationId="{D4A40C7E-F6A0-4D65-B4B2-B2845A4A803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3" creationId="{72E82D24-66A4-406B-83AF-E5AA967CF98E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4" creationId="{76FBF203-9803-4B74-93E6-773A7ED83C6C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5" creationId="{184C9B7A-AFFF-4E23-ABDE-4E6E2D989857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6" creationId="{A970EC00-985D-4FEB-AC7C-BE808B7BA5C1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7" creationId="{E2D53C57-502D-43E2-A3E2-81B81CCDD146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8" creationId="{D66E2571-D2A8-4D8B-90CC-31F6D8B879CD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29" creationId="{69EBFC7C-B2B9-48B5-BE29-28326B2781EF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0" creationId="{AF2251D5-A074-452D-A9CE-12C7640B25BC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1" creationId="{F487D16A-2D24-4D57-8E99-AF57A0D0E09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2" creationId="{4FA3944B-2B5A-40EC-9E66-C6D92C5F2F63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3" creationId="{394F878C-8687-49CC-989F-7F4E767AABD3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4" creationId="{0EC4130D-5EF6-4C81-927A-877086A94F3E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5" creationId="{0ECDDA00-1F85-4269-A21E-4C304DEFD4ED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6" creationId="{EDAB77FB-FBFE-4344-9318-20DC74C90E19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7" creationId="{86AA0606-3A59-41F8-9BE1-A6CA1A1E07BE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8" creationId="{4C1ACDF0-59AE-4C47-B7B4-5A0225952BF9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39" creationId="{98CADD0D-E562-4170-90AA-85686DA884CC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0" creationId="{9FEF706D-DF60-4B8A-A162-94FB8F5DD49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1" creationId="{CF1B442E-941F-4729-B0C6-FAFA3BF91050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2" creationId="{E8308FF4-1905-47F9-825E-52286150A953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3" creationId="{24ECB6F1-2B0A-4227-824F-594A2DFB1F2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4" creationId="{9DBAF5DC-E937-444C-BE7F-982D5B3F6065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5" creationId="{8E78E9F6-CF05-4C6E-B4BB-F13E44B3A355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6" creationId="{43E21500-6A92-448A-A7A8-B38F923D9297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7" creationId="{ACEA5B84-0EE0-4DC8-819B-2004D884047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8" creationId="{8D11B6E3-72F7-4A91-97F5-859D67A363F6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49" creationId="{4B77D4F8-37CC-4BBC-9FA1-2AD16D20E0D0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0" creationId="{69DB96E1-5F3A-44F8-95CB-6EEE130099B7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1" creationId="{D78ED33D-112F-4277-9806-D1ED69748E63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2" creationId="{9C2A3D4B-8724-491A-AAAE-51E200428AC8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3" creationId="{8A82D1BF-5280-4BAC-A25B-2DEE56E3F32E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4" creationId="{1BD0821E-426C-4CC4-8F64-6ACF8501D8FE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5" creationId="{FE64565C-E3B8-485E-8F71-09FBC6F9D663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6" creationId="{E44684F3-6BE6-4F8D-B869-E5000D6D0A9C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7" creationId="{95C9EE93-0EAF-4176-BCD1-9C8FD88C9A75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8" creationId="{BFA3EE11-089A-4FDF-9281-53145B66D100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59" creationId="{2E2D863A-6EF6-413C-8565-40B030672F6F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0" creationId="{7CCD0F0D-E2BE-4126-9402-D996385942C6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1" creationId="{1D5E9B1C-D58C-4182-AF30-6B1940530021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2" creationId="{740E4F94-B92F-49EA-8C43-72AA716ED1CA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3" creationId="{23408497-3A90-4D27-A464-9CC0C4EA352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4" creationId="{4F6991BC-D9B8-4774-8AE3-A62513CF1D1E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5" creationId="{0A56EDF6-2D1E-454E-B94C-C64B97513CD6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6" creationId="{FAF05792-7A01-48B9-849C-C36397123280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7" creationId="{EBBE0E38-0056-4ACF-9CDC-7CF4B1DA4BB1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8" creationId="{7837AE82-4567-4640-B9E7-7D0F8C67A463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69" creationId="{7E76ACB0-7F38-4ED0-8248-A8F03BEB689C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0" creationId="{1B181D9C-D2B9-46B4-B3DE-1D3E7C58B1B3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1" creationId="{ED3A2EAB-51AA-4E6C-8FBE-30925F9209CA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2" creationId="{467ACAB8-12B1-4149-9591-B56D409853F6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3" creationId="{56BDDFD2-4749-4EFD-AAF1-072CA2214E1C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4" creationId="{1ED601CD-6CEA-49E9-B8E7-CC2D38CB9510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5" creationId="{9DA39404-F8F7-4D0C-83E7-D1C9D90B787D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6" creationId="{A8363A3F-1778-479F-B4AB-93458274F304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7" creationId="{883A6138-DC7A-4B0F-A5EF-20D1194CF921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8" creationId="{56BE4FB9-0F21-46F6-A2A1-0C3E98449284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79" creationId="{492142A5-4E13-49F8-A9FD-90479CACBF15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80" creationId="{91B137EE-B39E-4328-B1A8-F29DD45B893E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81" creationId="{3628CC44-E177-4152-8A68-80A9341A527B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82" creationId="{E753E47F-E52C-48B5-9ADF-BA21177851E7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83" creationId="{8A41D5A4-600F-4DE0-AE34-47A117738BCC}"/>
          </ac:spMkLst>
        </pc:spChg>
        <pc:spChg chg="mod">
          <ac:chgData name="Syphax Ait oubelli" userId="ecf726b1934da71b" providerId="LiveId" clId="{C1D49008-F9AC-4C23-A4DD-26D81D01CFEB}" dt="2021-09-30T09:49:41.796" v="2417" actId="2711"/>
          <ac:spMkLst>
            <pc:docMk/>
            <pc:sldMk cId="662451329" sldId="375"/>
            <ac:spMk id="184" creationId="{9741A72B-D0D8-42B7-97F2-31359A55BBDA}"/>
          </ac:spMkLst>
        </pc:spChg>
      </pc:sldChg>
      <pc:sldChg chg="del">
        <pc:chgData name="Syphax Ait oubelli" userId="ecf726b1934da71b" providerId="LiveId" clId="{C1D49008-F9AC-4C23-A4DD-26D81D01CFEB}" dt="2021-09-30T06:45:48.365" v="37" actId="47"/>
        <pc:sldMkLst>
          <pc:docMk/>
          <pc:sldMk cId="4025930557" sldId="375"/>
        </pc:sldMkLst>
      </pc:sldChg>
      <pc:sldChg chg="modSp add mod">
        <pc:chgData name="Syphax Ait oubelli" userId="ecf726b1934da71b" providerId="LiveId" clId="{C1D49008-F9AC-4C23-A4DD-26D81D01CFEB}" dt="2021-09-30T09:50:39.368" v="2440" actId="20577"/>
        <pc:sldMkLst>
          <pc:docMk/>
          <pc:sldMk cId="3184375439" sldId="376"/>
        </pc:sldMkLst>
        <pc:spChg chg="mod">
          <ac:chgData name="Syphax Ait oubelli" userId="ecf726b1934da71b" providerId="LiveId" clId="{C1D49008-F9AC-4C23-A4DD-26D81D01CFEB}" dt="2021-09-30T09:50:24.685" v="2425" actId="20577"/>
          <ac:spMkLst>
            <pc:docMk/>
            <pc:sldMk cId="3184375439" sldId="376"/>
            <ac:spMk id="113" creationId="{D7BEC388-8C48-4764-842A-488220FEBB1B}"/>
          </ac:spMkLst>
        </pc:spChg>
        <pc:spChg chg="mod">
          <ac:chgData name="Syphax Ait oubelli" userId="ecf726b1934da71b" providerId="LiveId" clId="{C1D49008-F9AC-4C23-A4DD-26D81D01CFEB}" dt="2021-09-30T09:50:30.582" v="2433" actId="20577"/>
          <ac:spMkLst>
            <pc:docMk/>
            <pc:sldMk cId="3184375439" sldId="376"/>
            <ac:spMk id="114" creationId="{BAA464B3-3BB8-4622-B6C4-19936FCD6077}"/>
          </ac:spMkLst>
        </pc:spChg>
        <pc:spChg chg="mod">
          <ac:chgData name="Syphax Ait oubelli" userId="ecf726b1934da71b" providerId="LiveId" clId="{C1D49008-F9AC-4C23-A4DD-26D81D01CFEB}" dt="2021-09-30T09:50:39.368" v="2440" actId="20577"/>
          <ac:spMkLst>
            <pc:docMk/>
            <pc:sldMk cId="3184375439" sldId="376"/>
            <ac:spMk id="115" creationId="{C393B696-5E7B-4F6C-ACE3-0F59B225288B}"/>
          </ac:spMkLst>
        </pc:spChg>
        <pc:spChg chg="mod">
          <ac:chgData name="Syphax Ait oubelli" userId="ecf726b1934da71b" providerId="LiveId" clId="{C1D49008-F9AC-4C23-A4DD-26D81D01CFEB}" dt="2021-09-30T09:50:38.318" v="2439" actId="20577"/>
          <ac:spMkLst>
            <pc:docMk/>
            <pc:sldMk cId="3184375439" sldId="376"/>
            <ac:spMk id="116" creationId="{A96F5C1A-25BB-4D8B-A50D-C9FF13FC1F10}"/>
          </ac:spMkLst>
        </pc:spChg>
        <pc:spChg chg="mod">
          <ac:chgData name="Syphax Ait oubelli" userId="ecf726b1934da71b" providerId="LiveId" clId="{C1D49008-F9AC-4C23-A4DD-26D81D01CFEB}" dt="2021-09-30T09:50:37.421" v="2438" actId="20577"/>
          <ac:spMkLst>
            <pc:docMk/>
            <pc:sldMk cId="3184375439" sldId="376"/>
            <ac:spMk id="117" creationId="{85AE06CA-CCBA-4E9C-9BA5-D0E0B89F0206}"/>
          </ac:spMkLst>
        </pc:spChg>
        <pc:spChg chg="mod">
          <ac:chgData name="Syphax Ait oubelli" userId="ecf726b1934da71b" providerId="LiveId" clId="{C1D49008-F9AC-4C23-A4DD-26D81D01CFEB}" dt="2021-09-30T09:50:36.689" v="2437" actId="20577"/>
          <ac:spMkLst>
            <pc:docMk/>
            <pc:sldMk cId="3184375439" sldId="376"/>
            <ac:spMk id="118" creationId="{87513FE4-941A-4780-BB90-A8DA38EF8734}"/>
          </ac:spMkLst>
        </pc:spChg>
        <pc:spChg chg="mod">
          <ac:chgData name="Syphax Ait oubelli" userId="ecf726b1934da71b" providerId="LiveId" clId="{C1D49008-F9AC-4C23-A4DD-26D81D01CFEB}" dt="2021-09-30T09:50:35.688" v="2436" actId="20577"/>
          <ac:spMkLst>
            <pc:docMk/>
            <pc:sldMk cId="3184375439" sldId="376"/>
            <ac:spMk id="119" creationId="{F5ACFF26-6420-4046-B6FE-1FBBAF33F537}"/>
          </ac:spMkLst>
        </pc:spChg>
        <pc:spChg chg="mod">
          <ac:chgData name="Syphax Ait oubelli" userId="ecf726b1934da71b" providerId="LiveId" clId="{C1D49008-F9AC-4C23-A4DD-26D81D01CFEB}" dt="2021-09-30T09:50:34.478" v="2435" actId="20577"/>
          <ac:spMkLst>
            <pc:docMk/>
            <pc:sldMk cId="3184375439" sldId="376"/>
            <ac:spMk id="120" creationId="{F7C41F9C-8697-48A7-8E00-5DA6AD8E31EF}"/>
          </ac:spMkLst>
        </pc:spChg>
        <pc:spChg chg="mod">
          <ac:chgData name="Syphax Ait oubelli" userId="ecf726b1934da71b" providerId="LiveId" clId="{C1D49008-F9AC-4C23-A4DD-26D81D01CFEB}" dt="2021-09-30T09:50:33.673" v="2434" actId="20577"/>
          <ac:spMkLst>
            <pc:docMk/>
            <pc:sldMk cId="3184375439" sldId="376"/>
            <ac:spMk id="121" creationId="{638F57F1-6186-4654-B961-57C0BEE25117}"/>
          </ac:spMkLst>
        </pc:spChg>
        <pc:spChg chg="mod">
          <ac:chgData name="Syphax Ait oubelli" userId="ecf726b1934da71b" providerId="LiveId" clId="{C1D49008-F9AC-4C23-A4DD-26D81D01CFEB}" dt="2021-09-30T09:50:25.167" v="2426" actId="20577"/>
          <ac:spMkLst>
            <pc:docMk/>
            <pc:sldMk cId="3184375439" sldId="376"/>
            <ac:spMk id="122" creationId="{D4A40C7E-F6A0-4D65-B4B2-B2845A4A803B}"/>
          </ac:spMkLst>
        </pc:spChg>
        <pc:spChg chg="mod">
          <ac:chgData name="Syphax Ait oubelli" userId="ecf726b1934da71b" providerId="LiveId" clId="{C1D49008-F9AC-4C23-A4DD-26D81D01CFEB}" dt="2021-09-30T09:50:26.016" v="2427" actId="20577"/>
          <ac:spMkLst>
            <pc:docMk/>
            <pc:sldMk cId="3184375439" sldId="376"/>
            <ac:spMk id="131" creationId="{F487D16A-2D24-4D57-8E99-AF57A0D0E09B}"/>
          </ac:spMkLst>
        </pc:spChg>
        <pc:spChg chg="mod">
          <ac:chgData name="Syphax Ait oubelli" userId="ecf726b1934da71b" providerId="LiveId" clId="{C1D49008-F9AC-4C23-A4DD-26D81D01CFEB}" dt="2021-09-30T09:50:26.774" v="2428" actId="20577"/>
          <ac:spMkLst>
            <pc:docMk/>
            <pc:sldMk cId="3184375439" sldId="376"/>
            <ac:spMk id="140" creationId="{9FEF706D-DF60-4B8A-A162-94FB8F5DD49B}"/>
          </ac:spMkLst>
        </pc:spChg>
        <pc:spChg chg="mod">
          <ac:chgData name="Syphax Ait oubelli" userId="ecf726b1934da71b" providerId="LiveId" clId="{C1D49008-F9AC-4C23-A4DD-26D81D01CFEB}" dt="2021-09-30T09:50:27.237" v="2429" actId="20577"/>
          <ac:spMkLst>
            <pc:docMk/>
            <pc:sldMk cId="3184375439" sldId="376"/>
            <ac:spMk id="149" creationId="{4B77D4F8-37CC-4BBC-9FA1-2AD16D20E0D0}"/>
          </ac:spMkLst>
        </pc:spChg>
        <pc:spChg chg="mod">
          <ac:chgData name="Syphax Ait oubelli" userId="ecf726b1934da71b" providerId="LiveId" clId="{C1D49008-F9AC-4C23-A4DD-26D81D01CFEB}" dt="2021-09-30T09:50:27.988" v="2430" actId="20577"/>
          <ac:spMkLst>
            <pc:docMk/>
            <pc:sldMk cId="3184375439" sldId="376"/>
            <ac:spMk id="158" creationId="{BFA3EE11-089A-4FDF-9281-53145B66D100}"/>
          </ac:spMkLst>
        </pc:spChg>
        <pc:spChg chg="mod">
          <ac:chgData name="Syphax Ait oubelli" userId="ecf726b1934da71b" providerId="LiveId" clId="{C1D49008-F9AC-4C23-A4DD-26D81D01CFEB}" dt="2021-09-30T09:50:28.918" v="2431" actId="20577"/>
          <ac:spMkLst>
            <pc:docMk/>
            <pc:sldMk cId="3184375439" sldId="376"/>
            <ac:spMk id="167" creationId="{EBBE0E38-0056-4ACF-9CDC-7CF4B1DA4BB1}"/>
          </ac:spMkLst>
        </pc:spChg>
        <pc:spChg chg="mod">
          <ac:chgData name="Syphax Ait oubelli" userId="ecf726b1934da71b" providerId="LiveId" clId="{C1D49008-F9AC-4C23-A4DD-26D81D01CFEB}" dt="2021-09-30T09:50:29.663" v="2432" actId="20577"/>
          <ac:spMkLst>
            <pc:docMk/>
            <pc:sldMk cId="3184375439" sldId="376"/>
            <ac:spMk id="176" creationId="{A8363A3F-1778-479F-B4AB-93458274F304}"/>
          </ac:spMkLst>
        </pc:spChg>
      </pc:sldChg>
      <pc:sldChg chg="addSp delSp modSp add mod">
        <pc:chgData name="Syphax Ait oubelli" userId="ecf726b1934da71b" providerId="LiveId" clId="{C1D49008-F9AC-4C23-A4DD-26D81D01CFEB}" dt="2021-09-30T09:55:49.973" v="2562" actId="1035"/>
        <pc:sldMkLst>
          <pc:docMk/>
          <pc:sldMk cId="316242723" sldId="377"/>
        </pc:sldMkLst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2" creationId="{17D28ED6-313D-4522-8570-F52AE1277269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3" creationId="{D2B701C5-8AE5-454B-A1DA-114873EA50E8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" creationId="{1CE2E41F-EA06-4E8B-BBA8-123AB97FEC44}"/>
          </ac:spMkLst>
        </pc:spChg>
        <pc:spChg chg="add mod topLvl">
          <ac:chgData name="Syphax Ait oubelli" userId="ecf726b1934da71b" providerId="LiveId" clId="{C1D49008-F9AC-4C23-A4DD-26D81D01CFEB}" dt="2021-09-30T09:53:43.084" v="2533"/>
          <ac:spMkLst>
            <pc:docMk/>
            <pc:sldMk cId="316242723" sldId="377"/>
            <ac:spMk id="6" creationId="{034E2A5C-7B6C-4766-AB6C-46328496D1BF}"/>
          </ac:spMkLst>
        </pc:spChg>
        <pc:spChg chg="add mod topLvl">
          <ac:chgData name="Syphax Ait oubelli" userId="ecf726b1934da71b" providerId="LiveId" clId="{C1D49008-F9AC-4C23-A4DD-26D81D01CFEB}" dt="2021-09-30T09:53:43.084" v="2533"/>
          <ac:spMkLst>
            <pc:docMk/>
            <pc:sldMk cId="316242723" sldId="377"/>
            <ac:spMk id="7" creationId="{A41D866E-DC99-475D-8DD5-1F65041A6FA7}"/>
          </ac:spMkLst>
        </pc:spChg>
        <pc:spChg chg="add mod">
          <ac:chgData name="Syphax Ait oubelli" userId="ecf726b1934da71b" providerId="LiveId" clId="{C1D49008-F9AC-4C23-A4DD-26D81D01CFEB}" dt="2021-09-30T09:55:11.057" v="2542" actId="14100"/>
          <ac:spMkLst>
            <pc:docMk/>
            <pc:sldMk cId="316242723" sldId="377"/>
            <ac:spMk id="9" creationId="{F32A8619-9532-481F-A1F3-DBDA2CE9049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33" creationId="{7D9B5F4D-1298-440A-B46B-423926DE7B05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34" creationId="{06B8E8D0-1866-4E5F-8EEF-DAA4E742B65F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35" creationId="{C11AF530-492A-4C9C-84F9-995895E0E78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36" creationId="{4651D8AA-9C2A-409B-BDD5-50795EB93FD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37" creationId="{558E1F14-CED2-472A-B011-9F1EA710D6A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38" creationId="{C6AA9FBF-DBE2-4EF1-A1E3-033B81C629D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39" creationId="{6C10B232-D35E-497F-AB41-3706C98B27E9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0" creationId="{0201D0A4-07F4-463C-BB47-2ABAE62DE2D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1" creationId="{11FEF42F-998D-41B9-A405-714425B351A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2" creationId="{51B8347B-917E-424A-9563-D097833F46B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3" creationId="{A36203B7-3C15-4B15-AD06-6FDD6B0163D5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4" creationId="{81BB2A61-D199-4D0C-84AA-77129A4AAB3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5" creationId="{53EE2F5F-333E-4EAD-A831-AD520F1C1108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6" creationId="{40016F70-EE27-479D-8DA3-8E6DC99E5CB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7" creationId="{23717986-1687-46FA-9252-9D100AE5A8C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8" creationId="{3BAF9896-CB8B-40EF-AC92-7D29D0B53775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49" creationId="{689711D3-0171-4486-AA58-0108826F25F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0" creationId="{8C7CF454-5B11-4F0D-820C-6E10546152C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1" creationId="{FAD00B59-2282-4BAB-AA57-29E228A5975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2" creationId="{C0ACEE2A-394A-4009-AC62-395531936EB8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3" creationId="{DD8A3186-4EF3-48B2-BFCD-508C5F61ED3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4" creationId="{E40E3FEF-BEA0-4041-85F7-65BF5996A00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5" creationId="{FBEC239E-A3CA-4C05-A69D-6094E1087CC6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6" creationId="{6AEF54C0-9E27-46C7-89A7-71B61571453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7" creationId="{A55F004B-D7D4-4C6E-94ED-2DFCE7A03052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8" creationId="{CD49F3EC-985A-46CD-9721-D19DF5FDC73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59" creationId="{60AF059E-764C-4DD4-8955-05BD801ED669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0" creationId="{07754E40-20DD-4076-9B11-8F0972C77219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1" creationId="{A732A5C6-CCC1-4F10-91B7-A35C5E12CC7F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2" creationId="{553F272E-E89E-4774-B097-23C9C3D6D75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3" creationId="{673149AC-F7F1-487C-8033-CA8BBFDBD9E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4" creationId="{D66EC2FA-3E80-4A97-B716-E7889372923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5" creationId="{88FD00B9-CBEC-486F-BC21-8470C606A2C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6" creationId="{EE8221D3-EA8D-482A-B7B9-E685F728934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7" creationId="{8A7BB694-4777-43DB-9EF2-1B1DF94AC8F8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8" creationId="{3FC4B7D3-BB28-4D03-A090-7389BFE647A2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69" creationId="{0B4206F7-F372-4404-A71C-A82C3F99AB7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0" creationId="{EE033BD3-5A4B-4C46-828C-E5BF2023C8E2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1" creationId="{615186BD-CC76-4D47-8A27-D8A57A35144D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2" creationId="{858A4C64-C7C3-4F49-91C1-8C8947291E5D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3" creationId="{B532A6B9-DF3F-4B74-A910-20AA9438174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4" creationId="{1BF2EFA4-ED4D-4F28-9A3C-5FA24A4F97E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5" creationId="{01BBE86A-F1E7-4F35-92C5-1FD2315BCDD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6" creationId="{6AA35623-58C6-4159-B454-8D1272D181C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7" creationId="{936DE9DC-0BF2-417F-80C4-B3B24A63E03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8" creationId="{54F56CD1-BD67-4133-AB72-441EBE0F76B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79" creationId="{F781426E-D396-4872-93DB-E1D9C42EF16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0" creationId="{90695AC4-7325-4237-87F0-F0A25F45307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1" creationId="{D1386DA4-7CE7-4DB2-9B1F-E2F0B8E602CF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2" creationId="{C2966974-D400-4397-A00C-FC84E5B8C07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3" creationId="{C424A7BC-3212-4D0B-A757-F6F656C0CBC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4" creationId="{590AA07D-DBCB-44BF-A21E-0375DADFEAC9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5" creationId="{A2725F92-885A-4774-AFBC-6FE9371ECE08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6" creationId="{5167D857-A32B-44A7-8549-8B0DA6566B6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7" creationId="{A8D0B457-08E9-4471-9601-4BB0A0EE625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8" creationId="{6980E537-C0B0-4F11-A1F0-AFD111B73A1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89" creationId="{F2ECB16D-5777-4F63-8FD4-3261C7977C2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0" creationId="{B0BFE29D-5DA4-4A17-A438-B61566504F4F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1" creationId="{603D25D9-1F86-429A-9FA5-FEAA04E533E2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2" creationId="{636C1922-275A-43EC-9C31-EED1C339D9B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3" creationId="{8ACB50EC-BB26-4B4D-9222-BB7025E9DF09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4" creationId="{105B3857-8413-49E0-80F9-BA43D85078C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5" creationId="{A3F6BACF-AD3D-4E28-84EE-B54E93863982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6" creationId="{3AB5AFE6-14E0-410E-995A-2DDB82005AE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7" creationId="{C5B3F29C-DA48-42F9-AB40-B66CB66C60A5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8" creationId="{A5B48824-2E66-4580-83F7-5DD9C37498CF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99" creationId="{7E5B7764-09B4-4927-B710-FAFA9C35484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0" creationId="{A90B9000-C523-47A9-9AA4-FE5C5A11021D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1" creationId="{D0D55C01-9707-4DE8-8D68-8EC465CC41A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2" creationId="{75028ACB-6CB0-447E-9FAF-780844E32A2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3" creationId="{E74875B1-A7E0-42D3-94EF-DDE77F4D3CA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4" creationId="{7149F14D-8FAE-4F23-82AE-C5DF80F4699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5" creationId="{F231C22C-6C78-4CBB-BEB3-D2D2F282553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6" creationId="{51360E16-7286-443E-8910-9F74F67690E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7" creationId="{844B2983-27B7-4E5D-97F3-CA8E1BEE0834}"/>
          </ac:spMkLst>
        </pc:spChg>
        <pc:spChg chg="mod topLvl">
          <ac:chgData name="Syphax Ait oubelli" userId="ecf726b1934da71b" providerId="LiveId" clId="{C1D49008-F9AC-4C23-A4DD-26D81D01CFEB}" dt="2021-09-30T09:51:14.981" v="2451"/>
          <ac:spMkLst>
            <pc:docMk/>
            <pc:sldMk cId="316242723" sldId="377"/>
            <ac:spMk id="108" creationId="{5760B583-16D1-477B-85DF-052761E9234D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09" creationId="{0F036B0A-3F29-40EF-B239-AE5CED03951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0" creationId="{65F2C218-33A9-4966-9464-A8415C256AC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2" creationId="{5A1F0A64-D89D-4515-A6EB-800E3E537F42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3" creationId="{D7BEC388-8C48-4764-842A-488220FEBB1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4" creationId="{BAA464B3-3BB8-4622-B6C4-19936FCD607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5" creationId="{C393B696-5E7B-4F6C-ACE3-0F59B225288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6" creationId="{A96F5C1A-25BB-4D8B-A50D-C9FF13FC1F1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7" creationId="{85AE06CA-CCBA-4E9C-9BA5-D0E0B89F0206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8" creationId="{87513FE4-941A-4780-BB90-A8DA38EF873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19" creationId="{F5ACFF26-6420-4046-B6FE-1FBBAF33F53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0" creationId="{F7C41F9C-8697-48A7-8E00-5DA6AD8E31EF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1" creationId="{638F57F1-6186-4654-B961-57C0BEE2511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2" creationId="{D4A40C7E-F6A0-4D65-B4B2-B2845A4A803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3" creationId="{72E82D24-66A4-406B-83AF-E5AA967CF98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4" creationId="{76FBF203-9803-4B74-93E6-773A7ED83C6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5" creationId="{184C9B7A-AFFF-4E23-ABDE-4E6E2D98985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6" creationId="{A970EC00-985D-4FEB-AC7C-BE808B7BA5C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7" creationId="{E2D53C57-502D-43E2-A3E2-81B81CCDD146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8" creationId="{D66E2571-D2A8-4D8B-90CC-31F6D8B879CD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29" creationId="{69EBFC7C-B2B9-48B5-BE29-28326B2781EF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0" creationId="{AF2251D5-A074-452D-A9CE-12C7640B25B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1" creationId="{F487D16A-2D24-4D57-8E99-AF57A0D0E09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2" creationId="{4FA3944B-2B5A-40EC-9E66-C6D92C5F2F6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3" creationId="{394F878C-8687-49CC-989F-7F4E767AABD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4" creationId="{0EC4130D-5EF6-4C81-927A-877086A94F3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5" creationId="{0ECDDA00-1F85-4269-A21E-4C304DEFD4ED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6" creationId="{EDAB77FB-FBFE-4344-9318-20DC74C90E19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7" creationId="{86AA0606-3A59-41F8-9BE1-A6CA1A1E07B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8" creationId="{4C1ACDF0-59AE-4C47-B7B4-5A0225952BF9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39" creationId="{98CADD0D-E562-4170-90AA-85686DA884C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0" creationId="{9FEF706D-DF60-4B8A-A162-94FB8F5DD49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1" creationId="{CF1B442E-941F-4729-B0C6-FAFA3BF9105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2" creationId="{E8308FF4-1905-47F9-825E-52286150A95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3" creationId="{24ECB6F1-2B0A-4227-824F-594A2DFB1F2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4" creationId="{9DBAF5DC-E937-444C-BE7F-982D5B3F6065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5" creationId="{8E78E9F6-CF05-4C6E-B4BB-F13E44B3A355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6" creationId="{43E21500-6A92-448A-A7A8-B38F923D929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7" creationId="{ACEA5B84-0EE0-4DC8-819B-2004D884047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8" creationId="{8D11B6E3-72F7-4A91-97F5-859D67A363F6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49" creationId="{4B77D4F8-37CC-4BBC-9FA1-2AD16D20E0D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0" creationId="{69DB96E1-5F3A-44F8-95CB-6EEE130099B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1" creationId="{D78ED33D-112F-4277-9806-D1ED69748E6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2" creationId="{9C2A3D4B-8724-491A-AAAE-51E200428AC8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3" creationId="{8A82D1BF-5280-4BAC-A25B-2DEE56E3F32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4" creationId="{1BD0821E-426C-4CC4-8F64-6ACF8501D8F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5" creationId="{FE64565C-E3B8-485E-8F71-09FBC6F9D66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6" creationId="{E44684F3-6BE6-4F8D-B869-E5000D6D0A9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7" creationId="{95C9EE93-0EAF-4176-BCD1-9C8FD88C9A75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8" creationId="{BFA3EE11-089A-4FDF-9281-53145B66D10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59" creationId="{2E2D863A-6EF6-413C-8565-40B030672F6F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0" creationId="{7CCD0F0D-E2BE-4126-9402-D996385942C6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1" creationId="{1D5E9B1C-D58C-4182-AF30-6B194053002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2" creationId="{740E4F94-B92F-49EA-8C43-72AA716ED1C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3" creationId="{23408497-3A90-4D27-A464-9CC0C4EA352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4" creationId="{4F6991BC-D9B8-4774-8AE3-A62513CF1D1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5" creationId="{0A56EDF6-2D1E-454E-B94C-C64B97513CD6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6" creationId="{FAF05792-7A01-48B9-849C-C3639712328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7" creationId="{EBBE0E38-0056-4ACF-9CDC-7CF4B1DA4BB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8" creationId="{7837AE82-4567-4640-B9E7-7D0F8C67A46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69" creationId="{7E76ACB0-7F38-4ED0-8248-A8F03BEB689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0" creationId="{1B181D9C-D2B9-46B4-B3DE-1D3E7C58B1B3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1" creationId="{ED3A2EAB-51AA-4E6C-8FBE-30925F9209CA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2" creationId="{467ACAB8-12B1-4149-9591-B56D409853F6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3" creationId="{56BDDFD2-4749-4EFD-AAF1-072CA2214E1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4" creationId="{1ED601CD-6CEA-49E9-B8E7-CC2D38CB9510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5" creationId="{9DA39404-F8F7-4D0C-83E7-D1C9D90B787D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6" creationId="{A8363A3F-1778-479F-B4AB-93458274F30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7" creationId="{883A6138-DC7A-4B0F-A5EF-20D1194CF921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8" creationId="{56BE4FB9-0F21-46F6-A2A1-0C3E9844928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79" creationId="{492142A5-4E13-49F8-A9FD-90479CACBF15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80" creationId="{91B137EE-B39E-4328-B1A8-F29DD45B893E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81" creationId="{3628CC44-E177-4152-8A68-80A9341A527B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82" creationId="{E753E47F-E52C-48B5-9ADF-BA21177851E7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83" creationId="{8A41D5A4-600F-4DE0-AE34-47A117738BCC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84" creationId="{9741A72B-D0D8-42B7-97F2-31359A55BBDA}"/>
          </ac:spMkLst>
        </pc:spChg>
        <pc:spChg chg="add del mod topLvl">
          <ac:chgData name="Syphax Ait oubelli" userId="ecf726b1934da71b" providerId="LiveId" clId="{C1D49008-F9AC-4C23-A4DD-26D81D01CFEB}" dt="2021-09-30T09:51:14.981" v="2451"/>
          <ac:spMkLst>
            <pc:docMk/>
            <pc:sldMk cId="316242723" sldId="377"/>
            <ac:spMk id="185" creationId="{E17442ED-2935-4D9F-8B1E-E8814BA072D4}"/>
          </ac:spMkLst>
        </pc:spChg>
        <pc:spChg chg="add del">
          <ac:chgData name="Syphax Ait oubelli" userId="ecf726b1934da71b" providerId="LiveId" clId="{C1D49008-F9AC-4C23-A4DD-26D81D01CFEB}" dt="2021-09-30T09:51:05.371" v="2444" actId="478"/>
          <ac:spMkLst>
            <pc:docMk/>
            <pc:sldMk cId="316242723" sldId="377"/>
            <ac:spMk id="186" creationId="{B270710A-BA90-4C33-B9D9-9B886EB129EF}"/>
          </ac:spMkLst>
        </pc:spChg>
        <pc:spChg chg="add mod">
          <ac:chgData name="Syphax Ait oubelli" userId="ecf726b1934da71b" providerId="LiveId" clId="{C1D49008-F9AC-4C23-A4DD-26D81D01CFEB}" dt="2021-09-30T09:55:16.638" v="2547" actId="1036"/>
          <ac:spMkLst>
            <pc:docMk/>
            <pc:sldMk cId="316242723" sldId="377"/>
            <ac:spMk id="187" creationId="{07E1924C-D813-4412-9CC9-D1CF5B33C103}"/>
          </ac:spMkLst>
        </pc:spChg>
        <pc:spChg chg="add mod">
          <ac:chgData name="Syphax Ait oubelli" userId="ecf726b1934da71b" providerId="LiveId" clId="{C1D49008-F9AC-4C23-A4DD-26D81D01CFEB}" dt="2021-09-30T09:55:49.973" v="2562" actId="1035"/>
          <ac:spMkLst>
            <pc:docMk/>
            <pc:sldMk cId="316242723" sldId="377"/>
            <ac:spMk id="188" creationId="{933F463D-F61F-4CA4-ADE5-29D9C30F0FF2}"/>
          </ac:spMkLst>
        </pc:spChg>
        <pc:spChg chg="add mod">
          <ac:chgData name="Syphax Ait oubelli" userId="ecf726b1934da71b" providerId="LiveId" clId="{C1D49008-F9AC-4C23-A4DD-26D81D01CFEB}" dt="2021-09-30T09:55:41.383" v="2554" actId="1076"/>
          <ac:spMkLst>
            <pc:docMk/>
            <pc:sldMk cId="316242723" sldId="377"/>
            <ac:spMk id="189" creationId="{B042FC13-2943-46AF-83E4-E4DE09232C9A}"/>
          </ac:spMkLst>
        </pc:spChg>
        <pc:spChg chg="add mod">
          <ac:chgData name="Syphax Ait oubelli" userId="ecf726b1934da71b" providerId="LiveId" clId="{C1D49008-F9AC-4C23-A4DD-26D81D01CFEB}" dt="2021-09-30T09:55:41.383" v="2554" actId="1076"/>
          <ac:spMkLst>
            <pc:docMk/>
            <pc:sldMk cId="316242723" sldId="377"/>
            <ac:spMk id="190" creationId="{FFE61161-B6B7-425C-8C08-1836A3EA3D49}"/>
          </ac:spMkLst>
        </pc:spChg>
        <pc:spChg chg="add mod">
          <ac:chgData name="Syphax Ait oubelli" userId="ecf726b1934da71b" providerId="LiveId" clId="{C1D49008-F9AC-4C23-A4DD-26D81D01CFEB}" dt="2021-09-30T09:55:47.401" v="2560" actId="14100"/>
          <ac:spMkLst>
            <pc:docMk/>
            <pc:sldMk cId="316242723" sldId="377"/>
            <ac:spMk id="191" creationId="{5C71D580-C871-467C-9A2F-576B15AE4B47}"/>
          </ac:spMkLst>
        </pc:spChg>
        <pc:grpChg chg="add del mod">
          <ac:chgData name="Syphax Ait oubelli" userId="ecf726b1934da71b" providerId="LiveId" clId="{C1D49008-F9AC-4C23-A4DD-26D81D01CFEB}" dt="2021-09-30T09:51:14.981" v="2451"/>
          <ac:grpSpMkLst>
            <pc:docMk/>
            <pc:sldMk cId="316242723" sldId="377"/>
            <ac:grpSpMk id="5" creationId="{C8E86794-D0B2-47AD-88B0-6483C0ED87FC}"/>
          </ac:grpSpMkLst>
        </pc:grpChg>
        <pc:grpChg chg="add del mod">
          <ac:chgData name="Syphax Ait oubelli" userId="ecf726b1934da71b" providerId="LiveId" clId="{C1D49008-F9AC-4C23-A4DD-26D81D01CFEB}" dt="2021-09-30T09:53:43.084" v="2533"/>
          <ac:grpSpMkLst>
            <pc:docMk/>
            <pc:sldMk cId="316242723" sldId="377"/>
            <ac:grpSpMk id="8" creationId="{1B76DF0A-7FDD-414A-A944-50F35F365CD6}"/>
          </ac:grpSpMkLst>
        </pc:grpChg>
      </pc:sldChg>
      <pc:sldChg chg="addSp delSp modSp add mod">
        <pc:chgData name="Syphax Ait oubelli" userId="ecf726b1934da71b" providerId="LiveId" clId="{C1D49008-F9AC-4C23-A4DD-26D81D01CFEB}" dt="2021-09-30T10:01:02.549" v="2701" actId="207"/>
        <pc:sldMkLst>
          <pc:docMk/>
          <pc:sldMk cId="4289472785" sldId="378"/>
        </pc:sldMkLst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2" creationId="{E0B07E7B-29B1-4582-B89B-0410B3B1917E}"/>
          </ac:spMkLst>
        </pc:spChg>
        <pc:spChg chg="del">
          <ac:chgData name="Syphax Ait oubelli" userId="ecf726b1934da71b" providerId="LiveId" clId="{C1D49008-F9AC-4C23-A4DD-26D81D01CFEB}" dt="2021-09-30T09:56:11.261" v="2564" actId="478"/>
          <ac:spMkLst>
            <pc:docMk/>
            <pc:sldMk cId="4289472785" sldId="378"/>
            <ac:spMk id="6" creationId="{034E2A5C-7B6C-4766-AB6C-46328496D1BF}"/>
          </ac:spMkLst>
        </pc:spChg>
        <pc:spChg chg="mod">
          <ac:chgData name="Syphax Ait oubelli" userId="ecf726b1934da71b" providerId="LiveId" clId="{C1D49008-F9AC-4C23-A4DD-26D81D01CFEB}" dt="2021-09-30T09:56:49.151" v="2573" actId="1076"/>
          <ac:spMkLst>
            <pc:docMk/>
            <pc:sldMk cId="4289472785" sldId="378"/>
            <ac:spMk id="7" creationId="{A41D866E-DC99-475D-8DD5-1F65041A6FA7}"/>
          </ac:spMkLst>
        </pc:spChg>
        <pc:spChg chg="del">
          <ac:chgData name="Syphax Ait oubelli" userId="ecf726b1934da71b" providerId="LiveId" clId="{C1D49008-F9AC-4C23-A4DD-26D81D01CFEB}" dt="2021-09-30T09:56:11.261" v="2564" actId="478"/>
          <ac:spMkLst>
            <pc:docMk/>
            <pc:sldMk cId="4289472785" sldId="378"/>
            <ac:spMk id="9" creationId="{F32A8619-9532-481F-A1F3-DBDA2CE90494}"/>
          </ac:spMkLst>
        </pc:spChg>
        <pc:spChg chg="add del mod">
          <ac:chgData name="Syphax Ait oubelli" userId="ecf726b1934da71b" providerId="LiveId" clId="{C1D49008-F9AC-4C23-A4DD-26D81D01CFEB}" dt="2021-09-30T09:56:38.629" v="2571" actId="478"/>
          <ac:spMkLst>
            <pc:docMk/>
            <pc:sldMk cId="4289472785" sldId="378"/>
            <ac:spMk id="12" creationId="{7D4DCB87-07EE-44CC-B78F-BDEB3A63D0F1}"/>
          </ac:spMkLst>
        </pc:spChg>
        <pc:spChg chg="add del mod">
          <ac:chgData name="Syphax Ait oubelli" userId="ecf726b1934da71b" providerId="LiveId" clId="{C1D49008-F9AC-4C23-A4DD-26D81D01CFEB}" dt="2021-09-30T09:56:34.165" v="2570" actId="478"/>
          <ac:spMkLst>
            <pc:docMk/>
            <pc:sldMk cId="4289472785" sldId="378"/>
            <ac:spMk id="13" creationId="{B4571459-69DF-40AD-8306-53316B7947B5}"/>
          </ac:spMkLst>
        </pc:spChg>
        <pc:spChg chg="add del mod">
          <ac:chgData name="Syphax Ait oubelli" userId="ecf726b1934da71b" providerId="LiveId" clId="{C1D49008-F9AC-4C23-A4DD-26D81D01CFEB}" dt="2021-09-30T09:56:34.165" v="2570" actId="478"/>
          <ac:spMkLst>
            <pc:docMk/>
            <pc:sldMk cId="4289472785" sldId="378"/>
            <ac:spMk id="14" creationId="{B3BF1A06-57EE-4A97-A5DB-ABAC88E9F50B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5" creationId="{A30AEF30-1DC7-4875-AD42-02E7DD092EF1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6" creationId="{96569C86-7E42-4604-8350-752791DD9758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7" creationId="{9E9F43B9-EC24-456B-AEAA-E9D78B7D25DF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8" creationId="{445B2B2D-B634-4FF0-9024-9D8BDDEF4FC0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9" creationId="{851FD469-573B-4C50-A39D-F852E6514B5C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20" creationId="{023A634C-ECE9-496E-8069-BAFBDDCF933F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21" creationId="{CF1F72C3-B758-4E62-A964-9D275D33DD7E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22" creationId="{7411306E-4307-437F-A2AD-D5C7E17A6A6A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23" creationId="{522A9135-7D26-45E1-B567-E95146626D31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24" creationId="{0AF83A47-AA42-40BD-97B8-DAF6403D7D4B}"/>
          </ac:spMkLst>
        </pc:spChg>
        <pc:spChg chg="add mod">
          <ac:chgData name="Syphax Ait oubelli" userId="ecf726b1934da71b" providerId="LiveId" clId="{C1D49008-F9AC-4C23-A4DD-26D81D01CFEB}" dt="2021-09-30T09:59:42.789" v="2628" actId="20577"/>
          <ac:spMkLst>
            <pc:docMk/>
            <pc:sldMk cId="4289472785" sldId="378"/>
            <ac:spMk id="25" creationId="{A961651C-92AD-40F2-B8CF-4022D6727E21}"/>
          </ac:spMkLst>
        </pc:spChg>
        <pc:spChg chg="add mod">
          <ac:chgData name="Syphax Ait oubelli" userId="ecf726b1934da71b" providerId="LiveId" clId="{C1D49008-F9AC-4C23-A4DD-26D81D01CFEB}" dt="2021-09-30T09:59:53.121" v="2635" actId="20577"/>
          <ac:spMkLst>
            <pc:docMk/>
            <pc:sldMk cId="4289472785" sldId="378"/>
            <ac:spMk id="26" creationId="{44C51395-939C-4629-852A-30FD1A6CE224}"/>
          </ac:spMkLst>
        </pc:spChg>
        <pc:spChg chg="add mod">
          <ac:chgData name="Syphax Ait oubelli" userId="ecf726b1934da71b" providerId="LiveId" clId="{C1D49008-F9AC-4C23-A4DD-26D81D01CFEB}" dt="2021-09-30T10:00:02.478" v="2642" actId="20577"/>
          <ac:spMkLst>
            <pc:docMk/>
            <pc:sldMk cId="4289472785" sldId="378"/>
            <ac:spMk id="27" creationId="{D00287ED-316E-4101-903C-9C7ED20E6ADE}"/>
          </ac:spMkLst>
        </pc:spChg>
        <pc:spChg chg="add mod">
          <ac:chgData name="Syphax Ait oubelli" userId="ecf726b1934da71b" providerId="LiveId" clId="{C1D49008-F9AC-4C23-A4DD-26D81D01CFEB}" dt="2021-09-30T10:00:10.381" v="2649" actId="20577"/>
          <ac:spMkLst>
            <pc:docMk/>
            <pc:sldMk cId="4289472785" sldId="378"/>
            <ac:spMk id="28" creationId="{B75C64A1-587D-40C7-A410-99EC41733F74}"/>
          </ac:spMkLst>
        </pc:spChg>
        <pc:spChg chg="add mod">
          <ac:chgData name="Syphax Ait oubelli" userId="ecf726b1934da71b" providerId="LiveId" clId="{C1D49008-F9AC-4C23-A4DD-26D81D01CFEB}" dt="2021-09-30T10:00:21.654" v="2658" actId="20577"/>
          <ac:spMkLst>
            <pc:docMk/>
            <pc:sldMk cId="4289472785" sldId="378"/>
            <ac:spMk id="29" creationId="{6FC1691A-5BD5-468C-8807-5A7E6C495687}"/>
          </ac:spMkLst>
        </pc:spChg>
        <pc:spChg chg="add mod">
          <ac:chgData name="Syphax Ait oubelli" userId="ecf726b1934da71b" providerId="LiveId" clId="{C1D49008-F9AC-4C23-A4DD-26D81D01CFEB}" dt="2021-09-30T10:00:34.789" v="2669" actId="20577"/>
          <ac:spMkLst>
            <pc:docMk/>
            <pc:sldMk cId="4289472785" sldId="378"/>
            <ac:spMk id="30" creationId="{1B0F449C-5AA2-4405-B9C6-EE34FFE874D2}"/>
          </ac:spMkLst>
        </pc:spChg>
        <pc:spChg chg="add mod">
          <ac:chgData name="Syphax Ait oubelli" userId="ecf726b1934da71b" providerId="LiveId" clId="{C1D49008-F9AC-4C23-A4DD-26D81D01CFEB}" dt="2021-09-30T10:00:44.310" v="2677" actId="20577"/>
          <ac:spMkLst>
            <pc:docMk/>
            <pc:sldMk cId="4289472785" sldId="378"/>
            <ac:spMk id="31" creationId="{7E3F3304-9B9E-4482-8F68-CCA02AF8FADA}"/>
          </ac:spMkLst>
        </pc:spChg>
        <pc:spChg chg="add mod">
          <ac:chgData name="Syphax Ait oubelli" userId="ecf726b1934da71b" providerId="LiveId" clId="{C1D49008-F9AC-4C23-A4DD-26D81D01CFEB}" dt="2021-09-30T10:00:52.079" v="2690" actId="20577"/>
          <ac:spMkLst>
            <pc:docMk/>
            <pc:sldMk cId="4289472785" sldId="378"/>
            <ac:spMk id="32" creationId="{6606447E-72F7-42C8-A88D-65169BFE6615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33" creationId="{A1F8EEEE-0809-4255-AC2C-82FE56B39F49}"/>
          </ac:spMkLst>
        </pc:spChg>
        <pc:spChg chg="add mod">
          <ac:chgData name="Syphax Ait oubelli" userId="ecf726b1934da71b" providerId="LiveId" clId="{C1D49008-F9AC-4C23-A4DD-26D81D01CFEB}" dt="2021-09-30T09:59:45.440" v="2629" actId="20577"/>
          <ac:spMkLst>
            <pc:docMk/>
            <pc:sldMk cId="4289472785" sldId="378"/>
            <ac:spMk id="34" creationId="{32E19646-FC49-401A-AD2D-FA124D46CC4C}"/>
          </ac:spMkLst>
        </pc:spChg>
        <pc:spChg chg="add mod">
          <ac:chgData name="Syphax Ait oubelli" userId="ecf726b1934da71b" providerId="LiveId" clId="{C1D49008-F9AC-4C23-A4DD-26D81D01CFEB}" dt="2021-09-30T09:59:53.757" v="2636" actId="20577"/>
          <ac:spMkLst>
            <pc:docMk/>
            <pc:sldMk cId="4289472785" sldId="378"/>
            <ac:spMk id="35" creationId="{3FDD8320-7155-4FA2-9B62-86C0D1FEB152}"/>
          </ac:spMkLst>
        </pc:spChg>
        <pc:spChg chg="add mod">
          <ac:chgData name="Syphax Ait oubelli" userId="ecf726b1934da71b" providerId="LiveId" clId="{C1D49008-F9AC-4C23-A4DD-26D81D01CFEB}" dt="2021-09-30T10:00:03.181" v="2643" actId="20577"/>
          <ac:spMkLst>
            <pc:docMk/>
            <pc:sldMk cId="4289472785" sldId="378"/>
            <ac:spMk id="36" creationId="{32B3E2CA-78BD-4D69-8D55-9ED0A2BF120B}"/>
          </ac:spMkLst>
        </pc:spChg>
        <pc:spChg chg="add mod">
          <ac:chgData name="Syphax Ait oubelli" userId="ecf726b1934da71b" providerId="LiveId" clId="{C1D49008-F9AC-4C23-A4DD-26D81D01CFEB}" dt="2021-09-30T10:00:11.291" v="2650" actId="20577"/>
          <ac:spMkLst>
            <pc:docMk/>
            <pc:sldMk cId="4289472785" sldId="378"/>
            <ac:spMk id="37" creationId="{C1EB2C9B-884A-450E-8BD0-11A0109DB80D}"/>
          </ac:spMkLst>
        </pc:spChg>
        <pc:spChg chg="add mod">
          <ac:chgData name="Syphax Ait oubelli" userId="ecf726b1934da71b" providerId="LiveId" clId="{C1D49008-F9AC-4C23-A4DD-26D81D01CFEB}" dt="2021-09-30T10:00:22.095" v="2659" actId="20577"/>
          <ac:spMkLst>
            <pc:docMk/>
            <pc:sldMk cId="4289472785" sldId="378"/>
            <ac:spMk id="38" creationId="{872CECD3-85C7-4F92-A88A-C6E60DC15FDE}"/>
          </ac:spMkLst>
        </pc:spChg>
        <pc:spChg chg="add mod">
          <ac:chgData name="Syphax Ait oubelli" userId="ecf726b1934da71b" providerId="LiveId" clId="{C1D49008-F9AC-4C23-A4DD-26D81D01CFEB}" dt="2021-09-30T10:00:35.414" v="2670" actId="20577"/>
          <ac:spMkLst>
            <pc:docMk/>
            <pc:sldMk cId="4289472785" sldId="378"/>
            <ac:spMk id="39" creationId="{585C72A0-BA28-46D1-B788-E10446A8C817}"/>
          </ac:spMkLst>
        </pc:spChg>
        <pc:spChg chg="add mod">
          <ac:chgData name="Syphax Ait oubelli" userId="ecf726b1934da71b" providerId="LiveId" clId="{C1D49008-F9AC-4C23-A4DD-26D81D01CFEB}" dt="2021-09-30T10:00:44.855" v="2678" actId="20577"/>
          <ac:spMkLst>
            <pc:docMk/>
            <pc:sldMk cId="4289472785" sldId="378"/>
            <ac:spMk id="40" creationId="{CBCC96C4-74D4-48ED-8EA2-700E3873FF01}"/>
          </ac:spMkLst>
        </pc:spChg>
        <pc:spChg chg="add mod">
          <ac:chgData name="Syphax Ait oubelli" userId="ecf726b1934da71b" providerId="LiveId" clId="{C1D49008-F9AC-4C23-A4DD-26D81D01CFEB}" dt="2021-09-30T10:00:52.543" v="2691" actId="20577"/>
          <ac:spMkLst>
            <pc:docMk/>
            <pc:sldMk cId="4289472785" sldId="378"/>
            <ac:spMk id="41" creationId="{8A64E1E5-8C88-4354-A440-78D81FB4F48B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42" creationId="{A8B0E7F7-1065-4F3C-84C3-E4845C88E26B}"/>
          </ac:spMkLst>
        </pc:spChg>
        <pc:spChg chg="add mod">
          <ac:chgData name="Syphax Ait oubelli" userId="ecf726b1934da71b" providerId="LiveId" clId="{C1D49008-F9AC-4C23-A4DD-26D81D01CFEB}" dt="2021-09-30T09:59:46.271" v="2630" actId="20577"/>
          <ac:spMkLst>
            <pc:docMk/>
            <pc:sldMk cId="4289472785" sldId="378"/>
            <ac:spMk id="43" creationId="{BBEA071C-9075-44D8-B8BB-D6CE6B75FDCD}"/>
          </ac:spMkLst>
        </pc:spChg>
        <pc:spChg chg="add mod">
          <ac:chgData name="Syphax Ait oubelli" userId="ecf726b1934da71b" providerId="LiveId" clId="{C1D49008-F9AC-4C23-A4DD-26D81D01CFEB}" dt="2021-09-30T09:59:54.301" v="2637" actId="20577"/>
          <ac:spMkLst>
            <pc:docMk/>
            <pc:sldMk cId="4289472785" sldId="378"/>
            <ac:spMk id="44" creationId="{6407D055-CDF6-47C6-A8A5-1A56E19AFADC}"/>
          </ac:spMkLst>
        </pc:spChg>
        <pc:spChg chg="add mod">
          <ac:chgData name="Syphax Ait oubelli" userId="ecf726b1934da71b" providerId="LiveId" clId="{C1D49008-F9AC-4C23-A4DD-26D81D01CFEB}" dt="2021-09-30T10:00:03.886" v="2644" actId="20577"/>
          <ac:spMkLst>
            <pc:docMk/>
            <pc:sldMk cId="4289472785" sldId="378"/>
            <ac:spMk id="45" creationId="{73429B42-2F88-44EF-A8E5-9CA61ACEFA0A}"/>
          </ac:spMkLst>
        </pc:spChg>
        <pc:spChg chg="add mod">
          <ac:chgData name="Syphax Ait oubelli" userId="ecf726b1934da71b" providerId="LiveId" clId="{C1D49008-F9AC-4C23-A4DD-26D81D01CFEB}" dt="2021-09-30T10:00:13.550" v="2653" actId="20577"/>
          <ac:spMkLst>
            <pc:docMk/>
            <pc:sldMk cId="4289472785" sldId="378"/>
            <ac:spMk id="46" creationId="{F4953F6F-BAE7-453F-90A9-2A04CDE4F038}"/>
          </ac:spMkLst>
        </pc:spChg>
        <pc:spChg chg="add mod">
          <ac:chgData name="Syphax Ait oubelli" userId="ecf726b1934da71b" providerId="LiveId" clId="{C1D49008-F9AC-4C23-A4DD-26D81D01CFEB}" dt="2021-09-30T10:00:26.479" v="2664" actId="20577"/>
          <ac:spMkLst>
            <pc:docMk/>
            <pc:sldMk cId="4289472785" sldId="378"/>
            <ac:spMk id="47" creationId="{E54FBC0D-0954-47B6-82D2-2F9214DA3366}"/>
          </ac:spMkLst>
        </pc:spChg>
        <pc:spChg chg="add mod">
          <ac:chgData name="Syphax Ait oubelli" userId="ecf726b1934da71b" providerId="LiveId" clId="{C1D49008-F9AC-4C23-A4DD-26D81D01CFEB}" dt="2021-09-30T10:00:36.046" v="2671" actId="20577"/>
          <ac:spMkLst>
            <pc:docMk/>
            <pc:sldMk cId="4289472785" sldId="378"/>
            <ac:spMk id="48" creationId="{12120C2F-1050-4109-9C7F-1CDA8969B14B}"/>
          </ac:spMkLst>
        </pc:spChg>
        <pc:spChg chg="add mod">
          <ac:chgData name="Syphax Ait oubelli" userId="ecf726b1934da71b" providerId="LiveId" clId="{C1D49008-F9AC-4C23-A4DD-26D81D01CFEB}" dt="2021-09-30T10:00:45.485" v="2679" actId="20577"/>
          <ac:spMkLst>
            <pc:docMk/>
            <pc:sldMk cId="4289472785" sldId="378"/>
            <ac:spMk id="49" creationId="{D367E8BD-D112-472F-99E6-2752CBF62C39}"/>
          </ac:spMkLst>
        </pc:spChg>
        <pc:spChg chg="add mod">
          <ac:chgData name="Syphax Ait oubelli" userId="ecf726b1934da71b" providerId="LiveId" clId="{C1D49008-F9AC-4C23-A4DD-26D81D01CFEB}" dt="2021-09-30T10:00:53.254" v="2692" actId="20577"/>
          <ac:spMkLst>
            <pc:docMk/>
            <pc:sldMk cId="4289472785" sldId="378"/>
            <ac:spMk id="50" creationId="{C7773B50-EFD9-41FF-B260-39DBABDDBCC5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51" creationId="{DEE159B3-81DE-4CA8-B26B-A58F88025905}"/>
          </ac:spMkLst>
        </pc:spChg>
        <pc:spChg chg="add mod">
          <ac:chgData name="Syphax Ait oubelli" userId="ecf726b1934da71b" providerId="LiveId" clId="{C1D49008-F9AC-4C23-A4DD-26D81D01CFEB}" dt="2021-09-30T09:59:46.982" v="2631" actId="20577"/>
          <ac:spMkLst>
            <pc:docMk/>
            <pc:sldMk cId="4289472785" sldId="378"/>
            <ac:spMk id="52" creationId="{7FCA4140-7540-4E0A-9B42-6CAEF660BDBB}"/>
          </ac:spMkLst>
        </pc:spChg>
        <pc:spChg chg="add mod">
          <ac:chgData name="Syphax Ait oubelli" userId="ecf726b1934da71b" providerId="LiveId" clId="{C1D49008-F9AC-4C23-A4DD-26D81D01CFEB}" dt="2021-09-30T09:59:54.733" v="2638" actId="20577"/>
          <ac:spMkLst>
            <pc:docMk/>
            <pc:sldMk cId="4289472785" sldId="378"/>
            <ac:spMk id="53" creationId="{28BC42C6-F3C8-4136-A3E4-CF6F432F9F96}"/>
          </ac:spMkLst>
        </pc:spChg>
        <pc:spChg chg="add mod">
          <ac:chgData name="Syphax Ait oubelli" userId="ecf726b1934da71b" providerId="LiveId" clId="{C1D49008-F9AC-4C23-A4DD-26D81D01CFEB}" dt="2021-09-30T10:00:04.413" v="2645" actId="20577"/>
          <ac:spMkLst>
            <pc:docMk/>
            <pc:sldMk cId="4289472785" sldId="378"/>
            <ac:spMk id="54" creationId="{2F3CA7BF-6872-425E-9B9D-5E0E594293AE}"/>
          </ac:spMkLst>
        </pc:spChg>
        <pc:spChg chg="add mod">
          <ac:chgData name="Syphax Ait oubelli" userId="ecf726b1934da71b" providerId="LiveId" clId="{C1D49008-F9AC-4C23-A4DD-26D81D01CFEB}" dt="2021-09-30T10:00:14.518" v="2654" actId="20577"/>
          <ac:spMkLst>
            <pc:docMk/>
            <pc:sldMk cId="4289472785" sldId="378"/>
            <ac:spMk id="55" creationId="{4A13F9C8-4CF7-4B36-96D4-9EDB4CBA119A}"/>
          </ac:spMkLst>
        </pc:spChg>
        <pc:spChg chg="add mod">
          <ac:chgData name="Syphax Ait oubelli" userId="ecf726b1934da71b" providerId="LiveId" clId="{C1D49008-F9AC-4C23-A4DD-26D81D01CFEB}" dt="2021-09-30T10:00:27.256" v="2665" actId="20577"/>
          <ac:spMkLst>
            <pc:docMk/>
            <pc:sldMk cId="4289472785" sldId="378"/>
            <ac:spMk id="56" creationId="{B67B4BAE-B7C8-402D-B820-B73535AE131B}"/>
          </ac:spMkLst>
        </pc:spChg>
        <pc:spChg chg="add mod">
          <ac:chgData name="Syphax Ait oubelli" userId="ecf726b1934da71b" providerId="LiveId" clId="{C1D49008-F9AC-4C23-A4DD-26D81D01CFEB}" dt="2021-09-30T10:00:36.645" v="2672" actId="20577"/>
          <ac:spMkLst>
            <pc:docMk/>
            <pc:sldMk cId="4289472785" sldId="378"/>
            <ac:spMk id="57" creationId="{EA726C75-E8E2-44EA-89DE-A967483AC693}"/>
          </ac:spMkLst>
        </pc:spChg>
        <pc:spChg chg="add mod">
          <ac:chgData name="Syphax Ait oubelli" userId="ecf726b1934da71b" providerId="LiveId" clId="{C1D49008-F9AC-4C23-A4DD-26D81D01CFEB}" dt="2021-09-30T10:00:45.941" v="2680" actId="20577"/>
          <ac:spMkLst>
            <pc:docMk/>
            <pc:sldMk cId="4289472785" sldId="378"/>
            <ac:spMk id="58" creationId="{510ED26B-21CF-40FF-A85D-96A0E50C7543}"/>
          </ac:spMkLst>
        </pc:spChg>
        <pc:spChg chg="add mod">
          <ac:chgData name="Syphax Ait oubelli" userId="ecf726b1934da71b" providerId="LiveId" clId="{C1D49008-F9AC-4C23-A4DD-26D81D01CFEB}" dt="2021-09-30T10:00:53.716" v="2693" actId="20577"/>
          <ac:spMkLst>
            <pc:docMk/>
            <pc:sldMk cId="4289472785" sldId="378"/>
            <ac:spMk id="59" creationId="{4916AD54-032C-4DEB-A54A-BD4E4360C179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60" creationId="{05D17215-3D85-4728-A878-65288C621D68}"/>
          </ac:spMkLst>
        </pc:spChg>
        <pc:spChg chg="add mod">
          <ac:chgData name="Syphax Ait oubelli" userId="ecf726b1934da71b" providerId="LiveId" clId="{C1D49008-F9AC-4C23-A4DD-26D81D01CFEB}" dt="2021-09-30T09:59:47.638" v="2632" actId="20577"/>
          <ac:spMkLst>
            <pc:docMk/>
            <pc:sldMk cId="4289472785" sldId="378"/>
            <ac:spMk id="61" creationId="{4F74878C-08D7-4634-9679-3850211741C5}"/>
          </ac:spMkLst>
        </pc:spChg>
        <pc:spChg chg="add mod">
          <ac:chgData name="Syphax Ait oubelli" userId="ecf726b1934da71b" providerId="LiveId" clId="{C1D49008-F9AC-4C23-A4DD-26D81D01CFEB}" dt="2021-09-30T09:59:55.366" v="2639" actId="20577"/>
          <ac:spMkLst>
            <pc:docMk/>
            <pc:sldMk cId="4289472785" sldId="378"/>
            <ac:spMk id="62" creationId="{2CBD06F7-3467-47AD-BB5A-0E19F4E40252}"/>
          </ac:spMkLst>
        </pc:spChg>
        <pc:spChg chg="add mod">
          <ac:chgData name="Syphax Ait oubelli" userId="ecf726b1934da71b" providerId="LiveId" clId="{C1D49008-F9AC-4C23-A4DD-26D81D01CFEB}" dt="2021-09-30T10:00:05.096" v="2646" actId="20577"/>
          <ac:spMkLst>
            <pc:docMk/>
            <pc:sldMk cId="4289472785" sldId="378"/>
            <ac:spMk id="63" creationId="{B99713A4-6F2B-4EB5-94B2-A374B3C6B7C0}"/>
          </ac:spMkLst>
        </pc:spChg>
        <pc:spChg chg="add mod">
          <ac:chgData name="Syphax Ait oubelli" userId="ecf726b1934da71b" providerId="LiveId" clId="{C1D49008-F9AC-4C23-A4DD-26D81D01CFEB}" dt="2021-09-30T10:00:15.262" v="2655" actId="20577"/>
          <ac:spMkLst>
            <pc:docMk/>
            <pc:sldMk cId="4289472785" sldId="378"/>
            <ac:spMk id="64" creationId="{0089F4CC-CBB5-4177-9FD9-A7DCB10AEF8B}"/>
          </ac:spMkLst>
        </pc:spChg>
        <pc:spChg chg="add mod">
          <ac:chgData name="Syphax Ait oubelli" userId="ecf726b1934da71b" providerId="LiveId" clId="{C1D49008-F9AC-4C23-A4DD-26D81D01CFEB}" dt="2021-09-30T10:00:27.974" v="2666" actId="20577"/>
          <ac:spMkLst>
            <pc:docMk/>
            <pc:sldMk cId="4289472785" sldId="378"/>
            <ac:spMk id="65" creationId="{83F8436C-088E-4745-B959-510FD6C8FEBA}"/>
          </ac:spMkLst>
        </pc:spChg>
        <pc:spChg chg="add mod">
          <ac:chgData name="Syphax Ait oubelli" userId="ecf726b1934da71b" providerId="LiveId" clId="{C1D49008-F9AC-4C23-A4DD-26D81D01CFEB}" dt="2021-09-30T10:00:37.341" v="2673" actId="20577"/>
          <ac:spMkLst>
            <pc:docMk/>
            <pc:sldMk cId="4289472785" sldId="378"/>
            <ac:spMk id="66" creationId="{003188BA-2BF1-460E-8FF3-ABBFD156BA4F}"/>
          </ac:spMkLst>
        </pc:spChg>
        <pc:spChg chg="add mod">
          <ac:chgData name="Syphax Ait oubelli" userId="ecf726b1934da71b" providerId="LiveId" clId="{C1D49008-F9AC-4C23-A4DD-26D81D01CFEB}" dt="2021-09-30T10:00:46.501" v="2681" actId="20577"/>
          <ac:spMkLst>
            <pc:docMk/>
            <pc:sldMk cId="4289472785" sldId="378"/>
            <ac:spMk id="67" creationId="{35C0B4FE-C7B4-43A8-A56E-4110D785D0C5}"/>
          </ac:spMkLst>
        </pc:spChg>
        <pc:spChg chg="add mod">
          <ac:chgData name="Syphax Ait oubelli" userId="ecf726b1934da71b" providerId="LiveId" clId="{C1D49008-F9AC-4C23-A4DD-26D81D01CFEB}" dt="2021-09-30T10:00:54.445" v="2695" actId="20577"/>
          <ac:spMkLst>
            <pc:docMk/>
            <pc:sldMk cId="4289472785" sldId="378"/>
            <ac:spMk id="68" creationId="{2D9F325D-B1B7-4EE8-B2B9-15985D4D7D9D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69" creationId="{66725480-07C1-4790-BAC9-D28D2C4DA192}"/>
          </ac:spMkLst>
        </pc:spChg>
        <pc:spChg chg="add mod">
          <ac:chgData name="Syphax Ait oubelli" userId="ecf726b1934da71b" providerId="LiveId" clId="{C1D49008-F9AC-4C23-A4DD-26D81D01CFEB}" dt="2021-09-30T09:59:48.271" v="2633" actId="20577"/>
          <ac:spMkLst>
            <pc:docMk/>
            <pc:sldMk cId="4289472785" sldId="378"/>
            <ac:spMk id="70" creationId="{F5ACB417-B8ED-46A6-9D31-70FDA9B9114C}"/>
          </ac:spMkLst>
        </pc:spChg>
        <pc:spChg chg="add mod">
          <ac:chgData name="Syphax Ait oubelli" userId="ecf726b1934da71b" providerId="LiveId" clId="{C1D49008-F9AC-4C23-A4DD-26D81D01CFEB}" dt="2021-09-30T09:59:56.159" v="2640" actId="20577"/>
          <ac:spMkLst>
            <pc:docMk/>
            <pc:sldMk cId="4289472785" sldId="378"/>
            <ac:spMk id="71" creationId="{1602BDB0-712B-455F-8C04-D42C32F63F48}"/>
          </ac:spMkLst>
        </pc:spChg>
        <pc:spChg chg="add mod">
          <ac:chgData name="Syphax Ait oubelli" userId="ecf726b1934da71b" providerId="LiveId" clId="{C1D49008-F9AC-4C23-A4DD-26D81D01CFEB}" dt="2021-09-30T10:00:05.766" v="2647" actId="20577"/>
          <ac:spMkLst>
            <pc:docMk/>
            <pc:sldMk cId="4289472785" sldId="378"/>
            <ac:spMk id="72" creationId="{4D7C2F5C-A94F-4D00-A47D-2DBBBA2FF011}"/>
          </ac:spMkLst>
        </pc:spChg>
        <pc:spChg chg="add mod">
          <ac:chgData name="Syphax Ait oubelli" userId="ecf726b1934da71b" providerId="LiveId" clId="{C1D49008-F9AC-4C23-A4DD-26D81D01CFEB}" dt="2021-09-30T10:00:15.998" v="2656" actId="20577"/>
          <ac:spMkLst>
            <pc:docMk/>
            <pc:sldMk cId="4289472785" sldId="378"/>
            <ac:spMk id="73" creationId="{22BA2674-4FA9-4F2C-94A1-214B73CA461B}"/>
          </ac:spMkLst>
        </pc:spChg>
        <pc:spChg chg="add mod">
          <ac:chgData name="Syphax Ait oubelli" userId="ecf726b1934da71b" providerId="LiveId" clId="{C1D49008-F9AC-4C23-A4DD-26D81D01CFEB}" dt="2021-09-30T10:00:28.461" v="2667" actId="20577"/>
          <ac:spMkLst>
            <pc:docMk/>
            <pc:sldMk cId="4289472785" sldId="378"/>
            <ac:spMk id="74" creationId="{981F6558-69C8-4930-87F7-228754C7B1BD}"/>
          </ac:spMkLst>
        </pc:spChg>
        <pc:spChg chg="add mod">
          <ac:chgData name="Syphax Ait oubelli" userId="ecf726b1934da71b" providerId="LiveId" clId="{C1D49008-F9AC-4C23-A4DD-26D81D01CFEB}" dt="2021-09-30T10:00:39.142" v="2674" actId="20577"/>
          <ac:spMkLst>
            <pc:docMk/>
            <pc:sldMk cId="4289472785" sldId="378"/>
            <ac:spMk id="75" creationId="{A3206688-5A76-400A-AA73-D45DDFC9BCF1}"/>
          </ac:spMkLst>
        </pc:spChg>
        <pc:spChg chg="add mod">
          <ac:chgData name="Syphax Ait oubelli" userId="ecf726b1934da71b" providerId="LiveId" clId="{C1D49008-F9AC-4C23-A4DD-26D81D01CFEB}" dt="2021-09-30T10:00:47.108" v="2683" actId="20577"/>
          <ac:spMkLst>
            <pc:docMk/>
            <pc:sldMk cId="4289472785" sldId="378"/>
            <ac:spMk id="76" creationId="{434EAFFA-3EA8-4A09-8101-AC8B635CDF06}"/>
          </ac:spMkLst>
        </pc:spChg>
        <pc:spChg chg="add mod">
          <ac:chgData name="Syphax Ait oubelli" userId="ecf726b1934da71b" providerId="LiveId" clId="{C1D49008-F9AC-4C23-A4DD-26D81D01CFEB}" dt="2021-09-30T10:00:55.092" v="2697" actId="20577"/>
          <ac:spMkLst>
            <pc:docMk/>
            <pc:sldMk cId="4289472785" sldId="378"/>
            <ac:spMk id="77" creationId="{57CE5E45-714B-4578-B38C-445A4FBE72C4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78" creationId="{5A8B0C05-B649-4119-AB67-441C0CE37BCC}"/>
          </ac:spMkLst>
        </pc:spChg>
        <pc:spChg chg="add mod">
          <ac:chgData name="Syphax Ait oubelli" userId="ecf726b1934da71b" providerId="LiveId" clId="{C1D49008-F9AC-4C23-A4DD-26D81D01CFEB}" dt="2021-09-30T09:59:49.199" v="2634" actId="20577"/>
          <ac:spMkLst>
            <pc:docMk/>
            <pc:sldMk cId="4289472785" sldId="378"/>
            <ac:spMk id="79" creationId="{07E1A1AB-5643-447A-A276-11A64452710B}"/>
          </ac:spMkLst>
        </pc:spChg>
        <pc:spChg chg="add mod">
          <ac:chgData name="Syphax Ait oubelli" userId="ecf726b1934da71b" providerId="LiveId" clId="{C1D49008-F9AC-4C23-A4DD-26D81D01CFEB}" dt="2021-09-30T09:59:56.952" v="2641" actId="20577"/>
          <ac:spMkLst>
            <pc:docMk/>
            <pc:sldMk cId="4289472785" sldId="378"/>
            <ac:spMk id="80" creationId="{E5F97256-7661-44EE-BF13-DD9F43F709E4}"/>
          </ac:spMkLst>
        </pc:spChg>
        <pc:spChg chg="add mod">
          <ac:chgData name="Syphax Ait oubelli" userId="ecf726b1934da71b" providerId="LiveId" clId="{C1D49008-F9AC-4C23-A4DD-26D81D01CFEB}" dt="2021-09-30T10:00:06.406" v="2648" actId="20577"/>
          <ac:spMkLst>
            <pc:docMk/>
            <pc:sldMk cId="4289472785" sldId="378"/>
            <ac:spMk id="81" creationId="{901DF6A2-C948-4A25-AB3B-04609F2DCD6E}"/>
          </ac:spMkLst>
        </pc:spChg>
        <pc:spChg chg="add mod">
          <ac:chgData name="Syphax Ait oubelli" userId="ecf726b1934da71b" providerId="LiveId" clId="{C1D49008-F9AC-4C23-A4DD-26D81D01CFEB}" dt="2021-09-30T10:00:16.720" v="2657" actId="20577"/>
          <ac:spMkLst>
            <pc:docMk/>
            <pc:sldMk cId="4289472785" sldId="378"/>
            <ac:spMk id="82" creationId="{7C6EBA55-F24F-439F-8317-B11F3A76C614}"/>
          </ac:spMkLst>
        </pc:spChg>
        <pc:spChg chg="add mod">
          <ac:chgData name="Syphax Ait oubelli" userId="ecf726b1934da71b" providerId="LiveId" clId="{C1D49008-F9AC-4C23-A4DD-26D81D01CFEB}" dt="2021-09-30T10:00:29.502" v="2668" actId="20577"/>
          <ac:spMkLst>
            <pc:docMk/>
            <pc:sldMk cId="4289472785" sldId="378"/>
            <ac:spMk id="83" creationId="{5513CC0F-A07B-40BC-B126-50B461645B3E}"/>
          </ac:spMkLst>
        </pc:spChg>
        <pc:spChg chg="add mod">
          <ac:chgData name="Syphax Ait oubelli" userId="ecf726b1934da71b" providerId="LiveId" clId="{C1D49008-F9AC-4C23-A4DD-26D81D01CFEB}" dt="2021-09-30T10:00:40.278" v="2676" actId="20577"/>
          <ac:spMkLst>
            <pc:docMk/>
            <pc:sldMk cId="4289472785" sldId="378"/>
            <ac:spMk id="84" creationId="{71831905-EAE0-442A-AE9F-C556E933D788}"/>
          </ac:spMkLst>
        </pc:spChg>
        <pc:spChg chg="add mod">
          <ac:chgData name="Syphax Ait oubelli" userId="ecf726b1934da71b" providerId="LiveId" clId="{C1D49008-F9AC-4C23-A4DD-26D81D01CFEB}" dt="2021-09-30T10:00:48.924" v="2689" actId="20577"/>
          <ac:spMkLst>
            <pc:docMk/>
            <pc:sldMk cId="4289472785" sldId="378"/>
            <ac:spMk id="85" creationId="{D6A28F3D-1BB9-4B7B-91E2-A58A70096891}"/>
          </ac:spMkLst>
        </pc:spChg>
        <pc:spChg chg="add mod">
          <ac:chgData name="Syphax Ait oubelli" userId="ecf726b1934da71b" providerId="LiveId" clId="{C1D49008-F9AC-4C23-A4DD-26D81D01CFEB}" dt="2021-09-30T10:01:02.549" v="2701" actId="207"/>
          <ac:spMkLst>
            <pc:docMk/>
            <pc:sldMk cId="4289472785" sldId="378"/>
            <ac:spMk id="86" creationId="{C9114FE4-DE23-44D4-B445-F46BA5698306}"/>
          </ac:spMkLst>
        </pc:spChg>
        <pc:spChg chg="add del mod">
          <ac:chgData name="Syphax Ait oubelli" userId="ecf726b1934da71b" providerId="LiveId" clId="{C1D49008-F9AC-4C23-A4DD-26D81D01CFEB}" dt="2021-09-30T09:56:34.165" v="2570" actId="478"/>
          <ac:spMkLst>
            <pc:docMk/>
            <pc:sldMk cId="4289472785" sldId="378"/>
            <ac:spMk id="87" creationId="{7A0319AB-ADD0-4C29-9EDF-01C9871697AC}"/>
          </ac:spMkLst>
        </pc:spChg>
        <pc:spChg chg="add del mod">
          <ac:chgData name="Syphax Ait oubelli" userId="ecf726b1934da71b" providerId="LiveId" clId="{C1D49008-F9AC-4C23-A4DD-26D81D01CFEB}" dt="2021-09-30T09:56:34.165" v="2570" actId="478"/>
          <ac:spMkLst>
            <pc:docMk/>
            <pc:sldMk cId="4289472785" sldId="378"/>
            <ac:spMk id="88" creationId="{2B99067C-8F9D-4145-98EC-0A09F268703D}"/>
          </ac:spMkLst>
        </pc:spChg>
        <pc:spChg chg="add mod">
          <ac:chgData name="Syphax Ait oubelli" userId="ecf726b1934da71b" providerId="LiveId" clId="{C1D49008-F9AC-4C23-A4DD-26D81D01CFEB}" dt="2021-09-30T09:56:45.790" v="2572"/>
          <ac:spMkLst>
            <pc:docMk/>
            <pc:sldMk cId="4289472785" sldId="378"/>
            <ac:spMk id="89" creationId="{EA3AB155-431C-4D9F-8690-41E998BDA250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91" creationId="{76B99879-4D16-4850-8A35-9769BF8C487A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92" creationId="{EABA5F5F-4047-42CF-971F-131D5F0C4795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93" creationId="{96D4DE24-33CA-4DDF-8814-55763231AEA4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94" creationId="{A144B5B7-E9F1-45A9-AC1A-B929BDD783E6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95" creationId="{B455A194-8E6B-4D59-B636-DDDA3219CC4D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96" creationId="{B228C5F7-75B8-47DC-8253-97A8FD1C265D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97" creationId="{AEC06D7D-1061-4018-B763-1361984F92D9}"/>
          </ac:spMkLst>
        </pc:spChg>
        <pc:spChg chg="add del mod">
          <ac:chgData name="Syphax Ait oubelli" userId="ecf726b1934da71b" providerId="LiveId" clId="{C1D49008-F9AC-4C23-A4DD-26D81D01CFEB}" dt="2021-09-30T09:58:39.095" v="2613" actId="478"/>
          <ac:spMkLst>
            <pc:docMk/>
            <pc:sldMk cId="4289472785" sldId="378"/>
            <ac:spMk id="98" creationId="{CC3661C7-9727-442B-B81E-262110ABB880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99" creationId="{338B075D-46B5-4B71-B559-03E82A8C9D4D}"/>
          </ac:spMkLst>
        </pc:spChg>
        <pc:spChg chg="add del mod">
          <ac:chgData name="Syphax Ait oubelli" userId="ecf726b1934da71b" providerId="LiveId" clId="{C1D49008-F9AC-4C23-A4DD-26D81D01CFEB}" dt="2021-09-30T09:58:46.845" v="2616" actId="478"/>
          <ac:spMkLst>
            <pc:docMk/>
            <pc:sldMk cId="4289472785" sldId="378"/>
            <ac:spMk id="100" creationId="{A1A18FAE-41C6-4EE2-8D5F-56DB6F8234CD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01" creationId="{3F0A1C93-9BA7-4CAC-9108-C8158FEB1CFA}"/>
          </ac:spMkLst>
        </pc:spChg>
        <pc:spChg chg="add del mod">
          <ac:chgData name="Syphax Ait oubelli" userId="ecf726b1934da71b" providerId="LiveId" clId="{C1D49008-F9AC-4C23-A4DD-26D81D01CFEB}" dt="2021-09-30T09:58:37.973" v="2612" actId="478"/>
          <ac:spMkLst>
            <pc:docMk/>
            <pc:sldMk cId="4289472785" sldId="378"/>
            <ac:spMk id="102" creationId="{C8C2866C-F221-49E8-8E83-E008832A9AE5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03" creationId="{BA060DD0-3C8F-4963-B7C7-0BE81EDA2CA4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04" creationId="{BA0533ED-A105-4D81-96E8-A11DF5C80220}"/>
          </ac:spMkLst>
        </pc:spChg>
        <pc:spChg chg="add del mod">
          <ac:chgData name="Syphax Ait oubelli" userId="ecf726b1934da71b" providerId="LiveId" clId="{C1D49008-F9AC-4C23-A4DD-26D81D01CFEB}" dt="2021-09-30T09:58:49.069" v="2617" actId="478"/>
          <ac:spMkLst>
            <pc:docMk/>
            <pc:sldMk cId="4289472785" sldId="378"/>
            <ac:spMk id="105" creationId="{A12EDC52-9B6F-4DEF-B4FB-8BF9D7860D64}"/>
          </ac:spMkLst>
        </pc:spChg>
        <pc:spChg chg="add del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06" creationId="{E65F25B0-E5D2-4DEE-B34C-9F15E2699E8B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07" creationId="{C672C4E0-F4A9-40C0-96CF-F4893BBDCB84}"/>
          </ac:spMkLst>
        </pc:spChg>
        <pc:spChg chg="del">
          <ac:chgData name="Syphax Ait oubelli" userId="ecf726b1934da71b" providerId="LiveId" clId="{C1D49008-F9AC-4C23-A4DD-26D81D01CFEB}" dt="2021-09-30T09:56:11.261" v="2564" actId="478"/>
          <ac:spMkLst>
            <pc:docMk/>
            <pc:sldMk cId="4289472785" sldId="378"/>
            <ac:spMk id="108" creationId="{5760B583-16D1-477B-85DF-052761E9234D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09" creationId="{ACCE8751-5075-4B17-9506-A0F839088F0D}"/>
          </ac:spMkLst>
        </pc:spChg>
        <pc:spChg chg="add mod">
          <ac:chgData name="Syphax Ait oubelli" userId="ecf726b1934da71b" providerId="LiveId" clId="{C1D49008-F9AC-4C23-A4DD-26D81D01CFEB}" dt="2021-09-30T09:59:13.043" v="2627" actId="1076"/>
          <ac:spMkLst>
            <pc:docMk/>
            <pc:sldMk cId="4289472785" sldId="378"/>
            <ac:spMk id="110" creationId="{2280A5EC-45CE-4408-A79E-795FFF59BF29}"/>
          </ac:spMkLst>
        </pc:spChg>
        <pc:spChg chg="del mod">
          <ac:chgData name="Syphax Ait oubelli" userId="ecf726b1934da71b" providerId="LiveId" clId="{C1D49008-F9AC-4C23-A4DD-26D81D01CFEB}" dt="2021-09-30T09:56:53.438" v="2574" actId="478"/>
          <ac:spMkLst>
            <pc:docMk/>
            <pc:sldMk cId="4289472785" sldId="378"/>
            <ac:spMk id="185" creationId="{E17442ED-2935-4D9F-8B1E-E8814BA072D4}"/>
          </ac:spMkLst>
        </pc:spChg>
        <pc:spChg chg="del">
          <ac:chgData name="Syphax Ait oubelli" userId="ecf726b1934da71b" providerId="LiveId" clId="{C1D49008-F9AC-4C23-A4DD-26D81D01CFEB}" dt="2021-09-30T09:56:11.261" v="2564" actId="478"/>
          <ac:spMkLst>
            <pc:docMk/>
            <pc:sldMk cId="4289472785" sldId="378"/>
            <ac:spMk id="187" creationId="{07E1924C-D813-4412-9CC9-D1CF5B33C103}"/>
          </ac:spMkLst>
        </pc:spChg>
        <pc:spChg chg="del">
          <ac:chgData name="Syphax Ait oubelli" userId="ecf726b1934da71b" providerId="LiveId" clId="{C1D49008-F9AC-4C23-A4DD-26D81D01CFEB}" dt="2021-09-30T09:56:11.261" v="2564" actId="478"/>
          <ac:spMkLst>
            <pc:docMk/>
            <pc:sldMk cId="4289472785" sldId="378"/>
            <ac:spMk id="188" creationId="{933F463D-F61F-4CA4-ADE5-29D9C30F0FF2}"/>
          </ac:spMkLst>
        </pc:spChg>
        <pc:spChg chg="del">
          <ac:chgData name="Syphax Ait oubelli" userId="ecf726b1934da71b" providerId="LiveId" clId="{C1D49008-F9AC-4C23-A4DD-26D81D01CFEB}" dt="2021-09-30T09:56:16.374" v="2566" actId="478"/>
          <ac:spMkLst>
            <pc:docMk/>
            <pc:sldMk cId="4289472785" sldId="378"/>
            <ac:spMk id="189" creationId="{B042FC13-2943-46AF-83E4-E4DE09232C9A}"/>
          </ac:spMkLst>
        </pc:spChg>
        <pc:spChg chg="del">
          <ac:chgData name="Syphax Ait oubelli" userId="ecf726b1934da71b" providerId="LiveId" clId="{C1D49008-F9AC-4C23-A4DD-26D81D01CFEB}" dt="2021-09-30T09:56:14.933" v="2565" actId="478"/>
          <ac:spMkLst>
            <pc:docMk/>
            <pc:sldMk cId="4289472785" sldId="378"/>
            <ac:spMk id="190" creationId="{FFE61161-B6B7-425C-8C08-1836A3EA3D49}"/>
          </ac:spMkLst>
        </pc:spChg>
        <pc:spChg chg="del">
          <ac:chgData name="Syphax Ait oubelli" userId="ecf726b1934da71b" providerId="LiveId" clId="{C1D49008-F9AC-4C23-A4DD-26D81D01CFEB}" dt="2021-09-30T09:56:14.933" v="2565" actId="478"/>
          <ac:spMkLst>
            <pc:docMk/>
            <pc:sldMk cId="4289472785" sldId="378"/>
            <ac:spMk id="191" creationId="{5C71D580-C871-467C-9A2F-576B15AE4B47}"/>
          </ac:spMkLst>
        </pc:spChg>
      </pc:sldChg>
      <pc:sldChg chg="modSp add mod">
        <pc:chgData name="Syphax Ait oubelli" userId="ecf726b1934da71b" providerId="LiveId" clId="{C1D49008-F9AC-4C23-A4DD-26D81D01CFEB}" dt="2021-09-30T10:01:22.176" v="2706" actId="113"/>
        <pc:sldMkLst>
          <pc:docMk/>
          <pc:sldMk cId="279643354" sldId="379"/>
        </pc:sldMkLst>
        <pc:spChg chg="mod">
          <ac:chgData name="Syphax Ait oubelli" userId="ecf726b1934da71b" providerId="LiveId" clId="{C1D49008-F9AC-4C23-A4DD-26D81D01CFEB}" dt="2021-09-30T10:01:22.176" v="2706" actId="113"/>
          <ac:spMkLst>
            <pc:docMk/>
            <pc:sldMk cId="279643354" sldId="379"/>
            <ac:spMk id="86" creationId="{C9114FE4-DE23-44D4-B445-F46BA5698306}"/>
          </ac:spMkLst>
        </pc:spChg>
      </pc:sldChg>
      <pc:sldChg chg="modSp add mod">
        <pc:chgData name="Syphax Ait oubelli" userId="ecf726b1934da71b" providerId="LiveId" clId="{C1D49008-F9AC-4C23-A4DD-26D81D01CFEB}" dt="2021-09-30T10:02:07.900" v="2763" actId="12788"/>
        <pc:sldMkLst>
          <pc:docMk/>
          <pc:sldMk cId="2517627296" sldId="380"/>
        </pc:sldMkLst>
        <pc:spChg chg="mod">
          <ac:chgData name="Syphax Ait oubelli" userId="ecf726b1934da71b" providerId="LiveId" clId="{C1D49008-F9AC-4C23-A4DD-26D81D01CFEB}" dt="2021-09-30T10:02:07.900" v="2763" actId="12788"/>
          <ac:spMkLst>
            <pc:docMk/>
            <pc:sldMk cId="2517627296" sldId="380"/>
            <ac:spMk id="2" creationId="{32CB1761-686B-4732-956D-5469083EEB87}"/>
          </ac:spMkLst>
        </pc:spChg>
        <pc:spChg chg="mod">
          <ac:chgData name="Syphax Ait oubelli" userId="ecf726b1934da71b" providerId="LiveId" clId="{C1D49008-F9AC-4C23-A4DD-26D81D01CFEB}" dt="2021-09-30T10:01:39.772" v="2717" actId="20577"/>
          <ac:spMkLst>
            <pc:docMk/>
            <pc:sldMk cId="2517627296" sldId="380"/>
            <ac:spMk id="12" creationId="{1AD50B0C-162A-4734-885C-8ABE7CF0DB0E}"/>
          </ac:spMkLst>
        </pc:spChg>
      </pc:sldChg>
      <pc:sldChg chg="modSp add mod">
        <pc:chgData name="Syphax Ait oubelli" userId="ecf726b1934da71b" providerId="LiveId" clId="{C1D49008-F9AC-4C23-A4DD-26D81D01CFEB}" dt="2021-09-30T10:02:01.722" v="2760" actId="12788"/>
        <pc:sldMkLst>
          <pc:docMk/>
          <pc:sldMk cId="3454816817" sldId="381"/>
        </pc:sldMkLst>
        <pc:spChg chg="mod">
          <ac:chgData name="Syphax Ait oubelli" userId="ecf726b1934da71b" providerId="LiveId" clId="{C1D49008-F9AC-4C23-A4DD-26D81D01CFEB}" dt="2021-09-30T10:02:01.722" v="2760" actId="12788"/>
          <ac:spMkLst>
            <pc:docMk/>
            <pc:sldMk cId="3454816817" sldId="381"/>
            <ac:spMk id="2" creationId="{32CB1761-686B-4732-956D-5469083EEB87}"/>
          </ac:spMkLst>
        </pc:spChg>
        <pc:spChg chg="mod">
          <ac:chgData name="Syphax Ait oubelli" userId="ecf726b1934da71b" providerId="LiveId" clId="{C1D49008-F9AC-4C23-A4DD-26D81D01CFEB}" dt="2021-09-30T10:01:52.382" v="2754" actId="20577"/>
          <ac:spMkLst>
            <pc:docMk/>
            <pc:sldMk cId="3454816817" sldId="381"/>
            <ac:spMk id="12" creationId="{1AD50B0C-162A-4734-885C-8ABE7CF0DB0E}"/>
          </ac:spMkLst>
        </pc:spChg>
      </pc:sldChg>
      <pc:sldChg chg="add">
        <pc:chgData name="Syphax Ait oubelli" userId="ecf726b1934da71b" providerId="LiveId" clId="{C1D49008-F9AC-4C23-A4DD-26D81D01CFEB}" dt="2021-09-30T10:02:29.747" v="2764"/>
        <pc:sldMkLst>
          <pc:docMk/>
          <pc:sldMk cId="1120958640" sldId="382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9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5.png"/><Relationship Id="rId5" Type="http://schemas.openxmlformats.org/officeDocument/2006/relationships/image" Target="../media/image67.png"/><Relationship Id="rId1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58.png"/><Relationship Id="rId1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15B3B-5926-4239-B5BB-43592D501345}"/>
              </a:ext>
            </a:extLst>
          </p:cNvPr>
          <p:cNvSpPr txBox="1"/>
          <p:nvPr/>
        </p:nvSpPr>
        <p:spPr>
          <a:xfrm>
            <a:off x="2797628" y="724878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1F884-16BA-4EF6-8033-D86EB46E674A}"/>
              </a:ext>
            </a:extLst>
          </p:cNvPr>
          <p:cNvSpPr txBox="1"/>
          <p:nvPr/>
        </p:nvSpPr>
        <p:spPr>
          <a:xfrm>
            <a:off x="6270174" y="724878"/>
            <a:ext cx="312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AEA4A-1DF3-4A78-B1B6-B9F886D8A476}"/>
              </a:ext>
            </a:extLst>
          </p:cNvPr>
          <p:cNvSpPr/>
          <p:nvPr/>
        </p:nvSpPr>
        <p:spPr bwMode="auto">
          <a:xfrm flipV="1">
            <a:off x="6475073" y="777691"/>
            <a:ext cx="33655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49399-65A7-4551-B097-EF57293D9FCC}"/>
              </a:ext>
            </a:extLst>
          </p:cNvPr>
          <p:cNvSpPr/>
          <p:nvPr/>
        </p:nvSpPr>
        <p:spPr bwMode="auto">
          <a:xfrm flipV="1">
            <a:off x="6867295" y="777691"/>
            <a:ext cx="37408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46EB9-9835-4B86-9E4E-85CAF6624EED}"/>
              </a:ext>
            </a:extLst>
          </p:cNvPr>
          <p:cNvSpPr/>
          <p:nvPr/>
        </p:nvSpPr>
        <p:spPr bwMode="auto">
          <a:xfrm flipV="1">
            <a:off x="7281632" y="777691"/>
            <a:ext cx="37408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627CB-EA98-4E24-B72A-15BA6EF5C420}"/>
              </a:ext>
            </a:extLst>
          </p:cNvPr>
          <p:cNvSpPr/>
          <p:nvPr/>
        </p:nvSpPr>
        <p:spPr bwMode="auto">
          <a:xfrm flipV="1">
            <a:off x="7705493" y="777691"/>
            <a:ext cx="40742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C93E2-BB4A-4EFE-8BC1-0D96256A058C}"/>
              </a:ext>
            </a:extLst>
          </p:cNvPr>
          <p:cNvSpPr/>
          <p:nvPr/>
        </p:nvSpPr>
        <p:spPr bwMode="auto">
          <a:xfrm flipV="1">
            <a:off x="8142506" y="777691"/>
            <a:ext cx="253782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942DD-3AE8-4AE8-87FB-56DD3AF37A32}"/>
              </a:ext>
            </a:extLst>
          </p:cNvPr>
          <p:cNvSpPr/>
          <p:nvPr/>
        </p:nvSpPr>
        <p:spPr bwMode="auto">
          <a:xfrm flipV="1">
            <a:off x="8425875" y="777691"/>
            <a:ext cx="37760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49B31-1C18-47B4-95DC-3090EED42679}"/>
              </a:ext>
            </a:extLst>
          </p:cNvPr>
          <p:cNvSpPr/>
          <p:nvPr/>
        </p:nvSpPr>
        <p:spPr bwMode="auto">
          <a:xfrm flipV="1">
            <a:off x="8842757" y="777691"/>
            <a:ext cx="345693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F55DD2-5B89-4CF3-8BAC-504A572633C9}"/>
              </a:ext>
            </a:extLst>
          </p:cNvPr>
          <p:cNvSpPr/>
          <p:nvPr/>
        </p:nvSpPr>
        <p:spPr bwMode="auto">
          <a:xfrm>
            <a:off x="3057924" y="888420"/>
            <a:ext cx="33655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ED6C6-FD15-470C-A8AF-7D8148837D3E}"/>
              </a:ext>
            </a:extLst>
          </p:cNvPr>
          <p:cNvSpPr/>
          <p:nvPr/>
        </p:nvSpPr>
        <p:spPr bwMode="auto">
          <a:xfrm>
            <a:off x="3446629" y="888420"/>
            <a:ext cx="4062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7F1B4-CEEF-4997-95D6-D66D0A25B317}"/>
              </a:ext>
            </a:extLst>
          </p:cNvPr>
          <p:cNvSpPr/>
          <p:nvPr/>
        </p:nvSpPr>
        <p:spPr bwMode="auto">
          <a:xfrm>
            <a:off x="3899281" y="888420"/>
            <a:ext cx="4062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A355E6-5A29-4558-BE3A-9C5609C72F58}"/>
              </a:ext>
            </a:extLst>
          </p:cNvPr>
          <p:cNvSpPr/>
          <p:nvPr/>
        </p:nvSpPr>
        <p:spPr bwMode="auto">
          <a:xfrm>
            <a:off x="4361187" y="888420"/>
            <a:ext cx="339402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2B73E7-000F-442C-B31F-8B195415E2A9}"/>
              </a:ext>
            </a:extLst>
          </p:cNvPr>
          <p:cNvSpPr/>
          <p:nvPr/>
        </p:nvSpPr>
        <p:spPr bwMode="auto">
          <a:xfrm>
            <a:off x="4750903" y="888420"/>
            <a:ext cx="378309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53668-C090-431E-A941-AC1F752B9ABE}"/>
              </a:ext>
            </a:extLst>
          </p:cNvPr>
          <p:cNvSpPr/>
          <p:nvPr/>
        </p:nvSpPr>
        <p:spPr bwMode="auto">
          <a:xfrm>
            <a:off x="5178987" y="888420"/>
            <a:ext cx="39579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91E93-20FF-4F10-B912-71953A2E9DB9}"/>
              </a:ext>
            </a:extLst>
          </p:cNvPr>
          <p:cNvSpPr/>
          <p:nvPr/>
        </p:nvSpPr>
        <p:spPr bwMode="auto">
          <a:xfrm>
            <a:off x="5630451" y="888420"/>
            <a:ext cx="33458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AC814-B259-489E-9C10-5BD7A05D3F5D}"/>
              </a:ext>
            </a:extLst>
          </p:cNvPr>
          <p:cNvSpPr/>
          <p:nvPr/>
        </p:nvSpPr>
        <p:spPr bwMode="auto">
          <a:xfrm>
            <a:off x="6014806" y="888420"/>
            <a:ext cx="404594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A740B-731E-4D1E-B1FE-88350C5AD76B}"/>
              </a:ext>
            </a:extLst>
          </p:cNvPr>
          <p:cNvSpPr txBox="1"/>
          <p:nvPr/>
        </p:nvSpPr>
        <p:spPr>
          <a:xfrm>
            <a:off x="1643743" y="2967335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CAAC1-8E98-4C22-A380-604F9178440E}"/>
              </a:ext>
            </a:extLst>
          </p:cNvPr>
          <p:cNvSpPr txBox="1"/>
          <p:nvPr/>
        </p:nvSpPr>
        <p:spPr>
          <a:xfrm>
            <a:off x="7424060" y="2967335"/>
            <a:ext cx="312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5DED04-A873-42DA-B90C-E537133FBEC2}"/>
              </a:ext>
            </a:extLst>
          </p:cNvPr>
          <p:cNvSpPr txBox="1"/>
          <p:nvPr/>
        </p:nvSpPr>
        <p:spPr>
          <a:xfrm>
            <a:off x="3813900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B8B54C-98A1-41D1-A02D-9CA790478B15}"/>
              </a:ext>
            </a:extLst>
          </p:cNvPr>
          <p:cNvSpPr txBox="1"/>
          <p:nvPr/>
        </p:nvSpPr>
        <p:spPr>
          <a:xfrm>
            <a:off x="5134370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AB9219-C543-44E9-BAEC-61EA286CAD07}"/>
              </a:ext>
            </a:extLst>
          </p:cNvPr>
          <p:cNvSpPr txBox="1"/>
          <p:nvPr/>
        </p:nvSpPr>
        <p:spPr>
          <a:xfrm>
            <a:off x="7504719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BF3383-1E1A-4EF1-A775-7F0FED8E403C}"/>
              </a:ext>
            </a:extLst>
          </p:cNvPr>
          <p:cNvSpPr txBox="1"/>
          <p:nvPr/>
        </p:nvSpPr>
        <p:spPr>
          <a:xfrm>
            <a:off x="7899129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58E6E0-2DB8-471E-8B1A-B3A9FE3221A8}"/>
              </a:ext>
            </a:extLst>
          </p:cNvPr>
          <p:cNvSpPr txBox="1"/>
          <p:nvPr/>
        </p:nvSpPr>
        <p:spPr>
          <a:xfrm>
            <a:off x="7109131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C303D8-0838-4C86-9C0C-BB2916609239}"/>
              </a:ext>
            </a:extLst>
          </p:cNvPr>
          <p:cNvSpPr txBox="1"/>
          <p:nvPr/>
        </p:nvSpPr>
        <p:spPr>
          <a:xfrm>
            <a:off x="6398291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3C5AC5-8840-4259-ABF7-821AF746E406}"/>
              </a:ext>
            </a:extLst>
          </p:cNvPr>
          <p:cNvSpPr txBox="1"/>
          <p:nvPr/>
        </p:nvSpPr>
        <p:spPr>
          <a:xfrm>
            <a:off x="4242820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D3AF0C-EA1C-491B-82F0-325926D4E18C}"/>
              </a:ext>
            </a:extLst>
          </p:cNvPr>
          <p:cNvSpPr txBox="1"/>
          <p:nvPr/>
        </p:nvSpPr>
        <p:spPr>
          <a:xfrm>
            <a:off x="5538492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99D0B9-BFE1-43DD-8D7E-3E6FBFAF66E0}"/>
              </a:ext>
            </a:extLst>
          </p:cNvPr>
          <p:cNvSpPr txBox="1"/>
          <p:nvPr/>
        </p:nvSpPr>
        <p:spPr>
          <a:xfrm>
            <a:off x="4710715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FE64F0-74FE-4663-8023-A41B695C2795}"/>
              </a:ext>
            </a:extLst>
          </p:cNvPr>
          <p:cNvSpPr txBox="1"/>
          <p:nvPr/>
        </p:nvSpPr>
        <p:spPr>
          <a:xfrm>
            <a:off x="5958348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E4FEC7-86B1-4A27-A2BB-CE4EA7ABFCAB}"/>
              </a:ext>
            </a:extLst>
          </p:cNvPr>
          <p:cNvSpPr txBox="1"/>
          <p:nvPr/>
        </p:nvSpPr>
        <p:spPr>
          <a:xfrm>
            <a:off x="6761864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240588-43CF-45E1-95C7-664B29536A51}"/>
              </a:ext>
            </a:extLst>
          </p:cNvPr>
          <p:cNvSpPr/>
          <p:nvPr/>
        </p:nvSpPr>
        <p:spPr bwMode="auto">
          <a:xfrm>
            <a:off x="3881779" y="5169310"/>
            <a:ext cx="33655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2EC64E-A6AE-42B7-BEF9-29C4A8BCD7B6}"/>
              </a:ext>
            </a:extLst>
          </p:cNvPr>
          <p:cNvSpPr/>
          <p:nvPr/>
        </p:nvSpPr>
        <p:spPr bwMode="auto">
          <a:xfrm>
            <a:off x="4291913" y="5169310"/>
            <a:ext cx="4062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E3EC19-55A4-49F3-BC31-07C420FBF151}"/>
              </a:ext>
            </a:extLst>
          </p:cNvPr>
          <p:cNvSpPr/>
          <p:nvPr/>
        </p:nvSpPr>
        <p:spPr bwMode="auto">
          <a:xfrm>
            <a:off x="4747084" y="5169310"/>
            <a:ext cx="39702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F75352-674A-4E7F-9B4A-BA0ABD9297A4}"/>
              </a:ext>
            </a:extLst>
          </p:cNvPr>
          <p:cNvSpPr/>
          <p:nvPr/>
        </p:nvSpPr>
        <p:spPr bwMode="auto">
          <a:xfrm>
            <a:off x="5209827" y="5169310"/>
            <a:ext cx="328665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DC2422-DBE1-4D27-BFCF-8D72427CF311}"/>
              </a:ext>
            </a:extLst>
          </p:cNvPr>
          <p:cNvSpPr/>
          <p:nvPr/>
        </p:nvSpPr>
        <p:spPr bwMode="auto">
          <a:xfrm>
            <a:off x="5594916" y="5169310"/>
            <a:ext cx="367232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B02DB3-F35D-4AC9-9C25-960473760A6F}"/>
              </a:ext>
            </a:extLst>
          </p:cNvPr>
          <p:cNvSpPr/>
          <p:nvPr/>
        </p:nvSpPr>
        <p:spPr bwMode="auto">
          <a:xfrm>
            <a:off x="7944031" y="5169310"/>
            <a:ext cx="400057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D83538-4365-448D-AC4F-479DB5A772BA}"/>
              </a:ext>
            </a:extLst>
          </p:cNvPr>
          <p:cNvSpPr/>
          <p:nvPr/>
        </p:nvSpPr>
        <p:spPr bwMode="auto">
          <a:xfrm flipV="1">
            <a:off x="7571358" y="5084350"/>
            <a:ext cx="341011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1690B6-457F-426B-AE42-FD2C92E2B4F9}"/>
              </a:ext>
            </a:extLst>
          </p:cNvPr>
          <p:cNvSpPr/>
          <p:nvPr/>
        </p:nvSpPr>
        <p:spPr bwMode="auto">
          <a:xfrm flipV="1">
            <a:off x="7168177" y="5084350"/>
            <a:ext cx="362273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C1BFCC-4409-42CD-A283-A044003D161E}"/>
              </a:ext>
            </a:extLst>
          </p:cNvPr>
          <p:cNvSpPr/>
          <p:nvPr/>
        </p:nvSpPr>
        <p:spPr bwMode="auto">
          <a:xfrm flipV="1">
            <a:off x="6868996" y="5084350"/>
            <a:ext cx="26680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F04306-5928-4579-9329-64BBEEF07760}"/>
              </a:ext>
            </a:extLst>
          </p:cNvPr>
          <p:cNvSpPr/>
          <p:nvPr/>
        </p:nvSpPr>
        <p:spPr bwMode="auto">
          <a:xfrm flipV="1">
            <a:off x="6441298" y="5084350"/>
            <a:ext cx="38779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852444-FC1D-43BD-94C0-C90F6AEBE127}"/>
              </a:ext>
            </a:extLst>
          </p:cNvPr>
          <p:cNvSpPr/>
          <p:nvPr/>
        </p:nvSpPr>
        <p:spPr bwMode="auto">
          <a:xfrm flipV="1">
            <a:off x="6011286" y="5084350"/>
            <a:ext cx="383027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3C3FAC-9682-4CF7-B389-10BA6CF0E07A}"/>
              </a:ext>
            </a:extLst>
          </p:cNvPr>
          <p:cNvSpPr/>
          <p:nvPr/>
        </p:nvSpPr>
        <p:spPr bwMode="auto">
          <a:xfrm flipV="1">
            <a:off x="5588738" y="5084350"/>
            <a:ext cx="374517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982FA2-4C3A-4301-8F88-3331A05B24DD}"/>
              </a:ext>
            </a:extLst>
          </p:cNvPr>
          <p:cNvSpPr/>
          <p:nvPr/>
        </p:nvSpPr>
        <p:spPr bwMode="auto">
          <a:xfrm flipV="1">
            <a:off x="3884729" y="5084350"/>
            <a:ext cx="338182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A2A8D8-5536-4B5D-9698-253457D70AC7}"/>
              </a:ext>
            </a:extLst>
          </p:cNvPr>
          <p:cNvSpPr/>
          <p:nvPr/>
        </p:nvSpPr>
        <p:spPr bwMode="auto">
          <a:xfrm>
            <a:off x="7563051" y="5169310"/>
            <a:ext cx="346968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1FB42D-6777-4093-A841-D7AC2C8B3800}"/>
              </a:ext>
            </a:extLst>
          </p:cNvPr>
          <p:cNvSpPr/>
          <p:nvPr/>
        </p:nvSpPr>
        <p:spPr bwMode="auto">
          <a:xfrm>
            <a:off x="6444869" y="5169310"/>
            <a:ext cx="384226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7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4B97DD-A4B2-4D65-986F-93520F691AAC}"/>
                  </a:ext>
                </a:extLst>
              </p:cNvPr>
              <p:cNvSpPr txBox="1"/>
              <p:nvPr/>
            </p:nvSpPr>
            <p:spPr>
              <a:xfrm>
                <a:off x="2295761" y="2246059"/>
                <a:ext cx="760047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54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,"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solidFill>
                                <a:srgbClr val="8690FA"/>
                              </a:solidFill>
                              <a:latin typeface="Cambria Math" panose="02040503050406030204" pitchFamily="18" charset="0"/>
                            </a:rPr>
                            <m:t>cd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fr-FR" sz="5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fr-FR" sz="5400" b="0" i="0" smtClean="0">
                          <a:latin typeface="Cambria Math" panose="02040503050406030204" pitchFamily="18" charset="0"/>
                        </a:rPr>
                        <m:t>abcd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4B97DD-A4B2-4D65-986F-93520F691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61" y="2246059"/>
                <a:ext cx="76004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F444BD20-836D-4224-BE29-E54F87901106}"/>
              </a:ext>
            </a:extLst>
          </p:cNvPr>
          <p:cNvSpPr/>
          <p:nvPr/>
        </p:nvSpPr>
        <p:spPr bwMode="auto">
          <a:xfrm flipV="1">
            <a:off x="8554646" y="2246059"/>
            <a:ext cx="27264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E7E89A-4C06-4877-A8B4-CACA756F7866}"/>
              </a:ext>
            </a:extLst>
          </p:cNvPr>
          <p:cNvSpPr/>
          <p:nvPr/>
        </p:nvSpPr>
        <p:spPr bwMode="auto">
          <a:xfrm>
            <a:off x="7825984" y="2356082"/>
            <a:ext cx="31788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53AEEF-36BA-489F-9BA9-3F4BCA12B41E}"/>
              </a:ext>
            </a:extLst>
          </p:cNvPr>
          <p:cNvSpPr/>
          <p:nvPr/>
        </p:nvSpPr>
        <p:spPr bwMode="auto">
          <a:xfrm>
            <a:off x="8172668" y="2356082"/>
            <a:ext cx="3474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EE8944-85DE-4151-8281-69B87513D7D7}"/>
              </a:ext>
            </a:extLst>
          </p:cNvPr>
          <p:cNvSpPr/>
          <p:nvPr/>
        </p:nvSpPr>
        <p:spPr bwMode="auto">
          <a:xfrm flipV="1">
            <a:off x="8860624" y="2246059"/>
            <a:ext cx="335754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58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4B97DD-A4B2-4D65-986F-93520F691AAC}"/>
                  </a:ext>
                </a:extLst>
              </p:cNvPr>
              <p:cNvSpPr txBox="1"/>
              <p:nvPr/>
            </p:nvSpPr>
            <p:spPr>
              <a:xfrm>
                <a:off x="2295761" y="2246059"/>
                <a:ext cx="760047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54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","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solidFill>
                                <a:srgbClr val="8690FA"/>
                              </a:solidFill>
                              <a:latin typeface="Cambria Math" panose="02040503050406030204" pitchFamily="18" charset="0"/>
                            </a:rPr>
                            <m:t>cd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fr-FR" sz="5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fr-FR" sz="5400" b="0" i="0" smtClean="0">
                          <a:latin typeface="Cambria Math" panose="02040503050406030204" pitchFamily="18" charset="0"/>
                        </a:rPr>
                        <m:t>abcd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4B97DD-A4B2-4D65-986F-93520F691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61" y="2246059"/>
                <a:ext cx="76004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F444BD20-836D-4224-BE29-E54F87901106}"/>
              </a:ext>
            </a:extLst>
          </p:cNvPr>
          <p:cNvSpPr/>
          <p:nvPr/>
        </p:nvSpPr>
        <p:spPr bwMode="auto">
          <a:xfrm flipV="1">
            <a:off x="8554646" y="2246059"/>
            <a:ext cx="27264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E7E89A-4C06-4877-A8B4-CACA756F7866}"/>
              </a:ext>
            </a:extLst>
          </p:cNvPr>
          <p:cNvSpPr/>
          <p:nvPr/>
        </p:nvSpPr>
        <p:spPr bwMode="auto">
          <a:xfrm>
            <a:off x="7825984" y="2356082"/>
            <a:ext cx="31788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53AEEF-36BA-489F-9BA9-3F4BCA12B41E}"/>
              </a:ext>
            </a:extLst>
          </p:cNvPr>
          <p:cNvSpPr/>
          <p:nvPr/>
        </p:nvSpPr>
        <p:spPr bwMode="auto">
          <a:xfrm>
            <a:off x="8172668" y="2356082"/>
            <a:ext cx="3474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EE8944-85DE-4151-8281-69B87513D7D7}"/>
              </a:ext>
            </a:extLst>
          </p:cNvPr>
          <p:cNvSpPr/>
          <p:nvPr/>
        </p:nvSpPr>
        <p:spPr bwMode="auto">
          <a:xfrm flipV="1">
            <a:off x="8860624" y="2246059"/>
            <a:ext cx="335754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D77EA4B-3308-4468-960C-F32B89A08DB6}"/>
                  </a:ext>
                </a:extLst>
              </p:cNvPr>
              <p:cNvSpPr txBox="1"/>
              <p:nvPr/>
            </p:nvSpPr>
            <p:spPr>
              <a:xfrm>
                <a:off x="2491327" y="3780945"/>
                <a:ext cx="720934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54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","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solidFill>
                                <a:srgbClr val="8690FA"/>
                              </a:solidFill>
                              <a:latin typeface="Cambria Math" panose="02040503050406030204" pitchFamily="18" charset="0"/>
                            </a:rPr>
                            <m:t>bc</m:t>
                          </m:r>
                          <m:r>
                            <m:rPr>
                              <m:nor/>
                            </m:rPr>
                            <a:rPr lang="fr-FR" sz="54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fr-FR" sz="5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fr-FR" sz="5400" b="0" i="0" smtClean="0">
                          <a:latin typeface="Cambria Math" panose="02040503050406030204" pitchFamily="18" charset="0"/>
                        </a:rPr>
                        <m:t>abc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D77EA4B-3308-4468-960C-F32B89A08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27" y="3780945"/>
                <a:ext cx="720934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73C64474-1ED4-4215-8455-47FA324FC3F8}"/>
              </a:ext>
            </a:extLst>
          </p:cNvPr>
          <p:cNvSpPr/>
          <p:nvPr/>
        </p:nvSpPr>
        <p:spPr bwMode="auto">
          <a:xfrm>
            <a:off x="8013727" y="3896206"/>
            <a:ext cx="31788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1D8CC5C-9727-4EA4-BE38-4EDF4CB81D5A}"/>
              </a:ext>
            </a:extLst>
          </p:cNvPr>
          <p:cNvSpPr/>
          <p:nvPr/>
        </p:nvSpPr>
        <p:spPr bwMode="auto">
          <a:xfrm>
            <a:off x="8360671" y="3896206"/>
            <a:ext cx="31788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755A44-5956-4634-8C17-A1739A3454E6}"/>
              </a:ext>
            </a:extLst>
          </p:cNvPr>
          <p:cNvSpPr/>
          <p:nvPr/>
        </p:nvSpPr>
        <p:spPr bwMode="auto">
          <a:xfrm flipV="1">
            <a:off x="8748131" y="3771419"/>
            <a:ext cx="27264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AC68B5-12EE-49B5-85FE-D9C1E572E69C}"/>
              </a:ext>
            </a:extLst>
          </p:cNvPr>
          <p:cNvSpPr/>
          <p:nvPr/>
        </p:nvSpPr>
        <p:spPr bwMode="auto">
          <a:xfrm flipV="1">
            <a:off x="8360670" y="3771419"/>
            <a:ext cx="317881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57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0E42E6-DE43-4DF3-992F-DBC14F809A16}"/>
              </a:ext>
            </a:extLst>
          </p:cNvPr>
          <p:cNvSpPr txBox="1"/>
          <p:nvPr/>
        </p:nvSpPr>
        <p:spPr>
          <a:xfrm>
            <a:off x="146050" y="101600"/>
            <a:ext cx="264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"abecd"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"afcbd"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D79FF-5FA3-41BE-800E-3A1BDEF5787F}"/>
              </a:ext>
            </a:extLst>
          </p:cNvPr>
          <p:cNvSpPr txBox="1"/>
          <p:nvPr/>
        </p:nvSpPr>
        <p:spPr>
          <a:xfrm>
            <a:off x="4178300" y="2105561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E4AC3-7028-46EB-A5EF-9AC24201F0F3}"/>
              </a:ext>
            </a:extLst>
          </p:cNvPr>
          <p:cNvSpPr txBox="1"/>
          <p:nvPr/>
        </p:nvSpPr>
        <p:spPr>
          <a:xfrm>
            <a:off x="4178300" y="3429000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cbd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6CB8-8539-4DEE-A843-4ADB9B2FF277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3E666-1603-4CD5-B48C-026DB29F2436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58859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0E42E6-DE43-4DF3-992F-DBC14F809A16}"/>
              </a:ext>
            </a:extLst>
          </p:cNvPr>
          <p:cNvSpPr txBox="1"/>
          <p:nvPr/>
        </p:nvSpPr>
        <p:spPr>
          <a:xfrm>
            <a:off x="146050" y="101600"/>
            <a:ext cx="264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"abecd"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"afcbd"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D79FF-5FA3-41BE-800E-3A1BDEF5787F}"/>
              </a:ext>
            </a:extLst>
          </p:cNvPr>
          <p:cNvSpPr txBox="1"/>
          <p:nvPr/>
        </p:nvSpPr>
        <p:spPr>
          <a:xfrm>
            <a:off x="4178300" y="2105561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E4AC3-7028-46EB-A5EF-9AC24201F0F3}"/>
              </a:ext>
            </a:extLst>
          </p:cNvPr>
          <p:cNvSpPr txBox="1"/>
          <p:nvPr/>
        </p:nvSpPr>
        <p:spPr>
          <a:xfrm>
            <a:off x="4178300" y="3429000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cbd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6CB8-8539-4DEE-A843-4ADB9B2FF277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3E666-1603-4CD5-B48C-026DB29F2436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1C4BD-DCF9-4119-A64F-E6FFC95B65F5}"/>
              </a:ext>
            </a:extLst>
          </p:cNvPr>
          <p:cNvSpPr txBox="1"/>
          <p:nvPr/>
        </p:nvSpPr>
        <p:spPr>
          <a:xfrm>
            <a:off x="1714500" y="4906332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ACA01-63D1-4F19-AA8D-F6BAE02B1860}"/>
              </a:ext>
            </a:extLst>
          </p:cNvPr>
          <p:cNvSpPr txBox="1"/>
          <p:nvPr/>
        </p:nvSpPr>
        <p:spPr>
          <a:xfrm>
            <a:off x="4178300" y="4752443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57BCE-4719-40B9-AFC9-82CE12558608}"/>
              </a:ext>
            </a:extLst>
          </p:cNvPr>
          <p:cNvSpPr txBox="1"/>
          <p:nvPr/>
        </p:nvSpPr>
        <p:spPr>
          <a:xfrm>
            <a:off x="8661400" y="3429000"/>
            <a:ext cx="2819400" cy="13849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latin typeface="Inter" panose="020B0502030000000004" pitchFamily="34" charset="0"/>
                <a:ea typeface="Inter" panose="020B0502030000000004" pitchFamily="34" charset="0"/>
              </a:rPr>
              <a:t>s2 is not a subsequence of scs</a:t>
            </a:r>
            <a:endParaRPr lang="fr-FR" sz="28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3DF63-DFB1-4344-9DA5-4400C119DA45}"/>
              </a:ext>
            </a:extLst>
          </p:cNvPr>
          <p:cNvSpPr txBox="1"/>
          <p:nvPr/>
        </p:nvSpPr>
        <p:spPr>
          <a:xfrm>
            <a:off x="9169400" y="2844225"/>
            <a:ext cx="180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F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Error</a:t>
            </a:r>
            <a:endParaRPr lang="fr-FR" sz="3200" b="1" dirty="0">
              <a:solidFill>
                <a:srgbClr val="FF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56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0E42E6-DE43-4DF3-992F-DBC14F809A16}"/>
              </a:ext>
            </a:extLst>
          </p:cNvPr>
          <p:cNvSpPr txBox="1"/>
          <p:nvPr/>
        </p:nvSpPr>
        <p:spPr>
          <a:xfrm>
            <a:off x="146050" y="101600"/>
            <a:ext cx="264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"abecd"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"afcbd"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D79FF-5FA3-41BE-800E-3A1BDEF5787F}"/>
              </a:ext>
            </a:extLst>
          </p:cNvPr>
          <p:cNvSpPr txBox="1"/>
          <p:nvPr/>
        </p:nvSpPr>
        <p:spPr>
          <a:xfrm>
            <a:off x="4178300" y="2105561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E4AC3-7028-46EB-A5EF-9AC24201F0F3}"/>
              </a:ext>
            </a:extLst>
          </p:cNvPr>
          <p:cNvSpPr txBox="1"/>
          <p:nvPr/>
        </p:nvSpPr>
        <p:spPr>
          <a:xfrm>
            <a:off x="4178300" y="3429000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cbd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6CB8-8539-4DEE-A843-4ADB9B2FF277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3E666-1603-4CD5-B48C-026DB29F2436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1C4BD-DCF9-4119-A64F-E6FFC95B65F5}"/>
              </a:ext>
            </a:extLst>
          </p:cNvPr>
          <p:cNvSpPr txBox="1"/>
          <p:nvPr/>
        </p:nvSpPr>
        <p:spPr>
          <a:xfrm>
            <a:off x="1714500" y="4906332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ACA01-63D1-4F19-AA8D-F6BAE02B1860}"/>
              </a:ext>
            </a:extLst>
          </p:cNvPr>
          <p:cNvSpPr txBox="1"/>
          <p:nvPr/>
        </p:nvSpPr>
        <p:spPr>
          <a:xfrm>
            <a:off x="4178300" y="4752443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bd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57BCE-4719-40B9-AFC9-82CE12558608}"/>
              </a:ext>
            </a:extLst>
          </p:cNvPr>
          <p:cNvSpPr txBox="1"/>
          <p:nvPr/>
        </p:nvSpPr>
        <p:spPr>
          <a:xfrm>
            <a:off x="8661400" y="2105561"/>
            <a:ext cx="2819400" cy="13849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latin typeface="Inter" panose="020B0502030000000004" pitchFamily="34" charset="0"/>
                <a:ea typeface="Inter" panose="020B0502030000000004" pitchFamily="34" charset="0"/>
              </a:rPr>
              <a:t>s1 is not a subsequence of scs</a:t>
            </a:r>
            <a:endParaRPr lang="fr-FR" sz="28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3DF63-DFB1-4344-9DA5-4400C119DA45}"/>
              </a:ext>
            </a:extLst>
          </p:cNvPr>
          <p:cNvSpPr txBox="1"/>
          <p:nvPr/>
        </p:nvSpPr>
        <p:spPr>
          <a:xfrm>
            <a:off x="9169400" y="1520786"/>
            <a:ext cx="180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F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Error</a:t>
            </a:r>
            <a:endParaRPr lang="fr-FR" sz="3200" b="1" dirty="0">
              <a:solidFill>
                <a:srgbClr val="FF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69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2657057"/>
            <a:ext cx="7366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Longest common subsequence</a:t>
            </a:r>
            <a:endParaRPr lang="en-US" sz="80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ED8F5-F329-4F51-A936-0FC8E903BA33}"/>
              </a:ext>
            </a:extLst>
          </p:cNvPr>
          <p:cNvSpPr txBox="1"/>
          <p:nvPr/>
        </p:nvSpPr>
        <p:spPr>
          <a:xfrm>
            <a:off x="6096000" y="205112"/>
            <a:ext cx="58407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ab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da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c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b"</a:t>
            </a:r>
          </a:p>
          <a:p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ce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f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ca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endParaRPr lang="fr-FR" sz="5400">
              <a:latin typeface="+mj-lt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0E42E6-DE43-4DF3-992F-DBC14F809A16}"/>
              </a:ext>
            </a:extLst>
          </p:cNvPr>
          <p:cNvSpPr txBox="1"/>
          <p:nvPr/>
        </p:nvSpPr>
        <p:spPr>
          <a:xfrm>
            <a:off x="146050" y="101600"/>
            <a:ext cx="264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"abecd"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"afcbd"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D79FF-5FA3-41BE-800E-3A1BDEF5787F}"/>
              </a:ext>
            </a:extLst>
          </p:cNvPr>
          <p:cNvSpPr txBox="1"/>
          <p:nvPr/>
        </p:nvSpPr>
        <p:spPr>
          <a:xfrm>
            <a:off x="4178300" y="2105561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E4AC3-7028-46EB-A5EF-9AC24201F0F3}"/>
              </a:ext>
            </a:extLst>
          </p:cNvPr>
          <p:cNvSpPr txBox="1"/>
          <p:nvPr/>
        </p:nvSpPr>
        <p:spPr>
          <a:xfrm>
            <a:off x="4178300" y="3429000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bd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6CB8-8539-4DEE-A843-4ADB9B2FF277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3E666-1603-4CD5-B48C-026DB29F2436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369C9-E743-469B-855A-2725D607555E}"/>
                  </a:ext>
                </a:extLst>
              </p:cNvPr>
              <p:cNvSpPr txBox="1"/>
              <p:nvPr/>
            </p:nvSpPr>
            <p:spPr>
              <a:xfrm>
                <a:off x="5269672" y="375959"/>
                <a:ext cx="67762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abecd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,"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afcbd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fr-FR" sz="4000" b="0" i="0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abd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369C9-E743-469B-855A-2725D607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72" y="375959"/>
                <a:ext cx="677627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270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0E42E6-DE43-4DF3-992F-DBC14F809A16}"/>
              </a:ext>
            </a:extLst>
          </p:cNvPr>
          <p:cNvSpPr txBox="1"/>
          <p:nvPr/>
        </p:nvSpPr>
        <p:spPr>
          <a:xfrm>
            <a:off x="146050" y="101600"/>
            <a:ext cx="264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"abecd"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"afcbd"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D79FF-5FA3-41BE-800E-3A1BDEF5787F}"/>
              </a:ext>
            </a:extLst>
          </p:cNvPr>
          <p:cNvSpPr txBox="1"/>
          <p:nvPr/>
        </p:nvSpPr>
        <p:spPr>
          <a:xfrm>
            <a:off x="4178300" y="2105561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E4AC3-7028-46EB-A5EF-9AC24201F0F3}"/>
              </a:ext>
            </a:extLst>
          </p:cNvPr>
          <p:cNvSpPr txBox="1"/>
          <p:nvPr/>
        </p:nvSpPr>
        <p:spPr>
          <a:xfrm>
            <a:off x="4178300" y="3429000"/>
            <a:ext cx="383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bd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6CB8-8539-4DEE-A843-4ADB9B2FF277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3E666-1603-4CD5-B48C-026DB29F2436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369C9-E743-469B-855A-2725D607555E}"/>
                  </a:ext>
                </a:extLst>
              </p:cNvPr>
              <p:cNvSpPr txBox="1"/>
              <p:nvPr/>
            </p:nvSpPr>
            <p:spPr>
              <a:xfrm>
                <a:off x="5269672" y="375959"/>
                <a:ext cx="67762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abecd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","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afcbd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fr-FR" sz="4000" b="0" i="0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abd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369C9-E743-469B-855A-2725D607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72" y="375959"/>
                <a:ext cx="677627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0C421B3-E106-4D4C-B05E-BC41C9699C5B}"/>
              </a:ext>
            </a:extLst>
          </p:cNvPr>
          <p:cNvSpPr txBox="1"/>
          <p:nvPr/>
        </p:nvSpPr>
        <p:spPr>
          <a:xfrm>
            <a:off x="1714500" y="4906332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scs: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54353-4FBA-466A-AC80-83029FA9A724}"/>
              </a:ext>
            </a:extLst>
          </p:cNvPr>
          <p:cNvSpPr txBox="1"/>
          <p:nvPr/>
        </p:nvSpPr>
        <p:spPr>
          <a:xfrm>
            <a:off x="4178300" y="4752443"/>
            <a:ext cx="4406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79812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C1D79FF-5FA3-41BE-800E-3A1BDEF5787F}"/>
              </a:ext>
            </a:extLst>
          </p:cNvPr>
          <p:cNvSpPr txBox="1"/>
          <p:nvPr/>
        </p:nvSpPr>
        <p:spPr>
          <a:xfrm>
            <a:off x="4178300" y="2105561"/>
            <a:ext cx="692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bda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cba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E4AC3-7028-46EB-A5EF-9AC24201F0F3}"/>
              </a:ext>
            </a:extLst>
          </p:cNvPr>
          <p:cNvSpPr txBox="1"/>
          <p:nvPr/>
        </p:nvSpPr>
        <p:spPr>
          <a:xfrm>
            <a:off x="4178300" y="3429000"/>
            <a:ext cx="539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ac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6CB8-8539-4DEE-A843-4ADB9B2FF277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3E666-1603-4CD5-B48C-026DB29F2436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369C9-E743-469B-855A-2725D607555E}"/>
                  </a:ext>
                </a:extLst>
              </p:cNvPr>
              <p:cNvSpPr txBox="1"/>
              <p:nvPr/>
            </p:nvSpPr>
            <p:spPr>
              <a:xfrm>
                <a:off x="5293722" y="443562"/>
                <a:ext cx="65829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3200">
                              <a:latin typeface="Cambria Math" panose="02040503050406030204" pitchFamily="18" charset="0"/>
                            </a:rPr>
                            <m:t>abdacbab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","</m:t>
                          </m:r>
                          <m:r>
                            <m:rPr>
                              <m:nor/>
                            </m:rPr>
                            <a:rPr lang="fr-FR" sz="3200">
                              <a:latin typeface="Cambria Math" panose="02040503050406030204" pitchFamily="18" charset="0"/>
                            </a:rPr>
                            <m:t>acebfca</m:t>
                          </m:r>
                          <m:r>
                            <m:rPr>
                              <m:nor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fr-FR" sz="32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fr-FR" sz="3200" b="0" i="0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acba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369C9-E743-469B-855A-2725D607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22" y="443562"/>
                <a:ext cx="65829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AC04989-3F61-4141-945A-0B1CB9433FAE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</p:spTree>
    <p:extLst>
      <p:ext uri="{BB962C8B-B14F-4D97-AF65-F5344CB8AC3E}">
        <p14:creationId xmlns:p14="http://schemas.microsoft.com/office/powerpoint/2010/main" val="163987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2349768"/>
            <a:ext cx="9405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Shortest common supersequence</a:t>
            </a:r>
            <a:endParaRPr lang="en-US" sz="8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FB4C0-F005-48E9-9307-6E9EB2F6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3585"/>
            <a:ext cx="7446553" cy="46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C1D79FF-5FA3-41BE-800E-3A1BDEF5787F}"/>
              </a:ext>
            </a:extLst>
          </p:cNvPr>
          <p:cNvSpPr txBox="1"/>
          <p:nvPr/>
        </p:nvSpPr>
        <p:spPr>
          <a:xfrm>
            <a:off x="4178300" y="2105561"/>
            <a:ext cx="692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bda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cba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E4AC3-7028-46EB-A5EF-9AC24201F0F3}"/>
              </a:ext>
            </a:extLst>
          </p:cNvPr>
          <p:cNvSpPr txBox="1"/>
          <p:nvPr/>
        </p:nvSpPr>
        <p:spPr>
          <a:xfrm>
            <a:off x="4178300" y="3429000"/>
            <a:ext cx="539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ac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6CB8-8539-4DEE-A843-4ADB9B2FF277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3E666-1603-4CD5-B48C-026DB29F2436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369C9-E743-469B-855A-2725D607555E}"/>
                  </a:ext>
                </a:extLst>
              </p:cNvPr>
              <p:cNvSpPr txBox="1"/>
              <p:nvPr/>
            </p:nvSpPr>
            <p:spPr>
              <a:xfrm>
                <a:off x="5293722" y="443562"/>
                <a:ext cx="65829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3200">
                              <a:latin typeface="Cambria Math" panose="02040503050406030204" pitchFamily="18" charset="0"/>
                            </a:rPr>
                            <m:t>abdacbab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","</m:t>
                          </m:r>
                          <m:r>
                            <m:rPr>
                              <m:nor/>
                            </m:rPr>
                            <a:rPr lang="fr-FR" sz="3200">
                              <a:latin typeface="Cambria Math" panose="02040503050406030204" pitchFamily="18" charset="0"/>
                            </a:rPr>
                            <m:t>acebfca</m:t>
                          </m:r>
                          <m:r>
                            <m:rPr>
                              <m:nor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fr-FR" sz="32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fr-FR" sz="3200" b="0" i="0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acba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369C9-E743-469B-855A-2725D607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22" y="443562"/>
                <a:ext cx="65829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0C421B3-E106-4D4C-B05E-BC41C9699C5B}"/>
              </a:ext>
            </a:extLst>
          </p:cNvPr>
          <p:cNvSpPr txBox="1"/>
          <p:nvPr/>
        </p:nvSpPr>
        <p:spPr>
          <a:xfrm>
            <a:off x="1714500" y="4906332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scs: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54353-4FBA-466A-AC80-83029FA9A724}"/>
              </a:ext>
            </a:extLst>
          </p:cNvPr>
          <p:cNvSpPr txBox="1"/>
          <p:nvPr/>
        </p:nvSpPr>
        <p:spPr>
          <a:xfrm>
            <a:off x="4178300" y="4752443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bda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fc</a:t>
            </a:r>
            <a:r>
              <a:rPr lang="en-US" sz="8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04989-3F61-4141-945A-0B1CB9433FAE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</p:spTree>
    <p:extLst>
      <p:ext uri="{BB962C8B-B14F-4D97-AF65-F5344CB8AC3E}">
        <p14:creationId xmlns:p14="http://schemas.microsoft.com/office/powerpoint/2010/main" val="3604660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ED87AE-5596-4389-AC74-1808EC077B2F}"/>
                  </a:ext>
                </a:extLst>
              </p:cNvPr>
              <p:cNvSpPr txBox="1"/>
              <p:nvPr/>
            </p:nvSpPr>
            <p:spPr>
              <a:xfrm>
                <a:off x="1035544" y="3090446"/>
                <a:ext cx="1012091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𝑠𝑐𝑠</m:t>
                          </m:r>
                          <m:d>
                            <m:dPr>
                              <m:ctrlP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ED87AE-5596-4389-AC74-1808EC07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3090446"/>
                <a:ext cx="10120912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30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1E45C34-FFDD-4382-8E5D-D91CDB66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897" y="2828836"/>
            <a:ext cx="10402207" cy="120032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18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6BD0C-9F16-4861-8350-44E25D5A8AC4}"/>
              </a:ext>
            </a:extLst>
          </p:cNvPr>
          <p:cNvSpPr/>
          <p:nvPr/>
        </p:nvSpPr>
        <p:spPr bwMode="auto">
          <a:xfrm>
            <a:off x="3619500" y="188716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B6B317-B0A3-40CE-AD3A-FAC547663C34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95B53-045F-4856-929A-EBD2B7256260}"/>
              </a:ext>
            </a:extLst>
          </p:cNvPr>
          <p:cNvSpPr txBox="1"/>
          <p:nvPr/>
        </p:nvSpPr>
        <p:spPr>
          <a:xfrm>
            <a:off x="8432800" y="314861"/>
            <a:ext cx="692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4800">
                <a:latin typeface="Eudoxus Sans Medium" pitchFamily="2" charset="0"/>
                <a:cs typeface="Eudoxus Sans Medium" pitchFamily="2" charset="0"/>
              </a:rPr>
              <a:t>bdacbab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823409-BBA1-4432-9B99-617447AE6A02}"/>
              </a:ext>
            </a:extLst>
          </p:cNvPr>
          <p:cNvSpPr txBox="1"/>
          <p:nvPr/>
        </p:nvSpPr>
        <p:spPr>
          <a:xfrm>
            <a:off x="8432800" y="946973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4800">
                <a:latin typeface="Eudoxus Sans Medium" pitchFamily="2" charset="0"/>
                <a:cs typeface="Eudoxus Sans Medium" pitchFamily="2" charset="0"/>
              </a:rPr>
              <a:t>cebfca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1FA937-9EDD-4E73-9D0A-580E290BE6EF}"/>
              </a:ext>
            </a:extLst>
          </p:cNvPr>
          <p:cNvSpPr txBox="1"/>
          <p:nvPr/>
        </p:nvSpPr>
        <p:spPr>
          <a:xfrm>
            <a:off x="7048500" y="468748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7AE42-5238-4CD5-9E69-6464F4C3BD48}"/>
              </a:ext>
            </a:extLst>
          </p:cNvPr>
          <p:cNvSpPr txBox="1"/>
          <p:nvPr/>
        </p:nvSpPr>
        <p:spPr>
          <a:xfrm>
            <a:off x="6870700" y="1100863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36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BA840-9D72-483D-921E-853E0C38E8A2}"/>
              </a:ext>
            </a:extLst>
          </p:cNvPr>
          <p:cNvSpPr txBox="1"/>
          <p:nvPr/>
        </p:nvSpPr>
        <p:spPr>
          <a:xfrm>
            <a:off x="6870700" y="167141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scs:</a:t>
            </a:r>
          </a:p>
        </p:txBody>
      </p:sp>
    </p:spTree>
    <p:extLst>
      <p:ext uri="{BB962C8B-B14F-4D97-AF65-F5344CB8AC3E}">
        <p14:creationId xmlns:p14="http://schemas.microsoft.com/office/powerpoint/2010/main" val="1248960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6BD0C-9F16-4861-8350-44E25D5A8AC4}"/>
              </a:ext>
            </a:extLst>
          </p:cNvPr>
          <p:cNvSpPr/>
          <p:nvPr/>
        </p:nvSpPr>
        <p:spPr bwMode="auto">
          <a:xfrm>
            <a:off x="3619500" y="188716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59C57-33A3-4604-8C2E-B64880DAC80B}"/>
              </a:ext>
            </a:extLst>
          </p:cNvPr>
          <p:cNvSpPr/>
          <p:nvPr/>
        </p:nvSpPr>
        <p:spPr bwMode="auto">
          <a:xfrm>
            <a:off x="3619500" y="364490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2E42C-4C3E-4061-B614-A53FCA7932D8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4540250" y="2712660"/>
            <a:ext cx="0" cy="932240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B6B317-B0A3-40CE-AD3A-FAC547663C34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95B53-045F-4856-929A-EBD2B7256260}"/>
              </a:ext>
            </a:extLst>
          </p:cNvPr>
          <p:cNvSpPr txBox="1"/>
          <p:nvPr/>
        </p:nvSpPr>
        <p:spPr>
          <a:xfrm>
            <a:off x="8432800" y="314861"/>
            <a:ext cx="692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4800">
                <a:latin typeface="Eudoxus Sans Medium" pitchFamily="2" charset="0"/>
                <a:cs typeface="Eudoxus Sans Medium" pitchFamily="2" charset="0"/>
              </a:rPr>
              <a:t>bdacbab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823409-BBA1-4432-9B99-617447AE6A02}"/>
              </a:ext>
            </a:extLst>
          </p:cNvPr>
          <p:cNvSpPr txBox="1"/>
          <p:nvPr/>
        </p:nvSpPr>
        <p:spPr>
          <a:xfrm>
            <a:off x="8432800" y="946973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4800">
                <a:latin typeface="Eudoxus Sans Medium" pitchFamily="2" charset="0"/>
                <a:cs typeface="Eudoxus Sans Medium" pitchFamily="2" charset="0"/>
              </a:rPr>
              <a:t>cebfca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1FA937-9EDD-4E73-9D0A-580E290BE6EF}"/>
              </a:ext>
            </a:extLst>
          </p:cNvPr>
          <p:cNvSpPr txBox="1"/>
          <p:nvPr/>
        </p:nvSpPr>
        <p:spPr>
          <a:xfrm>
            <a:off x="7048500" y="468748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7AE42-5238-4CD5-9E69-6464F4C3BD48}"/>
              </a:ext>
            </a:extLst>
          </p:cNvPr>
          <p:cNvSpPr txBox="1"/>
          <p:nvPr/>
        </p:nvSpPr>
        <p:spPr>
          <a:xfrm>
            <a:off x="6870700" y="1100863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36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E1B380-30E3-4F37-B0D5-A9C673D06789}"/>
              </a:ext>
            </a:extLst>
          </p:cNvPr>
          <p:cNvSpPr txBox="1"/>
          <p:nvPr/>
        </p:nvSpPr>
        <p:spPr>
          <a:xfrm>
            <a:off x="6870700" y="167141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scs: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0B00F-D072-49DB-B287-805A57C7889C}"/>
              </a:ext>
            </a:extLst>
          </p:cNvPr>
          <p:cNvSpPr txBox="1"/>
          <p:nvPr/>
        </p:nvSpPr>
        <p:spPr>
          <a:xfrm>
            <a:off x="8432800" y="1579085"/>
            <a:ext cx="692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95757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6BD0C-9F16-4861-8350-44E25D5A8AC4}"/>
              </a:ext>
            </a:extLst>
          </p:cNvPr>
          <p:cNvSpPr/>
          <p:nvPr/>
        </p:nvSpPr>
        <p:spPr bwMode="auto">
          <a:xfrm>
            <a:off x="3619500" y="188716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59C57-33A3-4604-8C2E-B64880DAC80B}"/>
              </a:ext>
            </a:extLst>
          </p:cNvPr>
          <p:cNvSpPr/>
          <p:nvPr/>
        </p:nvSpPr>
        <p:spPr bwMode="auto">
          <a:xfrm>
            <a:off x="3619500" y="364490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2E42C-4C3E-4061-B614-A53FCA7932D8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4540250" y="2712660"/>
            <a:ext cx="0" cy="932240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B6B317-B0A3-40CE-AD3A-FAC547663C34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95B53-045F-4856-929A-EBD2B7256260}"/>
              </a:ext>
            </a:extLst>
          </p:cNvPr>
          <p:cNvSpPr txBox="1"/>
          <p:nvPr/>
        </p:nvSpPr>
        <p:spPr>
          <a:xfrm>
            <a:off x="8432800" y="314861"/>
            <a:ext cx="692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48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4800">
                <a:latin typeface="Eudoxus Sans Medium" pitchFamily="2" charset="0"/>
                <a:cs typeface="Eudoxus Sans Medium" pitchFamily="2" charset="0"/>
              </a:rPr>
              <a:t>dacbab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823409-BBA1-4432-9B99-617447AE6A02}"/>
              </a:ext>
            </a:extLst>
          </p:cNvPr>
          <p:cNvSpPr txBox="1"/>
          <p:nvPr/>
        </p:nvSpPr>
        <p:spPr>
          <a:xfrm>
            <a:off x="8432800" y="946973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48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r>
              <a:rPr lang="en-US" sz="4800">
                <a:latin typeface="Eudoxus Sans Medium" pitchFamily="2" charset="0"/>
                <a:cs typeface="Eudoxus Sans Medium" pitchFamily="2" charset="0"/>
              </a:rPr>
              <a:t>ebfca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1FA937-9EDD-4E73-9D0A-580E290BE6EF}"/>
              </a:ext>
            </a:extLst>
          </p:cNvPr>
          <p:cNvSpPr txBox="1"/>
          <p:nvPr/>
        </p:nvSpPr>
        <p:spPr>
          <a:xfrm>
            <a:off x="7048500" y="468748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7AE42-5238-4CD5-9E69-6464F4C3BD48}"/>
              </a:ext>
            </a:extLst>
          </p:cNvPr>
          <p:cNvSpPr txBox="1"/>
          <p:nvPr/>
        </p:nvSpPr>
        <p:spPr>
          <a:xfrm>
            <a:off x="6870700" y="1100863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36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A8DCF-418F-4DB0-B2A5-A33D2C99F35B}"/>
              </a:ext>
            </a:extLst>
          </p:cNvPr>
          <p:cNvSpPr txBox="1"/>
          <p:nvPr/>
        </p:nvSpPr>
        <p:spPr>
          <a:xfrm>
            <a:off x="6870700" y="167141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scs: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4CF95-EB14-4CB2-B586-67A161E44E1A}"/>
              </a:ext>
            </a:extLst>
          </p:cNvPr>
          <p:cNvSpPr txBox="1"/>
          <p:nvPr/>
        </p:nvSpPr>
        <p:spPr>
          <a:xfrm>
            <a:off x="8432800" y="1579085"/>
            <a:ext cx="692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3211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9B6B317-B0A3-40CE-AD3A-FAC547663C34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B337E-1894-45A7-BA2B-67DD15B52BFB}"/>
              </a:ext>
            </a:extLst>
          </p:cNvPr>
          <p:cNvSpPr txBox="1"/>
          <p:nvPr/>
        </p:nvSpPr>
        <p:spPr>
          <a:xfrm>
            <a:off x="4178300" y="2105561"/>
            <a:ext cx="692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 b="1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dacbab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6A211-8672-46BB-B2A3-ED45819F2CFB}"/>
              </a:ext>
            </a:extLst>
          </p:cNvPr>
          <p:cNvSpPr txBox="1"/>
          <p:nvPr/>
        </p:nvSpPr>
        <p:spPr>
          <a:xfrm>
            <a:off x="4178300" y="3429000"/>
            <a:ext cx="539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Eudoxus Sans Medium" pitchFamily="2" charset="0"/>
                <a:cs typeface="Eudoxus Sans Medium" pitchFamily="2" charset="0"/>
              </a:rPr>
              <a:t>ace</a:t>
            </a:r>
            <a:r>
              <a:rPr lang="en-US" sz="8000" b="1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fca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4750B-C38A-4D81-B40A-7E61004F8869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78E6D-50A6-48FE-B539-A1996DE9A011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49159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9B6B317-B0A3-40CE-AD3A-FAC547663C34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B337E-1894-45A7-BA2B-67DD15B52BFB}"/>
              </a:ext>
            </a:extLst>
          </p:cNvPr>
          <p:cNvSpPr txBox="1"/>
          <p:nvPr/>
        </p:nvSpPr>
        <p:spPr>
          <a:xfrm>
            <a:off x="4178300" y="2105561"/>
            <a:ext cx="692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Eudoxus Sans Medium" pitchFamily="2" charset="0"/>
                <a:cs typeface="Eudoxus Sans Medium" pitchFamily="2" charset="0"/>
              </a:rPr>
              <a:t>abda</a:t>
            </a:r>
            <a:r>
              <a:rPr lang="en-US" sz="8000" b="1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bab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6A211-8672-46BB-B2A3-ED45819F2CFB}"/>
              </a:ext>
            </a:extLst>
          </p:cNvPr>
          <p:cNvSpPr txBox="1"/>
          <p:nvPr/>
        </p:nvSpPr>
        <p:spPr>
          <a:xfrm>
            <a:off x="4178300" y="3429000"/>
            <a:ext cx="539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8000" b="1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r>
              <a:rPr lang="en-US" sz="8000">
                <a:latin typeface="Eudoxus Sans Medium" pitchFamily="2" charset="0"/>
                <a:cs typeface="Eudoxus Sans Medium" pitchFamily="2" charset="0"/>
              </a:rPr>
              <a:t>ebfca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4750B-C38A-4D81-B40A-7E61004F8869}"/>
              </a:ext>
            </a:extLst>
          </p:cNvPr>
          <p:cNvSpPr txBox="1"/>
          <p:nvPr/>
        </p:nvSpPr>
        <p:spPr>
          <a:xfrm>
            <a:off x="2794000" y="2259448"/>
            <a:ext cx="120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78E6D-50A6-48FE-B539-A1996DE9A011}"/>
              </a:ext>
            </a:extLst>
          </p:cNvPr>
          <p:cNvSpPr txBox="1"/>
          <p:nvPr/>
        </p:nvSpPr>
        <p:spPr>
          <a:xfrm>
            <a:off x="2616200" y="3582890"/>
            <a:ext cx="138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5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2870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A9B36A-57C9-41F7-BD6F-7571EAB881C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752600" y="4057650"/>
            <a:ext cx="2774950" cy="1344990"/>
          </a:xfrm>
          <a:prstGeom prst="straightConnector1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8237A2-0050-412C-9902-AA865459B6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27550" y="4057650"/>
            <a:ext cx="2800352" cy="1344990"/>
          </a:xfrm>
          <a:prstGeom prst="straightConnector1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06BD0C-9F16-4861-8350-44E25D5A8AC4}"/>
              </a:ext>
            </a:extLst>
          </p:cNvPr>
          <p:cNvSpPr/>
          <p:nvPr/>
        </p:nvSpPr>
        <p:spPr bwMode="auto">
          <a:xfrm>
            <a:off x="3619500" y="188716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59C57-33A3-4604-8C2E-B64880DAC80B}"/>
              </a:ext>
            </a:extLst>
          </p:cNvPr>
          <p:cNvSpPr/>
          <p:nvPr/>
        </p:nvSpPr>
        <p:spPr bwMode="auto">
          <a:xfrm>
            <a:off x="3619500" y="364490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C87B20-1C7C-4CD0-8418-F8B7DB21B860}"/>
              </a:ext>
            </a:extLst>
          </p:cNvPr>
          <p:cNvSpPr/>
          <p:nvPr/>
        </p:nvSpPr>
        <p:spPr bwMode="auto">
          <a:xfrm>
            <a:off x="831850" y="540264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34810-78FB-47E0-9F6C-0651E065CAAC}"/>
              </a:ext>
            </a:extLst>
          </p:cNvPr>
          <p:cNvSpPr/>
          <p:nvPr/>
        </p:nvSpPr>
        <p:spPr bwMode="auto">
          <a:xfrm>
            <a:off x="6407152" y="5402640"/>
            <a:ext cx="1841500" cy="8255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scs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2E42C-4C3E-4061-B614-A53FCA7932D8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4540250" y="2712660"/>
            <a:ext cx="0" cy="932240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B6B317-B0A3-40CE-AD3A-FAC547663C34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95B53-045F-4856-929A-EBD2B7256260}"/>
              </a:ext>
            </a:extLst>
          </p:cNvPr>
          <p:cNvSpPr txBox="1"/>
          <p:nvPr/>
        </p:nvSpPr>
        <p:spPr>
          <a:xfrm>
            <a:off x="8432800" y="314861"/>
            <a:ext cx="692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48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r>
              <a:rPr lang="en-US" sz="4800">
                <a:latin typeface="Eudoxus Sans Medium" pitchFamily="2" charset="0"/>
                <a:cs typeface="Eudoxus Sans Medium" pitchFamily="2" charset="0"/>
              </a:rPr>
              <a:t>dacbab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823409-BBA1-4432-9B99-617447AE6A02}"/>
              </a:ext>
            </a:extLst>
          </p:cNvPr>
          <p:cNvSpPr txBox="1"/>
          <p:nvPr/>
        </p:nvSpPr>
        <p:spPr>
          <a:xfrm>
            <a:off x="8432800" y="946973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48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r>
              <a:rPr lang="en-US" sz="4800">
                <a:latin typeface="Eudoxus Sans Medium" pitchFamily="2" charset="0"/>
                <a:cs typeface="Eudoxus Sans Medium" pitchFamily="2" charset="0"/>
              </a:rPr>
              <a:t>ebfca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1FA937-9EDD-4E73-9D0A-580E290BE6EF}"/>
              </a:ext>
            </a:extLst>
          </p:cNvPr>
          <p:cNvSpPr txBox="1"/>
          <p:nvPr/>
        </p:nvSpPr>
        <p:spPr>
          <a:xfrm>
            <a:off x="7048500" y="468748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7AE42-5238-4CD5-9E69-6464F4C3BD48}"/>
              </a:ext>
            </a:extLst>
          </p:cNvPr>
          <p:cNvSpPr txBox="1"/>
          <p:nvPr/>
        </p:nvSpPr>
        <p:spPr>
          <a:xfrm>
            <a:off x="6870700" y="1100863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36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73B5E-9CAC-4B12-8DD4-B7FA49988D05}"/>
              </a:ext>
            </a:extLst>
          </p:cNvPr>
          <p:cNvSpPr txBox="1"/>
          <p:nvPr/>
        </p:nvSpPr>
        <p:spPr>
          <a:xfrm>
            <a:off x="6870700" y="167141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Eudoxus Sans Medium" pitchFamily="2" charset="0"/>
                <a:cs typeface="Eudoxus Sans Medium" pitchFamily="2" charset="0"/>
              </a:rPr>
              <a:t>scs: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297A3-2153-41AC-97E7-F0E94CF06102}"/>
              </a:ext>
            </a:extLst>
          </p:cNvPr>
          <p:cNvSpPr txBox="1"/>
          <p:nvPr/>
        </p:nvSpPr>
        <p:spPr>
          <a:xfrm>
            <a:off x="8432800" y="1579085"/>
            <a:ext cx="692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35355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/>
              <p:nvPr/>
            </p:nvSpPr>
            <p:spPr>
              <a:xfrm>
                <a:off x="193217" y="3589195"/>
                <a:ext cx="21961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7" y="3589195"/>
                <a:ext cx="21961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/>
              <p:nvPr/>
            </p:nvSpPr>
            <p:spPr>
              <a:xfrm>
                <a:off x="3059994" y="3589195"/>
                <a:ext cx="41389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994" y="3589195"/>
                <a:ext cx="413895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/>
              <p:nvPr/>
            </p:nvSpPr>
            <p:spPr>
              <a:xfrm>
                <a:off x="2999735" y="5036502"/>
                <a:ext cx="61925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35" y="5036502"/>
                <a:ext cx="61925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/>
              <p:nvPr/>
            </p:nvSpPr>
            <p:spPr>
              <a:xfrm>
                <a:off x="3059994" y="1141236"/>
                <a:ext cx="508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994" y="1141236"/>
                <a:ext cx="50815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96889288-7A0A-4E13-AACD-55B1F5374A31}"/>
              </a:ext>
            </a:extLst>
          </p:cNvPr>
          <p:cNvSpPr/>
          <p:nvPr/>
        </p:nvSpPr>
        <p:spPr>
          <a:xfrm>
            <a:off x="2346570" y="1141236"/>
            <a:ext cx="508152" cy="4575529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/>
              <p:nvPr/>
            </p:nvSpPr>
            <p:spPr>
              <a:xfrm>
                <a:off x="9747718" y="2141888"/>
                <a:ext cx="22510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18" y="2141888"/>
                <a:ext cx="225106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/>
              <p:nvPr/>
            </p:nvSpPr>
            <p:spPr>
              <a:xfrm>
                <a:off x="8825863" y="3589195"/>
                <a:ext cx="31729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863" y="3589195"/>
                <a:ext cx="317292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/>
              <p:nvPr/>
            </p:nvSpPr>
            <p:spPr>
              <a:xfrm>
                <a:off x="9672313" y="5036502"/>
                <a:ext cx="2326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3" y="5036502"/>
                <a:ext cx="232647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/>
              <p:nvPr/>
            </p:nvSpPr>
            <p:spPr>
              <a:xfrm>
                <a:off x="9772084" y="1141236"/>
                <a:ext cx="22266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084" y="1141236"/>
                <a:ext cx="222669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6DD3B8-1D87-46C2-B995-AB3594E9CA64}"/>
                  </a:ext>
                </a:extLst>
              </p:cNvPr>
              <p:cNvSpPr txBox="1"/>
              <p:nvPr/>
            </p:nvSpPr>
            <p:spPr>
              <a:xfrm>
                <a:off x="3059994" y="2141888"/>
                <a:ext cx="508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6DD3B8-1D87-46C2-B995-AB3594E9C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994" y="2141888"/>
                <a:ext cx="50815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50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F898E-1A8F-44BB-BCF0-8619AC715565}"/>
              </a:ext>
            </a:extLst>
          </p:cNvPr>
          <p:cNvSpPr txBox="1"/>
          <p:nvPr/>
        </p:nvSpPr>
        <p:spPr>
          <a:xfrm>
            <a:off x="209550" y="228600"/>
            <a:ext cx="3943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Eudoxus Sans Medium" pitchFamily="2" charset="0"/>
                <a:cs typeface="Eudoxus Sans Medium" pitchFamily="2" charset="0"/>
              </a:rPr>
              <a:t>A subsequence of a string is a subset of its characters, </a:t>
            </a:r>
          </a:p>
          <a:p>
            <a:r>
              <a:rPr lang="en-US" sz="3600">
                <a:latin typeface="Eudoxus Sans Medium" pitchFamily="2" charset="0"/>
                <a:cs typeface="Eudoxus Sans Medium" pitchFamily="2" charset="0"/>
              </a:rPr>
              <a:t>that are not necessarily adjacent but have to be in the right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C5894-AB33-4E3E-B735-AD315984D25B}"/>
              </a:ext>
            </a:extLst>
          </p:cNvPr>
          <p:cNvSpPr txBox="1"/>
          <p:nvPr/>
        </p:nvSpPr>
        <p:spPr>
          <a:xfrm>
            <a:off x="4838700" y="5100578"/>
            <a:ext cx="641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latin typeface="Eudoxus Sans Medium" pitchFamily="2" charset="0"/>
                <a:cs typeface="Eudoxus Sans Medium" pitchFamily="2" charset="0"/>
              </a:rPr>
              <a:t>p</a:t>
            </a:r>
            <a:r>
              <a:rPr lang="en-US" sz="7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r</a:t>
            </a:r>
            <a:r>
              <a:rPr lang="en-US" sz="7200">
                <a:latin typeface="Eudoxus Sans Medium" pitchFamily="2" charset="0"/>
                <a:cs typeface="Eudoxus Sans Medium" pitchFamily="2" charset="0"/>
              </a:rPr>
              <a:t>ogr</a:t>
            </a:r>
            <a:r>
              <a:rPr lang="en-US" sz="7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7200">
                <a:latin typeface="Eudoxus Sans Medium" pitchFamily="2" charset="0"/>
                <a:cs typeface="Eudoxus Sans Medium" pitchFamily="2" charset="0"/>
              </a:rPr>
              <a:t>mm</a:t>
            </a:r>
            <a:r>
              <a:rPr lang="en-US" sz="7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in</a:t>
            </a:r>
            <a:r>
              <a:rPr lang="en-US" sz="7200">
                <a:latin typeface="Eudoxus Sans Medium" pitchFamily="2" charset="0"/>
                <a:cs typeface="Eudoxus Sans Medium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9CD72-952A-4756-B0A7-0A11284D075C}"/>
              </a:ext>
            </a:extLst>
          </p:cNvPr>
          <p:cNvSpPr txBox="1"/>
          <p:nvPr/>
        </p:nvSpPr>
        <p:spPr>
          <a:xfrm>
            <a:off x="7105650" y="1595407"/>
            <a:ext cx="18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rain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F4D5C2A-8457-4302-84D7-84AEE867C94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5391150" y="2195572"/>
            <a:ext cx="1714500" cy="3043178"/>
          </a:xfrm>
          <a:prstGeom prst="curvedConnector2">
            <a:avLst/>
          </a:prstGeom>
          <a:ln w="3810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55E539-58B0-430D-BD75-19E16E371E41}"/>
              </a:ext>
            </a:extLst>
          </p:cNvPr>
          <p:cNvSpPr txBox="1"/>
          <p:nvPr/>
        </p:nvSpPr>
        <p:spPr>
          <a:xfrm>
            <a:off x="4581524" y="3047911"/>
            <a:ext cx="2524126" cy="1200329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Eudoxus Sans Medium" pitchFamily="2" charset="0"/>
                <a:cs typeface="Eudoxus Sans Medium" pitchFamily="2" charset="0"/>
              </a:rPr>
              <a:t>is a subsequence of</a:t>
            </a:r>
          </a:p>
        </p:txBody>
      </p:sp>
    </p:spTree>
    <p:extLst>
      <p:ext uri="{BB962C8B-B14F-4D97-AF65-F5344CB8AC3E}">
        <p14:creationId xmlns:p14="http://schemas.microsoft.com/office/powerpoint/2010/main" val="173054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C3F62E-5108-48A1-A40C-476EA9FE1FCD}"/>
                  </a:ext>
                </a:extLst>
              </p:cNvPr>
              <p:cNvSpPr txBox="1"/>
              <p:nvPr/>
            </p:nvSpPr>
            <p:spPr>
              <a:xfrm>
                <a:off x="1331971" y="1455572"/>
                <a:ext cx="9528058" cy="1769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5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1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500" b="0" i="1" smtClean="0">
                              <a:latin typeface="Cambria Math" panose="02040503050406030204" pitchFamily="18" charset="0"/>
                            </a:rPr>
                            <m:t>""</m:t>
                          </m:r>
                          <m:r>
                            <a:rPr lang="fr-FR" sz="11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1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1500" b="0" i="1" smtClean="0">
                          <a:latin typeface="Cambria Math" panose="02040503050406030204" pitchFamily="18" charset="0"/>
                        </a:rPr>
                        <m:t>→""</m:t>
                      </m:r>
                    </m:oMath>
                  </m:oMathPara>
                </a14:m>
                <a:endParaRPr lang="fr-FR" sz="11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C3F62E-5108-48A1-A40C-476EA9FE1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71" y="1455572"/>
                <a:ext cx="9528058" cy="1769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7A1291C-709B-4406-98F7-421013C64AFE}"/>
              </a:ext>
            </a:extLst>
          </p:cNvPr>
          <p:cNvSpPr txBox="1"/>
          <p:nvPr/>
        </p:nvSpPr>
        <p:spPr>
          <a:xfrm>
            <a:off x="2351318" y="3884384"/>
            <a:ext cx="7489364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6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Example: </a:t>
            </a:r>
            <a:r>
              <a:rPr lang="fr-FR" sz="6000">
                <a:latin typeface="Eudoxus Sans Medium" pitchFamily="2" charset="0"/>
                <a:cs typeface="Eudoxus Sans Medium" pitchFamily="2" charset="0"/>
              </a:rPr>
              <a:t>lcs of </a:t>
            </a:r>
            <a:r>
              <a:rPr lang="fr-FR" sz="6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""</a:t>
            </a:r>
            <a:r>
              <a:rPr lang="fr-FR" sz="6000">
                <a:latin typeface="Eudoxus Sans Medium" pitchFamily="2" charset="0"/>
                <a:cs typeface="Eudoxus Sans Medium" pitchFamily="2" charset="0"/>
              </a:rPr>
              <a:t> and </a:t>
            </a:r>
            <a:r>
              <a:rPr lang="fr-FR" sz="6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"abc" </a:t>
            </a:r>
            <a:r>
              <a:rPr lang="fr-FR" sz="6000">
                <a:latin typeface="Eudoxus Sans Medium" pitchFamily="2" charset="0"/>
                <a:cs typeface="Eudoxus Sans Medium" pitchFamily="2" charset="0"/>
              </a:rPr>
              <a:t>is </a:t>
            </a:r>
            <a:r>
              <a:rPr lang="fr-FR" sz="6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""</a:t>
            </a:r>
            <a:endParaRPr lang="fr-FR" sz="60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19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B7C03-AD9C-4AAC-8F26-3E8AE3BF5290}"/>
              </a:ext>
            </a:extLst>
          </p:cNvPr>
          <p:cNvSpPr txBox="1"/>
          <p:nvPr/>
        </p:nvSpPr>
        <p:spPr>
          <a:xfrm>
            <a:off x="2351318" y="3884384"/>
            <a:ext cx="7489364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6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Example: </a:t>
            </a:r>
            <a:r>
              <a:rPr lang="fr-FR" sz="6000">
                <a:latin typeface="Eudoxus Sans Medium" pitchFamily="2" charset="0"/>
                <a:cs typeface="Eudoxus Sans Medium" pitchFamily="2" charset="0"/>
              </a:rPr>
              <a:t>scs of </a:t>
            </a:r>
            <a:r>
              <a:rPr lang="fr-FR" sz="6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""</a:t>
            </a:r>
            <a:r>
              <a:rPr lang="fr-FR" sz="6000">
                <a:latin typeface="Eudoxus Sans Medium" pitchFamily="2" charset="0"/>
                <a:cs typeface="Eudoxus Sans Medium" pitchFamily="2" charset="0"/>
              </a:rPr>
              <a:t> and </a:t>
            </a:r>
            <a:r>
              <a:rPr lang="fr-FR" sz="6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"abc" </a:t>
            </a:r>
            <a:r>
              <a:rPr lang="fr-FR" sz="6000">
                <a:latin typeface="Eudoxus Sans Medium" pitchFamily="2" charset="0"/>
                <a:cs typeface="Eudoxus Sans Medium" pitchFamily="2" charset="0"/>
              </a:rPr>
              <a:t>is </a:t>
            </a:r>
            <a:r>
              <a:rPr lang="fr-FR" sz="6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"abc"</a:t>
            </a:r>
            <a:endParaRPr lang="fr-FR" sz="60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24AC-0694-4D6E-8F37-D14B561B4F81}"/>
                  </a:ext>
                </a:extLst>
              </p:cNvPr>
              <p:cNvSpPr txBox="1"/>
              <p:nvPr/>
            </p:nvSpPr>
            <p:spPr>
              <a:xfrm>
                <a:off x="1449087" y="1455572"/>
                <a:ext cx="9293826" cy="1769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5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1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500" b="0" i="1" smtClean="0">
                              <a:latin typeface="Cambria Math" panose="02040503050406030204" pitchFamily="18" charset="0"/>
                            </a:rPr>
                            <m:t>""</m:t>
                          </m:r>
                          <m:r>
                            <a:rPr lang="fr-FR" sz="11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1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15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15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24AC-0694-4D6E-8F37-D14B561B4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87" y="1455572"/>
                <a:ext cx="9293826" cy="1769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26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438A7-EE37-4FCE-A7B4-B4052093879F}"/>
                  </a:ext>
                </a:extLst>
              </p:cNvPr>
              <p:cNvSpPr txBox="1"/>
              <p:nvPr/>
            </p:nvSpPr>
            <p:spPr>
              <a:xfrm>
                <a:off x="1578648" y="291806"/>
                <a:ext cx="90347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438A7-EE37-4FCE-A7B4-B40520938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8" y="291806"/>
                <a:ext cx="903471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38F141-43E7-41EC-9BD2-0B2215C98EED}"/>
              </a:ext>
            </a:extLst>
          </p:cNvPr>
          <p:cNvSpPr txBox="1"/>
          <p:nvPr/>
        </p:nvSpPr>
        <p:spPr>
          <a:xfrm>
            <a:off x="4945743" y="1592852"/>
            <a:ext cx="313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1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B0333-B7B3-40F5-8ED4-4BA38768926B}"/>
              </a:ext>
            </a:extLst>
          </p:cNvPr>
          <p:cNvSpPr txBox="1"/>
          <p:nvPr/>
        </p:nvSpPr>
        <p:spPr>
          <a:xfrm>
            <a:off x="4945743" y="2132522"/>
            <a:ext cx="244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1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ace</a:t>
            </a:r>
            <a:r>
              <a:rPr lang="en-US" sz="4000">
                <a:latin typeface="Eudoxus Sans Medium" pitchFamily="2" charset="0"/>
                <a:cs typeface="Eudoxus Sans Medium" pitchFamily="2" charset="0"/>
              </a:rPr>
              <a:t>bfca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4281C-FCF6-45F3-854C-EC4E99752F5C}"/>
              </a:ext>
            </a:extLst>
          </p:cNvPr>
          <p:cNvSpPr txBox="1"/>
          <p:nvPr/>
        </p:nvSpPr>
        <p:spPr>
          <a:xfrm>
            <a:off x="4216784" y="1746739"/>
            <a:ext cx="7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32377-8438-41C8-B449-A1F1EA426859}"/>
              </a:ext>
            </a:extLst>
          </p:cNvPr>
          <p:cNvSpPr txBox="1"/>
          <p:nvPr/>
        </p:nvSpPr>
        <p:spPr>
          <a:xfrm>
            <a:off x="4109358" y="2286412"/>
            <a:ext cx="83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2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28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DA6685-F4A1-4F5C-A67D-CAF1D268A460}"/>
              </a:ext>
            </a:extLst>
          </p:cNvPr>
          <p:cNvSpPr/>
          <p:nvPr/>
        </p:nvSpPr>
        <p:spPr bwMode="auto">
          <a:xfrm>
            <a:off x="5935995" y="2754427"/>
            <a:ext cx="351883" cy="171961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F2989EC-8DEC-4634-A25B-DB4B059F4554}"/>
              </a:ext>
            </a:extLst>
          </p:cNvPr>
          <p:cNvSpPr/>
          <p:nvPr/>
        </p:nvSpPr>
        <p:spPr bwMode="auto">
          <a:xfrm flipV="1">
            <a:off x="7581064" y="1532324"/>
            <a:ext cx="351883" cy="171961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BA10D-9D56-4496-B90A-2E066EEEA75B}"/>
              </a:ext>
            </a:extLst>
          </p:cNvPr>
          <p:cNvSpPr txBox="1"/>
          <p:nvPr/>
        </p:nvSpPr>
        <p:spPr>
          <a:xfrm>
            <a:off x="7564648" y="1193256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9AE57"/>
                </a:solidFill>
              </a:rPr>
              <a:t>i</a:t>
            </a:r>
            <a:endParaRPr lang="fr-FR" dirty="0">
              <a:solidFill>
                <a:srgbClr val="F9AE5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272A0-9641-4CB0-8D6A-1949B611A85F}"/>
              </a:ext>
            </a:extLst>
          </p:cNvPr>
          <p:cNvSpPr txBox="1"/>
          <p:nvPr/>
        </p:nvSpPr>
        <p:spPr>
          <a:xfrm>
            <a:off x="5921375" y="2894332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</a:rPr>
              <a:t>j</a:t>
            </a:r>
            <a:endParaRPr lang="fr-FR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24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438A7-EE37-4FCE-A7B4-B4052093879F}"/>
                  </a:ext>
                </a:extLst>
              </p:cNvPr>
              <p:cNvSpPr txBox="1"/>
              <p:nvPr/>
            </p:nvSpPr>
            <p:spPr>
              <a:xfrm>
                <a:off x="1578648" y="291806"/>
                <a:ext cx="90347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438A7-EE37-4FCE-A7B4-B40520938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8" y="291806"/>
                <a:ext cx="903471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78E6DF-03A5-4907-8263-9F9E6DC42BDC}"/>
                  </a:ext>
                </a:extLst>
              </p:cNvPr>
              <p:cNvSpPr txBox="1"/>
              <p:nvPr/>
            </p:nvSpPr>
            <p:spPr>
              <a:xfrm>
                <a:off x="1578648" y="3802742"/>
                <a:ext cx="90347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78E6DF-03A5-4907-8263-9F9E6DC4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8" y="3802742"/>
                <a:ext cx="9034716" cy="677108"/>
              </a:xfrm>
              <a:prstGeom prst="rect">
                <a:avLst/>
              </a:prstGeom>
              <a:blipFill>
                <a:blip r:embed="rId3"/>
                <a:stretch>
                  <a:fillRect l="-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38F141-43E7-41EC-9BD2-0B2215C98EED}"/>
              </a:ext>
            </a:extLst>
          </p:cNvPr>
          <p:cNvSpPr txBox="1"/>
          <p:nvPr/>
        </p:nvSpPr>
        <p:spPr>
          <a:xfrm>
            <a:off x="4945743" y="1592852"/>
            <a:ext cx="313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1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B0333-B7B3-40F5-8ED4-4BA38768926B}"/>
              </a:ext>
            </a:extLst>
          </p:cNvPr>
          <p:cNvSpPr txBox="1"/>
          <p:nvPr/>
        </p:nvSpPr>
        <p:spPr>
          <a:xfrm>
            <a:off x="4945743" y="2132522"/>
            <a:ext cx="244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1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ace</a:t>
            </a:r>
            <a:r>
              <a:rPr lang="en-US" sz="4000">
                <a:latin typeface="Eudoxus Sans Medium" pitchFamily="2" charset="0"/>
                <a:cs typeface="Eudoxus Sans Medium" pitchFamily="2" charset="0"/>
              </a:rPr>
              <a:t>bfca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4281C-FCF6-45F3-854C-EC4E99752F5C}"/>
              </a:ext>
            </a:extLst>
          </p:cNvPr>
          <p:cNvSpPr txBox="1"/>
          <p:nvPr/>
        </p:nvSpPr>
        <p:spPr>
          <a:xfrm>
            <a:off x="4216784" y="1746739"/>
            <a:ext cx="7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32377-8438-41C8-B449-A1F1EA426859}"/>
              </a:ext>
            </a:extLst>
          </p:cNvPr>
          <p:cNvSpPr txBox="1"/>
          <p:nvPr/>
        </p:nvSpPr>
        <p:spPr>
          <a:xfrm>
            <a:off x="4109358" y="2286412"/>
            <a:ext cx="83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2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28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DA6685-F4A1-4F5C-A67D-CAF1D268A460}"/>
              </a:ext>
            </a:extLst>
          </p:cNvPr>
          <p:cNvSpPr/>
          <p:nvPr/>
        </p:nvSpPr>
        <p:spPr bwMode="auto">
          <a:xfrm>
            <a:off x="5935995" y="2754427"/>
            <a:ext cx="351883" cy="171961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F2989EC-8DEC-4634-A25B-DB4B059F4554}"/>
              </a:ext>
            </a:extLst>
          </p:cNvPr>
          <p:cNvSpPr/>
          <p:nvPr/>
        </p:nvSpPr>
        <p:spPr bwMode="auto">
          <a:xfrm flipV="1">
            <a:off x="7581064" y="1532324"/>
            <a:ext cx="351883" cy="171961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BA10D-9D56-4496-B90A-2E066EEEA75B}"/>
              </a:ext>
            </a:extLst>
          </p:cNvPr>
          <p:cNvSpPr txBox="1"/>
          <p:nvPr/>
        </p:nvSpPr>
        <p:spPr>
          <a:xfrm>
            <a:off x="7564648" y="1193256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9AE57"/>
                </a:solidFill>
              </a:rPr>
              <a:t>i</a:t>
            </a:r>
            <a:endParaRPr lang="fr-FR" dirty="0">
              <a:solidFill>
                <a:srgbClr val="F9AE5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272A0-9641-4CB0-8D6A-1949B611A85F}"/>
              </a:ext>
            </a:extLst>
          </p:cNvPr>
          <p:cNvSpPr txBox="1"/>
          <p:nvPr/>
        </p:nvSpPr>
        <p:spPr>
          <a:xfrm>
            <a:off x="5921375" y="2894332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</a:rPr>
              <a:t>j</a:t>
            </a:r>
            <a:endParaRPr lang="fr-FR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A9825-8380-4E55-B201-786BFD90DE05}"/>
              </a:ext>
            </a:extLst>
          </p:cNvPr>
          <p:cNvSpPr txBox="1"/>
          <p:nvPr/>
        </p:nvSpPr>
        <p:spPr>
          <a:xfrm>
            <a:off x="4945743" y="4987637"/>
            <a:ext cx="313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1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abdac</a:t>
            </a:r>
            <a:r>
              <a:rPr lang="en-US" sz="4000">
                <a:latin typeface="Eudoxus Sans Medium" pitchFamily="2" charset="0"/>
                <a:cs typeface="Eudoxus Sans Medium" pitchFamily="2" charset="0"/>
              </a:rPr>
              <a:t>bab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D3897-1769-44F7-AAF4-03FA633517D8}"/>
              </a:ext>
            </a:extLst>
          </p:cNvPr>
          <p:cNvSpPr txBox="1"/>
          <p:nvPr/>
        </p:nvSpPr>
        <p:spPr>
          <a:xfrm>
            <a:off x="4945743" y="5527307"/>
            <a:ext cx="244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1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2843D-8EF5-4ED0-A766-6A6AECBD79BD}"/>
              </a:ext>
            </a:extLst>
          </p:cNvPr>
          <p:cNvSpPr txBox="1"/>
          <p:nvPr/>
        </p:nvSpPr>
        <p:spPr>
          <a:xfrm>
            <a:off x="4216784" y="5141524"/>
            <a:ext cx="7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Eudoxus Sans Medium" pitchFamily="2" charset="0"/>
                <a:cs typeface="Eudoxus Sans Medium" pitchFamily="2" charset="0"/>
              </a:rPr>
              <a:t>s1: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0A12A-A8E0-4086-A303-562E92CB1AE7}"/>
              </a:ext>
            </a:extLst>
          </p:cNvPr>
          <p:cNvSpPr txBox="1"/>
          <p:nvPr/>
        </p:nvSpPr>
        <p:spPr>
          <a:xfrm>
            <a:off x="4109358" y="5681197"/>
            <a:ext cx="83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en-US" sz="2400"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US" sz="2800">
                <a:latin typeface="Eudoxus Sans Medium" pitchFamily="2" charset="0"/>
                <a:cs typeface="Eudoxus Sans Medium" pitchFamily="2" charset="0"/>
              </a:rPr>
              <a:t>: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385C28C-95DA-475F-B22D-FCE2FCE781F8}"/>
              </a:ext>
            </a:extLst>
          </p:cNvPr>
          <p:cNvSpPr/>
          <p:nvPr/>
        </p:nvSpPr>
        <p:spPr bwMode="auto">
          <a:xfrm>
            <a:off x="7073554" y="6149212"/>
            <a:ext cx="351883" cy="171961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EEA5100-ADDD-467A-B226-C7D1F2D664E2}"/>
              </a:ext>
            </a:extLst>
          </p:cNvPr>
          <p:cNvSpPr/>
          <p:nvPr/>
        </p:nvSpPr>
        <p:spPr bwMode="auto">
          <a:xfrm flipV="1">
            <a:off x="6609514" y="4927109"/>
            <a:ext cx="351883" cy="171961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1E7E7-9D2D-4E59-B2EA-8136BD1D22D6}"/>
              </a:ext>
            </a:extLst>
          </p:cNvPr>
          <p:cNvSpPr txBox="1"/>
          <p:nvPr/>
        </p:nvSpPr>
        <p:spPr>
          <a:xfrm>
            <a:off x="6593098" y="4588041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9AE57"/>
                </a:solidFill>
              </a:rPr>
              <a:t>i</a:t>
            </a:r>
            <a:endParaRPr lang="fr-FR" dirty="0">
              <a:solidFill>
                <a:srgbClr val="F9AE57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FAA2C-1FF6-4746-9405-9331C6410023}"/>
              </a:ext>
            </a:extLst>
          </p:cNvPr>
          <p:cNvSpPr txBox="1"/>
          <p:nvPr/>
        </p:nvSpPr>
        <p:spPr>
          <a:xfrm>
            <a:off x="7058934" y="6294098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</a:rPr>
              <a:t>j</a:t>
            </a:r>
            <a:endParaRPr lang="fr-FR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5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/>
              <p:nvPr/>
            </p:nvSpPr>
            <p:spPr>
              <a:xfrm>
                <a:off x="214486" y="3152001"/>
                <a:ext cx="22635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86" y="3152001"/>
                <a:ext cx="226350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/>
              <p:nvPr/>
            </p:nvSpPr>
            <p:spPr>
              <a:xfrm>
                <a:off x="3008327" y="3744662"/>
                <a:ext cx="4352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27" y="3744662"/>
                <a:ext cx="435215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/>
              <p:nvPr/>
            </p:nvSpPr>
            <p:spPr>
              <a:xfrm>
                <a:off x="3017708" y="4914970"/>
                <a:ext cx="62865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08" y="4914970"/>
                <a:ext cx="628652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/>
              <p:nvPr/>
            </p:nvSpPr>
            <p:spPr>
              <a:xfrm>
                <a:off x="3114926" y="1404046"/>
                <a:ext cx="1686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6" y="1404046"/>
                <a:ext cx="168648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96889288-7A0A-4E13-AACD-55B1F5374A31}"/>
              </a:ext>
            </a:extLst>
          </p:cNvPr>
          <p:cNvSpPr/>
          <p:nvPr/>
        </p:nvSpPr>
        <p:spPr>
          <a:xfrm>
            <a:off x="2401502" y="1262768"/>
            <a:ext cx="508152" cy="4332465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/>
              <p:nvPr/>
            </p:nvSpPr>
            <p:spPr>
              <a:xfrm>
                <a:off x="9802650" y="2574354"/>
                <a:ext cx="22510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650" y="2574354"/>
                <a:ext cx="225106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/>
              <p:nvPr/>
            </p:nvSpPr>
            <p:spPr>
              <a:xfrm>
                <a:off x="8880795" y="3744662"/>
                <a:ext cx="31729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95" y="3744662"/>
                <a:ext cx="317292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/>
              <p:nvPr/>
            </p:nvSpPr>
            <p:spPr>
              <a:xfrm>
                <a:off x="9727245" y="4914970"/>
                <a:ext cx="2326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245" y="4914970"/>
                <a:ext cx="232647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/>
              <p:nvPr/>
            </p:nvSpPr>
            <p:spPr>
              <a:xfrm>
                <a:off x="9827016" y="1404046"/>
                <a:ext cx="22266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016" y="1404046"/>
                <a:ext cx="222669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3572B-03D0-4AA7-8B21-58FE6605DB30}"/>
                  </a:ext>
                </a:extLst>
              </p:cNvPr>
              <p:cNvSpPr txBox="1"/>
              <p:nvPr/>
            </p:nvSpPr>
            <p:spPr>
              <a:xfrm>
                <a:off x="3114926" y="2574354"/>
                <a:ext cx="1686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3572B-03D0-4AA7-8B21-58FE6605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26" y="2574354"/>
                <a:ext cx="168648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41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/>
              <p:nvPr/>
            </p:nvSpPr>
            <p:spPr>
              <a:xfrm>
                <a:off x="5265095" y="5145627"/>
                <a:ext cx="12615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95" y="5145627"/>
                <a:ext cx="1261564" cy="307777"/>
              </a:xfrm>
              <a:prstGeom prst="rect">
                <a:avLst/>
              </a:prstGeom>
              <a:blipFill>
                <a:blip r:embed="rId2"/>
                <a:stretch>
                  <a:fillRect l="-4831" b="-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/>
              <p:nvPr/>
            </p:nvSpPr>
            <p:spPr>
              <a:xfrm>
                <a:off x="6913093" y="5479554"/>
                <a:ext cx="23437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93" y="5479554"/>
                <a:ext cx="2343783" cy="307777"/>
              </a:xfrm>
              <a:prstGeom prst="rect">
                <a:avLst/>
              </a:prstGeom>
              <a:blipFill>
                <a:blip r:embed="rId3"/>
                <a:stretch>
                  <a:fillRect l="-3377" t="-2000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/>
              <p:nvPr/>
            </p:nvSpPr>
            <p:spPr>
              <a:xfrm>
                <a:off x="6869019" y="6147043"/>
                <a:ext cx="3545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9" y="6147043"/>
                <a:ext cx="3545907" cy="276999"/>
              </a:xfrm>
              <a:prstGeom prst="rect">
                <a:avLst/>
              </a:prstGeom>
              <a:blipFill>
                <a:blip r:embed="rId4"/>
                <a:stretch>
                  <a:fillRect l="-1893" t="-217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/>
              <p:nvPr/>
            </p:nvSpPr>
            <p:spPr>
              <a:xfrm>
                <a:off x="6916046" y="4144579"/>
                <a:ext cx="9391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46" y="4144579"/>
                <a:ext cx="939103" cy="307777"/>
              </a:xfrm>
              <a:prstGeom prst="rect">
                <a:avLst/>
              </a:prstGeom>
              <a:blipFill>
                <a:blip r:embed="rId5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96889288-7A0A-4E13-AACD-55B1F5374A31}"/>
              </a:ext>
            </a:extLst>
          </p:cNvPr>
          <p:cNvSpPr/>
          <p:nvPr/>
        </p:nvSpPr>
        <p:spPr>
          <a:xfrm>
            <a:off x="6497750" y="4064000"/>
            <a:ext cx="289826" cy="2471033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/>
              <p:nvPr/>
            </p:nvSpPr>
            <p:spPr>
              <a:xfrm>
                <a:off x="10747764" y="4812066"/>
                <a:ext cx="12551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64" y="4812066"/>
                <a:ext cx="1255151" cy="307777"/>
              </a:xfrm>
              <a:prstGeom prst="rect">
                <a:avLst/>
              </a:prstGeom>
              <a:blipFill>
                <a:blip r:embed="rId6"/>
                <a:stretch>
                  <a:fillRect l="-3398" r="-339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/>
              <p:nvPr/>
            </p:nvSpPr>
            <p:spPr>
              <a:xfrm>
                <a:off x="10236278" y="5479554"/>
                <a:ext cx="176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278" y="5479554"/>
                <a:ext cx="1766637" cy="307777"/>
              </a:xfrm>
              <a:prstGeom prst="rect">
                <a:avLst/>
              </a:prstGeom>
              <a:blipFill>
                <a:blip r:embed="rId7"/>
                <a:stretch>
                  <a:fillRect l="-2069" t="-2000" r="-2414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/>
              <p:nvPr/>
            </p:nvSpPr>
            <p:spPr>
              <a:xfrm>
                <a:off x="10711664" y="6147043"/>
                <a:ext cx="1291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664" y="6147043"/>
                <a:ext cx="1291251" cy="307777"/>
              </a:xfrm>
              <a:prstGeom prst="rect">
                <a:avLst/>
              </a:prstGeom>
              <a:blipFill>
                <a:blip r:embed="rId8"/>
                <a:stretch>
                  <a:fillRect l="-1415" r="-943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/>
              <p:nvPr/>
            </p:nvSpPr>
            <p:spPr>
              <a:xfrm>
                <a:off x="10762319" y="4144579"/>
                <a:ext cx="1240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319" y="4144579"/>
                <a:ext cx="1240596" cy="307777"/>
              </a:xfrm>
              <a:prstGeom prst="rect">
                <a:avLst/>
              </a:prstGeom>
              <a:blipFill>
                <a:blip r:embed="rId9"/>
                <a:stretch>
                  <a:fillRect l="-3431" b="-3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3572B-03D0-4AA7-8B21-58FE6605DB30}"/>
                  </a:ext>
                </a:extLst>
              </p:cNvPr>
              <p:cNvSpPr txBox="1"/>
              <p:nvPr/>
            </p:nvSpPr>
            <p:spPr>
              <a:xfrm>
                <a:off x="6922745" y="4812066"/>
                <a:ext cx="9257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3572B-03D0-4AA7-8B21-58FE6605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45" y="4812066"/>
                <a:ext cx="925703" cy="307777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">
            <a:extLst>
              <a:ext uri="{FF2B5EF4-FFF2-40B4-BE49-F238E27FC236}">
                <a16:creationId xmlns:a16="http://schemas.microsoft.com/office/drawing/2014/main" id="{36C2F385-E2DB-418E-8475-CD8E134A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96" y="230048"/>
            <a:ext cx="10136108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A8AE9-06AE-40D7-B07D-E685A1F7B667}"/>
              </a:ext>
            </a:extLst>
          </p:cNvPr>
          <p:cNvSpPr txBox="1"/>
          <p:nvPr/>
        </p:nvSpPr>
        <p:spPr>
          <a:xfrm>
            <a:off x="-2933652" y="1192566"/>
            <a:ext cx="191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latin typeface="Inter" panose="020B0502030000000004" pitchFamily="34" charset="0"/>
                <a:ea typeface="Inter" panose="020B0502030000000004" pitchFamily="34" charset="0"/>
              </a:rPr>
              <a:t>lcs:</a:t>
            </a:r>
            <a:endParaRPr lang="fr-FR" sz="66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F7A92-1A4B-4EED-AA55-38352A667CD6}"/>
              </a:ext>
            </a:extLst>
          </p:cNvPr>
          <p:cNvSpPr txBox="1"/>
          <p:nvPr/>
        </p:nvSpPr>
        <p:spPr>
          <a:xfrm>
            <a:off x="-2933652" y="4697766"/>
            <a:ext cx="191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latin typeface="Inter" panose="020B0502030000000004" pitchFamily="34" charset="0"/>
                <a:ea typeface="Inter" panose="020B0502030000000004" pitchFamily="34" charset="0"/>
              </a:rPr>
              <a:t>scs:</a:t>
            </a:r>
            <a:endParaRPr lang="fr-FR" sz="66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25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/>
              <p:nvPr/>
            </p:nvSpPr>
            <p:spPr>
              <a:xfrm>
                <a:off x="5416488" y="5365254"/>
                <a:ext cx="23437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88" y="5365254"/>
                <a:ext cx="2343783" cy="307777"/>
              </a:xfrm>
              <a:prstGeom prst="rect">
                <a:avLst/>
              </a:prstGeom>
              <a:blipFill>
                <a:blip r:embed="rId2"/>
                <a:stretch>
                  <a:fillRect l="-3385" t="-196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/>
              <p:nvPr/>
            </p:nvSpPr>
            <p:spPr>
              <a:xfrm>
                <a:off x="5372414" y="6032743"/>
                <a:ext cx="3545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14" y="6032743"/>
                <a:ext cx="3545907" cy="276999"/>
              </a:xfrm>
              <a:prstGeom prst="rect">
                <a:avLst/>
              </a:prstGeom>
              <a:blipFill>
                <a:blip r:embed="rId3"/>
                <a:stretch>
                  <a:fillRect l="-1718" t="-444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/>
              <p:nvPr/>
            </p:nvSpPr>
            <p:spPr>
              <a:xfrm>
                <a:off x="5419441" y="4030279"/>
                <a:ext cx="9391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1" y="4030279"/>
                <a:ext cx="939103" cy="307777"/>
              </a:xfrm>
              <a:prstGeom prst="rect">
                <a:avLst/>
              </a:prstGeom>
              <a:blipFill>
                <a:blip r:embed="rId4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96889288-7A0A-4E13-AACD-55B1F5374A31}"/>
              </a:ext>
            </a:extLst>
          </p:cNvPr>
          <p:cNvSpPr/>
          <p:nvPr/>
        </p:nvSpPr>
        <p:spPr>
          <a:xfrm>
            <a:off x="5001145" y="3949700"/>
            <a:ext cx="289826" cy="2471033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/>
              <p:nvPr/>
            </p:nvSpPr>
            <p:spPr>
              <a:xfrm>
                <a:off x="9251159" y="4697766"/>
                <a:ext cx="12551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59" y="4697766"/>
                <a:ext cx="1255151" cy="307777"/>
              </a:xfrm>
              <a:prstGeom prst="rect">
                <a:avLst/>
              </a:prstGeom>
              <a:blipFill>
                <a:blip r:embed="rId5"/>
                <a:stretch>
                  <a:fillRect l="-3902" r="-3415" b="-3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/>
              <p:nvPr/>
            </p:nvSpPr>
            <p:spPr>
              <a:xfrm>
                <a:off x="8739673" y="5365254"/>
                <a:ext cx="176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73" y="5365254"/>
                <a:ext cx="1766637" cy="307777"/>
              </a:xfrm>
              <a:prstGeom prst="rect">
                <a:avLst/>
              </a:prstGeom>
              <a:blipFill>
                <a:blip r:embed="rId6"/>
                <a:stretch>
                  <a:fillRect l="-2422" t="-1961" r="-276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/>
              <p:nvPr/>
            </p:nvSpPr>
            <p:spPr>
              <a:xfrm>
                <a:off x="9215059" y="6032743"/>
                <a:ext cx="1291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059" y="6032743"/>
                <a:ext cx="1291251" cy="307777"/>
              </a:xfrm>
              <a:prstGeom prst="rect">
                <a:avLst/>
              </a:prstGeom>
              <a:blipFill>
                <a:blip r:embed="rId7"/>
                <a:stretch>
                  <a:fillRect l="-1422" r="-1422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/>
              <p:nvPr/>
            </p:nvSpPr>
            <p:spPr>
              <a:xfrm>
                <a:off x="9265714" y="4030279"/>
                <a:ext cx="1240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714" y="4030279"/>
                <a:ext cx="1240596" cy="307777"/>
              </a:xfrm>
              <a:prstGeom prst="rect">
                <a:avLst/>
              </a:prstGeom>
              <a:blipFill>
                <a:blip r:embed="rId8"/>
                <a:stretch>
                  <a:fillRect l="-394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3572B-03D0-4AA7-8B21-58FE6605DB30}"/>
                  </a:ext>
                </a:extLst>
              </p:cNvPr>
              <p:cNvSpPr txBox="1"/>
              <p:nvPr/>
            </p:nvSpPr>
            <p:spPr>
              <a:xfrm>
                <a:off x="5426140" y="4697766"/>
                <a:ext cx="9257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3572B-03D0-4AA7-8B21-58FE6605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40" y="4697766"/>
                <a:ext cx="925703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94FEBF-4932-4A4D-A8AB-4D5F2A78323B}"/>
                  </a:ext>
                </a:extLst>
              </p:cNvPr>
              <p:cNvSpPr txBox="1"/>
              <p:nvPr/>
            </p:nvSpPr>
            <p:spPr>
              <a:xfrm>
                <a:off x="5372414" y="1860054"/>
                <a:ext cx="2306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94FEBF-4932-4A4D-A8AB-4D5F2A78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14" y="1860054"/>
                <a:ext cx="2306914" cy="307777"/>
              </a:xfrm>
              <a:prstGeom prst="rect">
                <a:avLst/>
              </a:prstGeom>
              <a:blipFill>
                <a:blip r:embed="rId10"/>
                <a:stretch>
                  <a:fillRect l="-3430" t="-196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6B636E-A9C1-4B22-9234-63C0B6E67225}"/>
                  </a:ext>
                </a:extLst>
              </p:cNvPr>
              <p:cNvSpPr txBox="1"/>
              <p:nvPr/>
            </p:nvSpPr>
            <p:spPr>
              <a:xfrm>
                <a:off x="5372414" y="2527543"/>
                <a:ext cx="3103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6B636E-A9C1-4B22-9234-63C0B6E6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14" y="2527543"/>
                <a:ext cx="3103477" cy="276999"/>
              </a:xfrm>
              <a:prstGeom prst="rect">
                <a:avLst/>
              </a:prstGeom>
              <a:blipFill>
                <a:blip r:embed="rId11"/>
                <a:stretch>
                  <a:fillRect l="-1375" t="-444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A975FD-C8EA-4283-AAEE-A691291184C2}"/>
                  </a:ext>
                </a:extLst>
              </p:cNvPr>
              <p:cNvSpPr txBox="1"/>
              <p:nvPr/>
            </p:nvSpPr>
            <p:spPr>
              <a:xfrm>
                <a:off x="5426141" y="525079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A975FD-C8EA-4283-AAEE-A6912911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41" y="525079"/>
                <a:ext cx="283731" cy="307777"/>
              </a:xfrm>
              <a:prstGeom prst="rect">
                <a:avLst/>
              </a:prstGeom>
              <a:blipFill>
                <a:blip r:embed="rId12"/>
                <a:stretch>
                  <a:fillRect l="-29787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9DA37F90-9A9B-436C-9D0B-7EE1C9D1A82A}"/>
              </a:ext>
            </a:extLst>
          </p:cNvPr>
          <p:cNvSpPr/>
          <p:nvPr/>
        </p:nvSpPr>
        <p:spPr>
          <a:xfrm>
            <a:off x="5001145" y="444500"/>
            <a:ext cx="289826" cy="2471033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B47144-2A7D-442E-B49A-FD11D69ACA95}"/>
                  </a:ext>
                </a:extLst>
              </p:cNvPr>
              <p:cNvSpPr txBox="1"/>
              <p:nvPr/>
            </p:nvSpPr>
            <p:spPr>
              <a:xfrm>
                <a:off x="9251159" y="1192566"/>
                <a:ext cx="12551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B47144-2A7D-442E-B49A-FD11D69AC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59" y="1192566"/>
                <a:ext cx="1255151" cy="307777"/>
              </a:xfrm>
              <a:prstGeom prst="rect">
                <a:avLst/>
              </a:prstGeom>
              <a:blipFill>
                <a:blip r:embed="rId5"/>
                <a:stretch>
                  <a:fillRect l="-3902" r="-3415" b="-3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8FBCE9-4FF2-4CAA-9010-CF3A2528F631}"/>
                  </a:ext>
                </a:extLst>
              </p:cNvPr>
              <p:cNvSpPr txBox="1"/>
              <p:nvPr/>
            </p:nvSpPr>
            <p:spPr>
              <a:xfrm>
                <a:off x="8739673" y="1860054"/>
                <a:ext cx="176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8FBCE9-4FF2-4CAA-9010-CF3A2528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73" y="1860054"/>
                <a:ext cx="1766637" cy="307777"/>
              </a:xfrm>
              <a:prstGeom prst="rect">
                <a:avLst/>
              </a:prstGeom>
              <a:blipFill>
                <a:blip r:embed="rId6"/>
                <a:stretch>
                  <a:fillRect l="-2422" t="-1961" r="-276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1F2D44-DF50-4757-AAA7-62E9F0BD3446}"/>
                  </a:ext>
                </a:extLst>
              </p:cNvPr>
              <p:cNvSpPr txBox="1"/>
              <p:nvPr/>
            </p:nvSpPr>
            <p:spPr>
              <a:xfrm>
                <a:off x="9215059" y="2527543"/>
                <a:ext cx="1291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1F2D44-DF50-4757-AAA7-62E9F0BD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059" y="2527543"/>
                <a:ext cx="1291251" cy="307777"/>
              </a:xfrm>
              <a:prstGeom prst="rect">
                <a:avLst/>
              </a:prstGeom>
              <a:blipFill>
                <a:blip r:embed="rId7"/>
                <a:stretch>
                  <a:fillRect l="-1422" r="-1422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B4756-41AE-4A5E-A874-DD5CAF8F1026}"/>
                  </a:ext>
                </a:extLst>
              </p:cNvPr>
              <p:cNvSpPr txBox="1"/>
              <p:nvPr/>
            </p:nvSpPr>
            <p:spPr>
              <a:xfrm>
                <a:off x="9265714" y="525079"/>
                <a:ext cx="1240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B4756-41AE-4A5E-A874-DD5CAF8F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714" y="525079"/>
                <a:ext cx="1240596" cy="307777"/>
              </a:xfrm>
              <a:prstGeom prst="rect">
                <a:avLst/>
              </a:prstGeom>
              <a:blipFill>
                <a:blip r:embed="rId8"/>
                <a:stretch>
                  <a:fillRect l="-394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8F640B-730F-4AFC-8DBA-04C38CF460A8}"/>
                  </a:ext>
                </a:extLst>
              </p:cNvPr>
              <p:cNvSpPr txBox="1"/>
              <p:nvPr/>
            </p:nvSpPr>
            <p:spPr>
              <a:xfrm>
                <a:off x="5426140" y="1192566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8F640B-730F-4AFC-8DBA-04C38CF46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40" y="1192566"/>
                <a:ext cx="283731" cy="307777"/>
              </a:xfrm>
              <a:prstGeom prst="rect">
                <a:avLst/>
              </a:prstGeom>
              <a:blipFill>
                <a:blip r:embed="rId13"/>
                <a:stretch>
                  <a:fillRect l="-29787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E8219D3-EFEF-4698-A721-3576AC2B1649}"/>
              </a:ext>
            </a:extLst>
          </p:cNvPr>
          <p:cNvSpPr txBox="1"/>
          <p:nvPr/>
        </p:nvSpPr>
        <p:spPr>
          <a:xfrm>
            <a:off x="1219248" y="1059835"/>
            <a:ext cx="191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latin typeface="Inter" panose="020B0502030000000004" pitchFamily="34" charset="0"/>
                <a:ea typeface="Inter" panose="020B0502030000000004" pitchFamily="34" charset="0"/>
              </a:rPr>
              <a:t>lcs:</a:t>
            </a:r>
            <a:endParaRPr lang="fr-FR" sz="66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7CC93-C011-453B-B9A0-410594B69CF0}"/>
              </a:ext>
            </a:extLst>
          </p:cNvPr>
          <p:cNvSpPr txBox="1"/>
          <p:nvPr/>
        </p:nvSpPr>
        <p:spPr>
          <a:xfrm>
            <a:off x="1219248" y="4565035"/>
            <a:ext cx="191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latin typeface="Inter" panose="020B0502030000000004" pitchFamily="34" charset="0"/>
                <a:ea typeface="Inter" panose="020B0502030000000004" pitchFamily="34" charset="0"/>
              </a:rPr>
              <a:t>scs:</a:t>
            </a:r>
            <a:endParaRPr lang="fr-FR" sz="66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A7A11E-E616-4906-BEC0-76D16E84CAB4}"/>
                  </a:ext>
                </a:extLst>
              </p:cNvPr>
              <p:cNvSpPr txBox="1"/>
              <p:nvPr/>
            </p:nvSpPr>
            <p:spPr>
              <a:xfrm>
                <a:off x="3768490" y="5031327"/>
                <a:ext cx="12615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A7A11E-E616-4906-BEC0-76D16E84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90" y="5031327"/>
                <a:ext cx="1261564" cy="307777"/>
              </a:xfrm>
              <a:prstGeom prst="rect">
                <a:avLst/>
              </a:prstGeom>
              <a:blipFill>
                <a:blip r:embed="rId14"/>
                <a:stretch>
                  <a:fillRect l="-4831" b="-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22E8E3-050F-442C-89D0-4F60ECA4794F}"/>
                  </a:ext>
                </a:extLst>
              </p:cNvPr>
              <p:cNvSpPr txBox="1"/>
              <p:nvPr/>
            </p:nvSpPr>
            <p:spPr>
              <a:xfrm>
                <a:off x="3786925" y="1532534"/>
                <a:ext cx="12246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22E8E3-050F-442C-89D0-4F60ECA47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925" y="1532534"/>
                <a:ext cx="1224694" cy="307777"/>
              </a:xfrm>
              <a:prstGeom prst="rect">
                <a:avLst/>
              </a:prstGeom>
              <a:blipFill>
                <a:blip r:embed="rId15"/>
                <a:stretch>
                  <a:fillRect l="-6965" b="-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581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/>
              <p:nvPr/>
            </p:nvSpPr>
            <p:spPr>
              <a:xfrm>
                <a:off x="3768490" y="5031327"/>
                <a:ext cx="12615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90" y="5031327"/>
                <a:ext cx="1261564" cy="307777"/>
              </a:xfrm>
              <a:prstGeom prst="rect">
                <a:avLst/>
              </a:prstGeom>
              <a:blipFill>
                <a:blip r:embed="rId2"/>
                <a:stretch>
                  <a:fillRect l="-4831" b="-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/>
              <p:nvPr/>
            </p:nvSpPr>
            <p:spPr>
              <a:xfrm>
                <a:off x="5416488" y="5365254"/>
                <a:ext cx="23437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88" y="5365254"/>
                <a:ext cx="2343783" cy="307777"/>
              </a:xfrm>
              <a:prstGeom prst="rect">
                <a:avLst/>
              </a:prstGeom>
              <a:blipFill>
                <a:blip r:embed="rId3"/>
                <a:stretch>
                  <a:fillRect l="-3385" t="-196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/>
              <p:nvPr/>
            </p:nvSpPr>
            <p:spPr>
              <a:xfrm>
                <a:off x="5372414" y="6032743"/>
                <a:ext cx="3545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14" y="6032743"/>
                <a:ext cx="3545907" cy="276999"/>
              </a:xfrm>
              <a:prstGeom prst="rect">
                <a:avLst/>
              </a:prstGeom>
              <a:blipFill>
                <a:blip r:embed="rId4"/>
                <a:stretch>
                  <a:fillRect l="-1718" t="-444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/>
              <p:nvPr/>
            </p:nvSpPr>
            <p:spPr>
              <a:xfrm>
                <a:off x="5419441" y="4030279"/>
                <a:ext cx="9391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solidFill>
                                <a:srgbClr val="EC5E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fr-FR" sz="2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1" y="4030279"/>
                <a:ext cx="939103" cy="307777"/>
              </a:xfrm>
              <a:prstGeom prst="rect">
                <a:avLst/>
              </a:prstGeom>
              <a:blipFill>
                <a:blip r:embed="rId5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96889288-7A0A-4E13-AACD-55B1F5374A31}"/>
              </a:ext>
            </a:extLst>
          </p:cNvPr>
          <p:cNvSpPr/>
          <p:nvPr/>
        </p:nvSpPr>
        <p:spPr>
          <a:xfrm>
            <a:off x="5001145" y="3949700"/>
            <a:ext cx="289826" cy="2471033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/>
              <p:nvPr/>
            </p:nvSpPr>
            <p:spPr>
              <a:xfrm>
                <a:off x="9251159" y="4697766"/>
                <a:ext cx="12551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59" y="4697766"/>
                <a:ext cx="1255151" cy="307777"/>
              </a:xfrm>
              <a:prstGeom prst="rect">
                <a:avLst/>
              </a:prstGeom>
              <a:blipFill>
                <a:blip r:embed="rId6"/>
                <a:stretch>
                  <a:fillRect l="-3902" r="-3415" b="-3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/>
              <p:nvPr/>
            </p:nvSpPr>
            <p:spPr>
              <a:xfrm>
                <a:off x="8739673" y="5365254"/>
                <a:ext cx="176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73" y="5365254"/>
                <a:ext cx="1766637" cy="307777"/>
              </a:xfrm>
              <a:prstGeom prst="rect">
                <a:avLst/>
              </a:prstGeom>
              <a:blipFill>
                <a:blip r:embed="rId7"/>
                <a:stretch>
                  <a:fillRect l="-2422" t="-1961" r="-276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/>
              <p:nvPr/>
            </p:nvSpPr>
            <p:spPr>
              <a:xfrm>
                <a:off x="9215059" y="6032743"/>
                <a:ext cx="1291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059" y="6032743"/>
                <a:ext cx="1291251" cy="307777"/>
              </a:xfrm>
              <a:prstGeom prst="rect">
                <a:avLst/>
              </a:prstGeom>
              <a:blipFill>
                <a:blip r:embed="rId8"/>
                <a:stretch>
                  <a:fillRect l="-1422" r="-1422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/>
              <p:nvPr/>
            </p:nvSpPr>
            <p:spPr>
              <a:xfrm>
                <a:off x="9265714" y="4030279"/>
                <a:ext cx="1240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D349D-F77B-4644-8330-81E84B8B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714" y="4030279"/>
                <a:ext cx="1240596" cy="307777"/>
              </a:xfrm>
              <a:prstGeom prst="rect">
                <a:avLst/>
              </a:prstGeom>
              <a:blipFill>
                <a:blip r:embed="rId9"/>
                <a:stretch>
                  <a:fillRect l="-394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3572B-03D0-4AA7-8B21-58FE6605DB30}"/>
                  </a:ext>
                </a:extLst>
              </p:cNvPr>
              <p:cNvSpPr txBox="1"/>
              <p:nvPr/>
            </p:nvSpPr>
            <p:spPr>
              <a:xfrm>
                <a:off x="5426140" y="4697766"/>
                <a:ext cx="9257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solidFill>
                                <a:srgbClr val="EC5E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sz="2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3572B-03D0-4AA7-8B21-58FE6605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40" y="4697766"/>
                <a:ext cx="925703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B28B55-5986-4F81-ABA5-D60EC25BBB7C}"/>
                  </a:ext>
                </a:extLst>
              </p:cNvPr>
              <p:cNvSpPr txBox="1"/>
              <p:nvPr/>
            </p:nvSpPr>
            <p:spPr>
              <a:xfrm>
                <a:off x="3786925" y="1532534"/>
                <a:ext cx="12246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B28B55-5986-4F81-ABA5-D60EC25BB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925" y="1532534"/>
                <a:ext cx="1224694" cy="307777"/>
              </a:xfrm>
              <a:prstGeom prst="rect">
                <a:avLst/>
              </a:prstGeom>
              <a:blipFill>
                <a:blip r:embed="rId11"/>
                <a:stretch>
                  <a:fillRect l="-6965" b="-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94FEBF-4932-4A4D-A8AB-4D5F2A78323B}"/>
                  </a:ext>
                </a:extLst>
              </p:cNvPr>
              <p:cNvSpPr txBox="1"/>
              <p:nvPr/>
            </p:nvSpPr>
            <p:spPr>
              <a:xfrm>
                <a:off x="5372414" y="1860054"/>
                <a:ext cx="2306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94FEBF-4932-4A4D-A8AB-4D5F2A78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14" y="1860054"/>
                <a:ext cx="2306914" cy="307777"/>
              </a:xfrm>
              <a:prstGeom prst="rect">
                <a:avLst/>
              </a:prstGeom>
              <a:blipFill>
                <a:blip r:embed="rId12"/>
                <a:stretch>
                  <a:fillRect l="-3430" t="-196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6B636E-A9C1-4B22-9234-63C0B6E67225}"/>
                  </a:ext>
                </a:extLst>
              </p:cNvPr>
              <p:cNvSpPr txBox="1"/>
              <p:nvPr/>
            </p:nvSpPr>
            <p:spPr>
              <a:xfrm>
                <a:off x="5372414" y="2527543"/>
                <a:ext cx="3103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6B636E-A9C1-4B22-9234-63C0B6E6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14" y="2527543"/>
                <a:ext cx="3103477" cy="276999"/>
              </a:xfrm>
              <a:prstGeom prst="rect">
                <a:avLst/>
              </a:prstGeom>
              <a:blipFill>
                <a:blip r:embed="rId13"/>
                <a:stretch>
                  <a:fillRect l="-1375" t="-444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A975FD-C8EA-4283-AAEE-A691291184C2}"/>
                  </a:ext>
                </a:extLst>
              </p:cNvPr>
              <p:cNvSpPr txBox="1"/>
              <p:nvPr/>
            </p:nvSpPr>
            <p:spPr>
              <a:xfrm>
                <a:off x="5426141" y="525079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A975FD-C8EA-4283-AAEE-A6912911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41" y="525079"/>
                <a:ext cx="283731" cy="307777"/>
              </a:xfrm>
              <a:prstGeom prst="rect">
                <a:avLst/>
              </a:prstGeom>
              <a:blipFill>
                <a:blip r:embed="rId14"/>
                <a:stretch>
                  <a:fillRect l="-29787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9DA37F90-9A9B-436C-9D0B-7EE1C9D1A82A}"/>
              </a:ext>
            </a:extLst>
          </p:cNvPr>
          <p:cNvSpPr/>
          <p:nvPr/>
        </p:nvSpPr>
        <p:spPr>
          <a:xfrm>
            <a:off x="5001145" y="444500"/>
            <a:ext cx="289826" cy="2471033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B47144-2A7D-442E-B49A-FD11D69ACA95}"/>
                  </a:ext>
                </a:extLst>
              </p:cNvPr>
              <p:cNvSpPr txBox="1"/>
              <p:nvPr/>
            </p:nvSpPr>
            <p:spPr>
              <a:xfrm>
                <a:off x="9251159" y="1192566"/>
                <a:ext cx="12551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B47144-2A7D-442E-B49A-FD11D69AC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59" y="1192566"/>
                <a:ext cx="1255151" cy="307777"/>
              </a:xfrm>
              <a:prstGeom prst="rect">
                <a:avLst/>
              </a:prstGeom>
              <a:blipFill>
                <a:blip r:embed="rId6"/>
                <a:stretch>
                  <a:fillRect l="-3902" r="-3415" b="-3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8FBCE9-4FF2-4CAA-9010-CF3A2528F631}"/>
                  </a:ext>
                </a:extLst>
              </p:cNvPr>
              <p:cNvSpPr txBox="1"/>
              <p:nvPr/>
            </p:nvSpPr>
            <p:spPr>
              <a:xfrm>
                <a:off x="8739673" y="1860054"/>
                <a:ext cx="176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8FBCE9-4FF2-4CAA-9010-CF3A2528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73" y="1860054"/>
                <a:ext cx="1766637" cy="307777"/>
              </a:xfrm>
              <a:prstGeom prst="rect">
                <a:avLst/>
              </a:prstGeom>
              <a:blipFill>
                <a:blip r:embed="rId7"/>
                <a:stretch>
                  <a:fillRect l="-2422" t="-1961" r="-276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1F2D44-DF50-4757-AAA7-62E9F0BD3446}"/>
                  </a:ext>
                </a:extLst>
              </p:cNvPr>
              <p:cNvSpPr txBox="1"/>
              <p:nvPr/>
            </p:nvSpPr>
            <p:spPr>
              <a:xfrm>
                <a:off x="9215059" y="2527543"/>
                <a:ext cx="1291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1F2D44-DF50-4757-AAA7-62E9F0BD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059" y="2527543"/>
                <a:ext cx="1291251" cy="307777"/>
              </a:xfrm>
              <a:prstGeom prst="rect">
                <a:avLst/>
              </a:prstGeom>
              <a:blipFill>
                <a:blip r:embed="rId8"/>
                <a:stretch>
                  <a:fillRect l="-1422" r="-1422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B4756-41AE-4A5E-A874-DD5CAF8F1026}"/>
                  </a:ext>
                </a:extLst>
              </p:cNvPr>
              <p:cNvSpPr txBox="1"/>
              <p:nvPr/>
            </p:nvSpPr>
            <p:spPr>
              <a:xfrm>
                <a:off x="9265714" y="525079"/>
                <a:ext cx="1240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B4756-41AE-4A5E-A874-DD5CAF8F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714" y="525079"/>
                <a:ext cx="1240596" cy="307777"/>
              </a:xfrm>
              <a:prstGeom prst="rect">
                <a:avLst/>
              </a:prstGeom>
              <a:blipFill>
                <a:blip r:embed="rId9"/>
                <a:stretch>
                  <a:fillRect l="-394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8F640B-730F-4AFC-8DBA-04C38CF460A8}"/>
                  </a:ext>
                </a:extLst>
              </p:cNvPr>
              <p:cNvSpPr txBox="1"/>
              <p:nvPr/>
            </p:nvSpPr>
            <p:spPr>
              <a:xfrm>
                <a:off x="5426140" y="1192566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8F640B-730F-4AFC-8DBA-04C38CF46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40" y="1192566"/>
                <a:ext cx="283731" cy="307777"/>
              </a:xfrm>
              <a:prstGeom prst="rect">
                <a:avLst/>
              </a:prstGeom>
              <a:blipFill>
                <a:blip r:embed="rId15"/>
                <a:stretch>
                  <a:fillRect l="-29787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2FE9F0A-91DF-41AC-B040-78FFBACEBEA2}"/>
              </a:ext>
            </a:extLst>
          </p:cNvPr>
          <p:cNvSpPr txBox="1"/>
          <p:nvPr/>
        </p:nvSpPr>
        <p:spPr>
          <a:xfrm>
            <a:off x="1219248" y="1059835"/>
            <a:ext cx="191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latin typeface="Inter" panose="020B0502030000000004" pitchFamily="34" charset="0"/>
                <a:ea typeface="Inter" panose="020B0502030000000004" pitchFamily="34" charset="0"/>
              </a:rPr>
              <a:t>lcs:</a:t>
            </a:r>
            <a:endParaRPr lang="fr-FR" sz="66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2682D-584D-49EB-B825-B5AFE6EC1A51}"/>
              </a:ext>
            </a:extLst>
          </p:cNvPr>
          <p:cNvSpPr txBox="1"/>
          <p:nvPr/>
        </p:nvSpPr>
        <p:spPr>
          <a:xfrm>
            <a:off x="1219248" y="4565035"/>
            <a:ext cx="191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latin typeface="Inter" panose="020B0502030000000004" pitchFamily="34" charset="0"/>
                <a:ea typeface="Inter" panose="020B0502030000000004" pitchFamily="34" charset="0"/>
              </a:rPr>
              <a:t>scs:</a:t>
            </a:r>
            <a:endParaRPr lang="fr-FR" sz="66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98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CB1761-686B-4732-956D-5469083EEB87}"/>
                  </a:ext>
                </a:extLst>
              </p:cNvPr>
              <p:cNvSpPr txBox="1"/>
              <p:nvPr/>
            </p:nvSpPr>
            <p:spPr>
              <a:xfrm>
                <a:off x="1366500" y="2197894"/>
                <a:ext cx="9459000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8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CB1761-686B-4732-956D-5469083E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0" y="2197894"/>
                <a:ext cx="9459000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AD50B0C-162A-4734-885C-8ABE7CF0DB0E}"/>
              </a:ext>
            </a:extLst>
          </p:cNvPr>
          <p:cNvSpPr txBox="1"/>
          <p:nvPr/>
        </p:nvSpPr>
        <p:spPr>
          <a:xfrm>
            <a:off x="3321050" y="355600"/>
            <a:ext cx="554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Non-optimized recursive solution:</a:t>
            </a:r>
            <a:endParaRPr lang="fr-FR" sz="4400" b="1" dirty="0">
              <a:solidFill>
                <a:srgbClr val="00EFD1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64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C011998-573F-4A60-98BC-59A6A6CE2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382012"/>
            <a:ext cx="11514691" cy="609397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6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4FCB3-D0D1-44C7-9F6E-77B8EED5E7C7}"/>
              </a:ext>
            </a:extLst>
          </p:cNvPr>
          <p:cNvSpPr/>
          <p:nvPr/>
        </p:nvSpPr>
        <p:spPr bwMode="auto">
          <a:xfrm>
            <a:off x="5082131" y="454390"/>
            <a:ext cx="2106069" cy="419099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38371-5D5D-4749-B780-22E81626D112}"/>
              </a:ext>
            </a:extLst>
          </p:cNvPr>
          <p:cNvSpPr/>
          <p:nvPr/>
        </p:nvSpPr>
        <p:spPr bwMode="auto">
          <a:xfrm>
            <a:off x="1112761" y="905232"/>
            <a:ext cx="7474980" cy="342801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7C00F-0440-4090-88E0-05152F93DE90}"/>
              </a:ext>
            </a:extLst>
          </p:cNvPr>
          <p:cNvSpPr/>
          <p:nvPr/>
        </p:nvSpPr>
        <p:spPr bwMode="auto">
          <a:xfrm>
            <a:off x="1112761" y="1301296"/>
            <a:ext cx="4557789" cy="770392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5F67B7-615C-4B17-A7E8-99F900C489CD}"/>
              </a:ext>
            </a:extLst>
          </p:cNvPr>
          <p:cNvSpPr/>
          <p:nvPr/>
        </p:nvSpPr>
        <p:spPr bwMode="auto">
          <a:xfrm>
            <a:off x="1856491" y="4014491"/>
            <a:ext cx="3814060" cy="843259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2470">
                <a:moveTo>
                  <a:pt x="0" y="0"/>
                </a:moveTo>
                <a:lnTo>
                  <a:pt x="2893455" y="5235"/>
                </a:lnTo>
                <a:cubicBezTo>
                  <a:pt x="2894513" y="114910"/>
                  <a:pt x="2901135" y="267178"/>
                  <a:pt x="2902193" y="376853"/>
                </a:cubicBezTo>
                <a:lnTo>
                  <a:pt x="3607048" y="372737"/>
                </a:lnTo>
                <a:lnTo>
                  <a:pt x="3611497" y="708608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87ABC-5A76-45B9-8FAB-690B997B920C}"/>
              </a:ext>
            </a:extLst>
          </p:cNvPr>
          <p:cNvSpPr txBox="1"/>
          <p:nvPr/>
        </p:nvSpPr>
        <p:spPr>
          <a:xfrm>
            <a:off x="7088583" y="43739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D2F1F-BDA1-4415-83E1-1D9EDEFCB272}"/>
              </a:ext>
            </a:extLst>
          </p:cNvPr>
          <p:cNvSpPr txBox="1"/>
          <p:nvPr/>
        </p:nvSpPr>
        <p:spPr>
          <a:xfrm>
            <a:off x="750016" y="811542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AD06C-0C27-4672-A43A-2CA5AB82F3A3}"/>
              </a:ext>
            </a:extLst>
          </p:cNvPr>
          <p:cNvSpPr txBox="1"/>
          <p:nvPr/>
        </p:nvSpPr>
        <p:spPr>
          <a:xfrm>
            <a:off x="750015" y="1413862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CD119-4F72-4A0F-B5A6-82144D86D5B0}"/>
              </a:ext>
            </a:extLst>
          </p:cNvPr>
          <p:cNvSpPr txBox="1"/>
          <p:nvPr/>
        </p:nvSpPr>
        <p:spPr>
          <a:xfrm>
            <a:off x="1493746" y="4174510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D7BE1-ECF6-43D5-BE61-0DE121AF31D3}"/>
              </a:ext>
            </a:extLst>
          </p:cNvPr>
          <p:cNvSpPr/>
          <p:nvPr/>
        </p:nvSpPr>
        <p:spPr bwMode="auto">
          <a:xfrm>
            <a:off x="9661525" y="4051300"/>
            <a:ext cx="1103518" cy="341470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46A8CF-D81F-4F87-9700-DA309CD1630D}"/>
              </a:ext>
            </a:extLst>
          </p:cNvPr>
          <p:cNvSpPr/>
          <p:nvPr/>
        </p:nvSpPr>
        <p:spPr bwMode="auto">
          <a:xfrm>
            <a:off x="1856491" y="5226971"/>
            <a:ext cx="3814060" cy="1249017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2470">
                <a:moveTo>
                  <a:pt x="0" y="0"/>
                </a:moveTo>
                <a:lnTo>
                  <a:pt x="2893455" y="5235"/>
                </a:lnTo>
                <a:cubicBezTo>
                  <a:pt x="2894513" y="114910"/>
                  <a:pt x="2901135" y="267178"/>
                  <a:pt x="2902193" y="376853"/>
                </a:cubicBezTo>
                <a:lnTo>
                  <a:pt x="3607048" y="372737"/>
                </a:lnTo>
                <a:lnTo>
                  <a:pt x="3611497" y="708608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80D78-410A-48C8-8DF5-CB42E574285F}"/>
              </a:ext>
            </a:extLst>
          </p:cNvPr>
          <p:cNvSpPr/>
          <p:nvPr/>
        </p:nvSpPr>
        <p:spPr bwMode="auto">
          <a:xfrm>
            <a:off x="10023475" y="5263644"/>
            <a:ext cx="1103518" cy="341470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D55F7-D59E-46D4-AE3B-E21690CE8102}"/>
              </a:ext>
            </a:extLst>
          </p:cNvPr>
          <p:cNvSpPr/>
          <p:nvPr/>
        </p:nvSpPr>
        <p:spPr bwMode="auto">
          <a:xfrm>
            <a:off x="10023475" y="5650994"/>
            <a:ext cx="1103518" cy="341470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1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F898E-1A8F-44BB-BCF0-8619AC715565}"/>
              </a:ext>
            </a:extLst>
          </p:cNvPr>
          <p:cNvSpPr txBox="1"/>
          <p:nvPr/>
        </p:nvSpPr>
        <p:spPr>
          <a:xfrm>
            <a:off x="209550" y="228600"/>
            <a:ext cx="3943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Eudoxus Sans Medium" pitchFamily="2" charset="0"/>
                <a:cs typeface="Eudoxus Sans Medium" pitchFamily="2" charset="0"/>
              </a:rPr>
              <a:t>A subsequence of a string is a subset of its characters, </a:t>
            </a:r>
          </a:p>
          <a:p>
            <a:r>
              <a:rPr lang="en-US" sz="3600">
                <a:latin typeface="Eudoxus Sans Medium" pitchFamily="2" charset="0"/>
                <a:cs typeface="Eudoxus Sans Medium" pitchFamily="2" charset="0"/>
              </a:rPr>
              <a:t>that are not necessarily adjacent but have to be in the right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C5894-AB33-4E3E-B735-AD315984D25B}"/>
              </a:ext>
            </a:extLst>
          </p:cNvPr>
          <p:cNvSpPr txBox="1"/>
          <p:nvPr/>
        </p:nvSpPr>
        <p:spPr>
          <a:xfrm>
            <a:off x="4838700" y="5100578"/>
            <a:ext cx="641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latin typeface="Eudoxus Sans Medium" pitchFamily="2" charset="0"/>
                <a:cs typeface="Eudoxus Sans Medium" pitchFamily="2" charset="0"/>
              </a:rPr>
              <a:t>p</a:t>
            </a:r>
            <a:r>
              <a:rPr lang="en-US" sz="7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r</a:t>
            </a:r>
            <a:r>
              <a:rPr lang="en-US" sz="7200">
                <a:latin typeface="Eudoxus Sans Medium" pitchFamily="2" charset="0"/>
                <a:cs typeface="Eudoxus Sans Medium" pitchFamily="2" charset="0"/>
              </a:rPr>
              <a:t>ogr</a:t>
            </a:r>
            <a:r>
              <a:rPr lang="en-US" sz="7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r>
              <a:rPr lang="en-US" sz="7200">
                <a:latin typeface="Eudoxus Sans Medium" pitchFamily="2" charset="0"/>
                <a:cs typeface="Eudoxus Sans Medium" pitchFamily="2" charset="0"/>
              </a:rPr>
              <a:t>mm</a:t>
            </a:r>
            <a:r>
              <a:rPr lang="en-US" sz="7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in</a:t>
            </a:r>
            <a:r>
              <a:rPr lang="en-US" sz="7200">
                <a:latin typeface="Eudoxus Sans Medium" pitchFamily="2" charset="0"/>
                <a:cs typeface="Eudoxus Sans Medium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9CD72-952A-4756-B0A7-0A11284D075C}"/>
              </a:ext>
            </a:extLst>
          </p:cNvPr>
          <p:cNvSpPr txBox="1"/>
          <p:nvPr/>
        </p:nvSpPr>
        <p:spPr>
          <a:xfrm>
            <a:off x="7105650" y="1595407"/>
            <a:ext cx="18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rain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F4D5C2A-8457-4302-84D7-84AEE867C94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5391150" y="2195572"/>
            <a:ext cx="1714500" cy="3043178"/>
          </a:xfrm>
          <a:prstGeom prst="curvedConnector2">
            <a:avLst/>
          </a:prstGeom>
          <a:ln w="3810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55E539-58B0-430D-BD75-19E16E371E41}"/>
              </a:ext>
            </a:extLst>
          </p:cNvPr>
          <p:cNvSpPr txBox="1"/>
          <p:nvPr/>
        </p:nvSpPr>
        <p:spPr>
          <a:xfrm>
            <a:off x="4581524" y="3047911"/>
            <a:ext cx="2524126" cy="1200329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Eudoxus Sans Medium" pitchFamily="2" charset="0"/>
                <a:cs typeface="Eudoxus Sans Medium" pitchFamily="2" charset="0"/>
              </a:rPr>
              <a:t>is a </a:t>
            </a:r>
            <a:r>
              <a:rPr lang="en-US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sub</a:t>
            </a:r>
            <a:r>
              <a:rPr lang="en-US" sz="2400">
                <a:latin typeface="Eudoxus Sans Medium" pitchFamily="2" charset="0"/>
                <a:cs typeface="Eudoxus Sans Medium" pitchFamily="2" charset="0"/>
              </a:rPr>
              <a:t>sequence of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1723349-6A3E-40DE-9420-CE2FD4B963D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963025" y="2195572"/>
            <a:ext cx="1714500" cy="3043178"/>
          </a:xfrm>
          <a:prstGeom prst="curvedConnector2">
            <a:avLst/>
          </a:prstGeom>
          <a:ln w="38100">
            <a:solidFill>
              <a:srgbClr val="00EFD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A809A-4283-4425-8A0F-FE5B7004BCD4}"/>
              </a:ext>
            </a:extLst>
          </p:cNvPr>
          <p:cNvSpPr txBox="1"/>
          <p:nvPr/>
        </p:nvSpPr>
        <p:spPr>
          <a:xfrm>
            <a:off x="9096374" y="3047911"/>
            <a:ext cx="2524126" cy="1200329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Eudoxus Sans Medium" pitchFamily="2" charset="0"/>
                <a:cs typeface="Eudoxus Sans Medium" pitchFamily="2" charset="0"/>
              </a:rPr>
              <a:t>is a </a:t>
            </a:r>
            <a:r>
              <a:rPr lang="en-US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super</a:t>
            </a:r>
            <a:r>
              <a:rPr lang="en-US" sz="2400">
                <a:latin typeface="Eudoxus Sans Medium" pitchFamily="2" charset="0"/>
                <a:cs typeface="Eudoxus Sans Medium" pitchFamily="2" charset="0"/>
              </a:rPr>
              <a:t>sequence of</a:t>
            </a:r>
          </a:p>
        </p:txBody>
      </p:sp>
    </p:spTree>
    <p:extLst>
      <p:ext uri="{BB962C8B-B14F-4D97-AF65-F5344CB8AC3E}">
        <p14:creationId xmlns:p14="http://schemas.microsoft.com/office/powerpoint/2010/main" val="3032219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CB1761-686B-4732-956D-5469083EEB87}"/>
                  </a:ext>
                </a:extLst>
              </p:cNvPr>
              <p:cNvSpPr txBox="1"/>
              <p:nvPr/>
            </p:nvSpPr>
            <p:spPr>
              <a:xfrm>
                <a:off x="2294368" y="2197894"/>
                <a:ext cx="8289064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CB1761-686B-4732-956D-5469083E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68" y="2197894"/>
                <a:ext cx="8289064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AD50B0C-162A-4734-885C-8ABE7CF0DB0E}"/>
              </a:ext>
            </a:extLst>
          </p:cNvPr>
          <p:cNvSpPr txBox="1"/>
          <p:nvPr/>
        </p:nvSpPr>
        <p:spPr>
          <a:xfrm>
            <a:off x="3321050" y="355600"/>
            <a:ext cx="554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Memoization</a:t>
            </a:r>
          </a:p>
          <a:p>
            <a:pPr algn="ctr"/>
            <a:r>
              <a:rPr lang="fr-FR" sz="44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solution:</a:t>
            </a:r>
            <a:endParaRPr lang="fr-FR" sz="4400" b="1" dirty="0">
              <a:solidFill>
                <a:srgbClr val="00EFD1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4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ft Brace 32">
            <a:extLst>
              <a:ext uri="{FF2B5EF4-FFF2-40B4-BE49-F238E27FC236}">
                <a16:creationId xmlns:a16="http://schemas.microsoft.com/office/drawing/2014/main" id="{7D9B5F4D-1298-440A-B46B-423926DE7B05}"/>
              </a:ext>
            </a:extLst>
          </p:cNvPr>
          <p:cNvSpPr/>
          <p:nvPr/>
        </p:nvSpPr>
        <p:spPr>
          <a:xfrm>
            <a:off x="1171636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06B8E8D0-1866-4E5F-8EEF-DAA4E742B65F}"/>
              </a:ext>
            </a:extLst>
          </p:cNvPr>
          <p:cNvSpPr/>
          <p:nvPr/>
        </p:nvSpPr>
        <p:spPr>
          <a:xfrm rot="5400000">
            <a:off x="3501507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/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blipFill>
                <a:blip r:embed="rId2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/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blipFill>
                <a:blip r:embed="rId3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E2E41F-EA06-4E8B-BBA8-123AB97FEC44}"/>
              </a:ext>
            </a:extLst>
          </p:cNvPr>
          <p:cNvSpPr/>
          <p:nvPr/>
        </p:nvSpPr>
        <p:spPr>
          <a:xfrm>
            <a:off x="154661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8E1F14-CED2-472A-B011-9F1EA710D6AE}"/>
              </a:ext>
            </a:extLst>
          </p:cNvPr>
          <p:cNvSpPr/>
          <p:nvPr/>
        </p:nvSpPr>
        <p:spPr>
          <a:xfrm>
            <a:off x="154661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AA9FBF-DBE2-4EF1-A1E3-033B81C629D0}"/>
              </a:ext>
            </a:extLst>
          </p:cNvPr>
          <p:cNvSpPr/>
          <p:nvPr/>
        </p:nvSpPr>
        <p:spPr>
          <a:xfrm>
            <a:off x="154661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10B232-D35E-497F-AB41-3706C98B27E9}"/>
              </a:ext>
            </a:extLst>
          </p:cNvPr>
          <p:cNvSpPr/>
          <p:nvPr/>
        </p:nvSpPr>
        <p:spPr>
          <a:xfrm>
            <a:off x="154661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201D0A4-07F4-463C-BB47-2ABAE62DE2D3}"/>
              </a:ext>
            </a:extLst>
          </p:cNvPr>
          <p:cNvSpPr/>
          <p:nvPr/>
        </p:nvSpPr>
        <p:spPr>
          <a:xfrm>
            <a:off x="154661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FEF42F-998D-41B9-A405-714425B351AE}"/>
              </a:ext>
            </a:extLst>
          </p:cNvPr>
          <p:cNvSpPr/>
          <p:nvPr/>
        </p:nvSpPr>
        <p:spPr>
          <a:xfrm>
            <a:off x="154661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1B8347B-917E-424A-9563-D097833F46B0}"/>
              </a:ext>
            </a:extLst>
          </p:cNvPr>
          <p:cNvSpPr/>
          <p:nvPr/>
        </p:nvSpPr>
        <p:spPr>
          <a:xfrm>
            <a:off x="154661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6203B7-3C15-4B15-AD06-6FDD6B0163D5}"/>
              </a:ext>
            </a:extLst>
          </p:cNvPr>
          <p:cNvSpPr/>
          <p:nvPr/>
        </p:nvSpPr>
        <p:spPr>
          <a:xfrm>
            <a:off x="154661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BB2A61-D199-4D0C-84AA-77129A4AAB34}"/>
              </a:ext>
            </a:extLst>
          </p:cNvPr>
          <p:cNvSpPr/>
          <p:nvPr/>
        </p:nvSpPr>
        <p:spPr>
          <a:xfrm>
            <a:off x="154661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EE2F5F-333E-4EAD-A831-AD520F1C1108}"/>
              </a:ext>
            </a:extLst>
          </p:cNvPr>
          <p:cNvSpPr/>
          <p:nvPr/>
        </p:nvSpPr>
        <p:spPr>
          <a:xfrm>
            <a:off x="206913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0016F70-EE27-479D-8DA3-8E6DC99E5CBC}"/>
              </a:ext>
            </a:extLst>
          </p:cNvPr>
          <p:cNvSpPr/>
          <p:nvPr/>
        </p:nvSpPr>
        <p:spPr>
          <a:xfrm>
            <a:off x="206913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717986-1687-46FA-9252-9D100AE5A8CE}"/>
              </a:ext>
            </a:extLst>
          </p:cNvPr>
          <p:cNvSpPr/>
          <p:nvPr/>
        </p:nvSpPr>
        <p:spPr>
          <a:xfrm>
            <a:off x="206913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BAF9896-CB8B-40EF-AC92-7D29D0B53775}"/>
              </a:ext>
            </a:extLst>
          </p:cNvPr>
          <p:cNvSpPr/>
          <p:nvPr/>
        </p:nvSpPr>
        <p:spPr>
          <a:xfrm>
            <a:off x="206913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9711D3-0171-4486-AA58-0108826F25FC}"/>
              </a:ext>
            </a:extLst>
          </p:cNvPr>
          <p:cNvSpPr/>
          <p:nvPr/>
        </p:nvSpPr>
        <p:spPr>
          <a:xfrm>
            <a:off x="206913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7CF454-5B11-4F0D-820C-6E10546152C7}"/>
              </a:ext>
            </a:extLst>
          </p:cNvPr>
          <p:cNvSpPr/>
          <p:nvPr/>
        </p:nvSpPr>
        <p:spPr>
          <a:xfrm>
            <a:off x="206913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D00B59-2282-4BAB-AA57-29E228A5975C}"/>
              </a:ext>
            </a:extLst>
          </p:cNvPr>
          <p:cNvSpPr/>
          <p:nvPr/>
        </p:nvSpPr>
        <p:spPr>
          <a:xfrm>
            <a:off x="206913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ACEE2A-394A-4009-AC62-395531936EB8}"/>
              </a:ext>
            </a:extLst>
          </p:cNvPr>
          <p:cNvSpPr/>
          <p:nvPr/>
        </p:nvSpPr>
        <p:spPr>
          <a:xfrm>
            <a:off x="206913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D8A3186-4EF3-48B2-BFCD-508C5F61ED34}"/>
              </a:ext>
            </a:extLst>
          </p:cNvPr>
          <p:cNvSpPr/>
          <p:nvPr/>
        </p:nvSpPr>
        <p:spPr>
          <a:xfrm>
            <a:off x="206913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40E3FEF-BEA0-4041-85F7-65BF5996A00A}"/>
              </a:ext>
            </a:extLst>
          </p:cNvPr>
          <p:cNvSpPr/>
          <p:nvPr/>
        </p:nvSpPr>
        <p:spPr>
          <a:xfrm>
            <a:off x="259164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BEC239E-A3CA-4C05-A69D-6094E1087CC6}"/>
              </a:ext>
            </a:extLst>
          </p:cNvPr>
          <p:cNvSpPr/>
          <p:nvPr/>
        </p:nvSpPr>
        <p:spPr>
          <a:xfrm>
            <a:off x="259164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AEF54C0-9E27-46C7-89A7-71B61571453E}"/>
              </a:ext>
            </a:extLst>
          </p:cNvPr>
          <p:cNvSpPr/>
          <p:nvPr/>
        </p:nvSpPr>
        <p:spPr>
          <a:xfrm>
            <a:off x="259164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5F004B-D7D4-4C6E-94ED-2DFCE7A03052}"/>
              </a:ext>
            </a:extLst>
          </p:cNvPr>
          <p:cNvSpPr/>
          <p:nvPr/>
        </p:nvSpPr>
        <p:spPr>
          <a:xfrm>
            <a:off x="259164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49F3EC-985A-46CD-9721-D19DF5FDC733}"/>
              </a:ext>
            </a:extLst>
          </p:cNvPr>
          <p:cNvSpPr/>
          <p:nvPr/>
        </p:nvSpPr>
        <p:spPr>
          <a:xfrm>
            <a:off x="259164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0AF059E-764C-4DD4-8955-05BD801ED669}"/>
              </a:ext>
            </a:extLst>
          </p:cNvPr>
          <p:cNvSpPr/>
          <p:nvPr/>
        </p:nvSpPr>
        <p:spPr>
          <a:xfrm>
            <a:off x="259164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754E40-20DD-4076-9B11-8F0972C77219}"/>
              </a:ext>
            </a:extLst>
          </p:cNvPr>
          <p:cNvSpPr/>
          <p:nvPr/>
        </p:nvSpPr>
        <p:spPr>
          <a:xfrm>
            <a:off x="259164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32A5C6-CCC1-4F10-91B7-A35C5E12CC7F}"/>
              </a:ext>
            </a:extLst>
          </p:cNvPr>
          <p:cNvSpPr/>
          <p:nvPr/>
        </p:nvSpPr>
        <p:spPr>
          <a:xfrm>
            <a:off x="259164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3F272E-E89E-4774-B097-23C9C3D6D75C}"/>
              </a:ext>
            </a:extLst>
          </p:cNvPr>
          <p:cNvSpPr/>
          <p:nvPr/>
        </p:nvSpPr>
        <p:spPr>
          <a:xfrm>
            <a:off x="259164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73149AC-F7F1-487C-8033-CA8BBFDBD9E7}"/>
              </a:ext>
            </a:extLst>
          </p:cNvPr>
          <p:cNvSpPr/>
          <p:nvPr/>
        </p:nvSpPr>
        <p:spPr>
          <a:xfrm>
            <a:off x="311415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66EC2FA-3E80-4A97-B716-E78893729237}"/>
              </a:ext>
            </a:extLst>
          </p:cNvPr>
          <p:cNvSpPr/>
          <p:nvPr/>
        </p:nvSpPr>
        <p:spPr>
          <a:xfrm>
            <a:off x="311415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8FD00B9-CBEC-486F-BC21-8470C606A2C1}"/>
              </a:ext>
            </a:extLst>
          </p:cNvPr>
          <p:cNvSpPr/>
          <p:nvPr/>
        </p:nvSpPr>
        <p:spPr>
          <a:xfrm>
            <a:off x="311415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E8221D3-EA8D-482A-B7B9-E685F7289344}"/>
              </a:ext>
            </a:extLst>
          </p:cNvPr>
          <p:cNvSpPr/>
          <p:nvPr/>
        </p:nvSpPr>
        <p:spPr>
          <a:xfrm>
            <a:off x="311415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A7BB694-4777-43DB-9EF2-1B1DF94AC8F8}"/>
              </a:ext>
            </a:extLst>
          </p:cNvPr>
          <p:cNvSpPr/>
          <p:nvPr/>
        </p:nvSpPr>
        <p:spPr>
          <a:xfrm>
            <a:off x="311415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FC4B7D3-BB28-4D03-A090-7389BFE647A2}"/>
              </a:ext>
            </a:extLst>
          </p:cNvPr>
          <p:cNvSpPr/>
          <p:nvPr/>
        </p:nvSpPr>
        <p:spPr>
          <a:xfrm>
            <a:off x="311415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B4206F7-F372-4404-A71C-A82C3F99AB7E}"/>
              </a:ext>
            </a:extLst>
          </p:cNvPr>
          <p:cNvSpPr/>
          <p:nvPr/>
        </p:nvSpPr>
        <p:spPr>
          <a:xfrm>
            <a:off x="311415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E033BD3-5A4B-4C46-828C-E5BF2023C8E2}"/>
              </a:ext>
            </a:extLst>
          </p:cNvPr>
          <p:cNvSpPr/>
          <p:nvPr/>
        </p:nvSpPr>
        <p:spPr>
          <a:xfrm>
            <a:off x="311415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5186BD-CC76-4D47-8A27-D8A57A35144D}"/>
              </a:ext>
            </a:extLst>
          </p:cNvPr>
          <p:cNvSpPr/>
          <p:nvPr/>
        </p:nvSpPr>
        <p:spPr>
          <a:xfrm>
            <a:off x="311415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58A4C64-C7C3-4F49-91C1-8C8947291E5D}"/>
              </a:ext>
            </a:extLst>
          </p:cNvPr>
          <p:cNvSpPr/>
          <p:nvPr/>
        </p:nvSpPr>
        <p:spPr>
          <a:xfrm>
            <a:off x="363667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532A6B9-DF3F-4B74-A910-20AA94381744}"/>
              </a:ext>
            </a:extLst>
          </p:cNvPr>
          <p:cNvSpPr/>
          <p:nvPr/>
        </p:nvSpPr>
        <p:spPr>
          <a:xfrm>
            <a:off x="363667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BF2EFA4-ED4D-4F28-9A3C-5FA24A4F97EA}"/>
              </a:ext>
            </a:extLst>
          </p:cNvPr>
          <p:cNvSpPr/>
          <p:nvPr/>
        </p:nvSpPr>
        <p:spPr>
          <a:xfrm>
            <a:off x="363667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1BBE86A-F1E7-4F35-92C5-1FD2315BCDD4}"/>
              </a:ext>
            </a:extLst>
          </p:cNvPr>
          <p:cNvSpPr/>
          <p:nvPr/>
        </p:nvSpPr>
        <p:spPr>
          <a:xfrm>
            <a:off x="363667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AA35623-58C6-4159-B454-8D1272D181C7}"/>
              </a:ext>
            </a:extLst>
          </p:cNvPr>
          <p:cNvSpPr/>
          <p:nvPr/>
        </p:nvSpPr>
        <p:spPr>
          <a:xfrm>
            <a:off x="363667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6DE9DC-0BF2-417F-80C4-B3B24A63E03E}"/>
              </a:ext>
            </a:extLst>
          </p:cNvPr>
          <p:cNvSpPr/>
          <p:nvPr/>
        </p:nvSpPr>
        <p:spPr>
          <a:xfrm>
            <a:off x="363667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4F56CD1-BD67-4133-AB72-441EBE0F76BB}"/>
              </a:ext>
            </a:extLst>
          </p:cNvPr>
          <p:cNvSpPr/>
          <p:nvPr/>
        </p:nvSpPr>
        <p:spPr>
          <a:xfrm>
            <a:off x="363667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781426E-D396-4872-93DB-E1D9C42EF16A}"/>
              </a:ext>
            </a:extLst>
          </p:cNvPr>
          <p:cNvSpPr/>
          <p:nvPr/>
        </p:nvSpPr>
        <p:spPr>
          <a:xfrm>
            <a:off x="363667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0695AC4-7325-4237-87F0-F0A25F45307C}"/>
              </a:ext>
            </a:extLst>
          </p:cNvPr>
          <p:cNvSpPr/>
          <p:nvPr/>
        </p:nvSpPr>
        <p:spPr>
          <a:xfrm>
            <a:off x="363667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386DA4-7CE7-4DB2-9B1F-E2F0B8E602CF}"/>
              </a:ext>
            </a:extLst>
          </p:cNvPr>
          <p:cNvSpPr/>
          <p:nvPr/>
        </p:nvSpPr>
        <p:spPr>
          <a:xfrm>
            <a:off x="415918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2966974-D400-4397-A00C-FC84E5B8C07A}"/>
              </a:ext>
            </a:extLst>
          </p:cNvPr>
          <p:cNvSpPr/>
          <p:nvPr/>
        </p:nvSpPr>
        <p:spPr>
          <a:xfrm>
            <a:off x="415918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424A7BC-3212-4D0B-A757-F6F656C0CBCA}"/>
              </a:ext>
            </a:extLst>
          </p:cNvPr>
          <p:cNvSpPr/>
          <p:nvPr/>
        </p:nvSpPr>
        <p:spPr>
          <a:xfrm>
            <a:off x="415918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90AA07D-DBCB-44BF-A21E-0375DADFEAC9}"/>
              </a:ext>
            </a:extLst>
          </p:cNvPr>
          <p:cNvSpPr/>
          <p:nvPr/>
        </p:nvSpPr>
        <p:spPr>
          <a:xfrm>
            <a:off x="415918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725F92-885A-4774-AFBC-6FE9371ECE08}"/>
              </a:ext>
            </a:extLst>
          </p:cNvPr>
          <p:cNvSpPr/>
          <p:nvPr/>
        </p:nvSpPr>
        <p:spPr>
          <a:xfrm>
            <a:off x="415918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167D857-A32B-44A7-8549-8B0DA6566B61}"/>
              </a:ext>
            </a:extLst>
          </p:cNvPr>
          <p:cNvSpPr/>
          <p:nvPr/>
        </p:nvSpPr>
        <p:spPr>
          <a:xfrm>
            <a:off x="415918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8D0B457-08E9-4471-9601-4BB0A0EE625E}"/>
              </a:ext>
            </a:extLst>
          </p:cNvPr>
          <p:cNvSpPr/>
          <p:nvPr/>
        </p:nvSpPr>
        <p:spPr>
          <a:xfrm>
            <a:off x="415918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980E537-C0B0-4F11-A1F0-AFD111B73A1A}"/>
              </a:ext>
            </a:extLst>
          </p:cNvPr>
          <p:cNvSpPr/>
          <p:nvPr/>
        </p:nvSpPr>
        <p:spPr>
          <a:xfrm>
            <a:off x="415918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2ECB16D-5777-4F63-8FD4-3261C7977C23}"/>
              </a:ext>
            </a:extLst>
          </p:cNvPr>
          <p:cNvSpPr/>
          <p:nvPr/>
        </p:nvSpPr>
        <p:spPr>
          <a:xfrm>
            <a:off x="415918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0BFE29D-5DA4-4A17-A438-B61566504F4F}"/>
              </a:ext>
            </a:extLst>
          </p:cNvPr>
          <p:cNvSpPr/>
          <p:nvPr/>
        </p:nvSpPr>
        <p:spPr>
          <a:xfrm>
            <a:off x="468170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03D25D9-1F86-429A-9FA5-FEAA04E533E2}"/>
              </a:ext>
            </a:extLst>
          </p:cNvPr>
          <p:cNvSpPr/>
          <p:nvPr/>
        </p:nvSpPr>
        <p:spPr>
          <a:xfrm>
            <a:off x="468170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36C1922-275A-43EC-9C31-EED1C339D9B1}"/>
              </a:ext>
            </a:extLst>
          </p:cNvPr>
          <p:cNvSpPr/>
          <p:nvPr/>
        </p:nvSpPr>
        <p:spPr>
          <a:xfrm>
            <a:off x="468170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ACB50EC-BB26-4B4D-9222-BB7025E9DF09}"/>
              </a:ext>
            </a:extLst>
          </p:cNvPr>
          <p:cNvSpPr/>
          <p:nvPr/>
        </p:nvSpPr>
        <p:spPr>
          <a:xfrm>
            <a:off x="468170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05B3857-8413-49E0-80F9-BA43D85078CE}"/>
              </a:ext>
            </a:extLst>
          </p:cNvPr>
          <p:cNvSpPr/>
          <p:nvPr/>
        </p:nvSpPr>
        <p:spPr>
          <a:xfrm>
            <a:off x="468170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3F6BACF-AD3D-4E28-84EE-B54E93863982}"/>
              </a:ext>
            </a:extLst>
          </p:cNvPr>
          <p:cNvSpPr/>
          <p:nvPr/>
        </p:nvSpPr>
        <p:spPr>
          <a:xfrm>
            <a:off x="468170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AB5AFE6-14E0-410E-995A-2DDB82005AE3}"/>
              </a:ext>
            </a:extLst>
          </p:cNvPr>
          <p:cNvSpPr/>
          <p:nvPr/>
        </p:nvSpPr>
        <p:spPr>
          <a:xfrm>
            <a:off x="468170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5B3F29C-DA48-42F9-AB40-B66CB66C60A5}"/>
              </a:ext>
            </a:extLst>
          </p:cNvPr>
          <p:cNvSpPr/>
          <p:nvPr/>
        </p:nvSpPr>
        <p:spPr>
          <a:xfrm>
            <a:off x="468170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B48824-2E66-4580-83F7-5DD9C37498CF}"/>
              </a:ext>
            </a:extLst>
          </p:cNvPr>
          <p:cNvSpPr/>
          <p:nvPr/>
        </p:nvSpPr>
        <p:spPr>
          <a:xfrm>
            <a:off x="468170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E5B7764-09B4-4927-B710-FAFA9C35484C}"/>
              </a:ext>
            </a:extLst>
          </p:cNvPr>
          <p:cNvSpPr/>
          <p:nvPr/>
        </p:nvSpPr>
        <p:spPr>
          <a:xfrm>
            <a:off x="520421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90B9000-C523-47A9-9AA4-FE5C5A11021D}"/>
              </a:ext>
            </a:extLst>
          </p:cNvPr>
          <p:cNvSpPr/>
          <p:nvPr/>
        </p:nvSpPr>
        <p:spPr>
          <a:xfrm>
            <a:off x="520421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0D55C01-9707-4DE8-8D68-8EC465CC41A3}"/>
              </a:ext>
            </a:extLst>
          </p:cNvPr>
          <p:cNvSpPr/>
          <p:nvPr/>
        </p:nvSpPr>
        <p:spPr>
          <a:xfrm>
            <a:off x="520421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5028ACB-6CB0-447E-9FAF-780844E32A2A}"/>
              </a:ext>
            </a:extLst>
          </p:cNvPr>
          <p:cNvSpPr/>
          <p:nvPr/>
        </p:nvSpPr>
        <p:spPr>
          <a:xfrm>
            <a:off x="520421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74875B1-A7E0-42D3-94EF-DDE77F4D3CA1}"/>
              </a:ext>
            </a:extLst>
          </p:cNvPr>
          <p:cNvSpPr/>
          <p:nvPr/>
        </p:nvSpPr>
        <p:spPr>
          <a:xfrm>
            <a:off x="520421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149F14D-8FAE-4F23-82AE-C5DF80F46991}"/>
              </a:ext>
            </a:extLst>
          </p:cNvPr>
          <p:cNvSpPr/>
          <p:nvPr/>
        </p:nvSpPr>
        <p:spPr>
          <a:xfrm>
            <a:off x="520421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231C22C-6C78-4CBB-BEB3-D2D2F2825534}"/>
              </a:ext>
            </a:extLst>
          </p:cNvPr>
          <p:cNvSpPr/>
          <p:nvPr/>
        </p:nvSpPr>
        <p:spPr>
          <a:xfrm>
            <a:off x="520421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1360E16-7286-443E-8910-9F74F67690E0}"/>
              </a:ext>
            </a:extLst>
          </p:cNvPr>
          <p:cNvSpPr/>
          <p:nvPr/>
        </p:nvSpPr>
        <p:spPr>
          <a:xfrm>
            <a:off x="520421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44B2983-27B7-4E5D-97F3-CA8E1BEE0834}"/>
              </a:ext>
            </a:extLst>
          </p:cNvPr>
          <p:cNvSpPr/>
          <p:nvPr/>
        </p:nvSpPr>
        <p:spPr>
          <a:xfrm>
            <a:off x="520421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760B583-16D1-477B-85DF-052761E9234D}"/>
              </a:ext>
            </a:extLst>
          </p:cNvPr>
          <p:cNvSpPr txBox="1"/>
          <p:nvPr/>
        </p:nvSpPr>
        <p:spPr>
          <a:xfrm>
            <a:off x="2330387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lcs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55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ft Brace 32">
            <a:extLst>
              <a:ext uri="{FF2B5EF4-FFF2-40B4-BE49-F238E27FC236}">
                <a16:creationId xmlns:a16="http://schemas.microsoft.com/office/drawing/2014/main" id="{7D9B5F4D-1298-440A-B46B-423926DE7B05}"/>
              </a:ext>
            </a:extLst>
          </p:cNvPr>
          <p:cNvSpPr/>
          <p:nvPr/>
        </p:nvSpPr>
        <p:spPr>
          <a:xfrm>
            <a:off x="1171636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06B8E8D0-1866-4E5F-8EEF-DAA4E742B65F}"/>
              </a:ext>
            </a:extLst>
          </p:cNvPr>
          <p:cNvSpPr/>
          <p:nvPr/>
        </p:nvSpPr>
        <p:spPr>
          <a:xfrm rot="5400000">
            <a:off x="3501507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/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blipFill>
                <a:blip r:embed="rId2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/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blipFill>
                <a:blip r:embed="rId3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E2E41F-EA06-4E8B-BBA8-123AB97FEC44}"/>
              </a:ext>
            </a:extLst>
          </p:cNvPr>
          <p:cNvSpPr/>
          <p:nvPr/>
        </p:nvSpPr>
        <p:spPr>
          <a:xfrm>
            <a:off x="154661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8E1F14-CED2-472A-B011-9F1EA710D6AE}"/>
              </a:ext>
            </a:extLst>
          </p:cNvPr>
          <p:cNvSpPr/>
          <p:nvPr/>
        </p:nvSpPr>
        <p:spPr>
          <a:xfrm>
            <a:off x="154661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AA9FBF-DBE2-4EF1-A1E3-033B81C629D0}"/>
              </a:ext>
            </a:extLst>
          </p:cNvPr>
          <p:cNvSpPr/>
          <p:nvPr/>
        </p:nvSpPr>
        <p:spPr>
          <a:xfrm>
            <a:off x="154661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10B232-D35E-497F-AB41-3706C98B27E9}"/>
              </a:ext>
            </a:extLst>
          </p:cNvPr>
          <p:cNvSpPr/>
          <p:nvPr/>
        </p:nvSpPr>
        <p:spPr>
          <a:xfrm>
            <a:off x="154661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201D0A4-07F4-463C-BB47-2ABAE62DE2D3}"/>
              </a:ext>
            </a:extLst>
          </p:cNvPr>
          <p:cNvSpPr/>
          <p:nvPr/>
        </p:nvSpPr>
        <p:spPr>
          <a:xfrm>
            <a:off x="154661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FEF42F-998D-41B9-A405-714425B351AE}"/>
              </a:ext>
            </a:extLst>
          </p:cNvPr>
          <p:cNvSpPr/>
          <p:nvPr/>
        </p:nvSpPr>
        <p:spPr>
          <a:xfrm>
            <a:off x="154661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1B8347B-917E-424A-9563-D097833F46B0}"/>
              </a:ext>
            </a:extLst>
          </p:cNvPr>
          <p:cNvSpPr/>
          <p:nvPr/>
        </p:nvSpPr>
        <p:spPr>
          <a:xfrm>
            <a:off x="154661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6203B7-3C15-4B15-AD06-6FDD6B0163D5}"/>
              </a:ext>
            </a:extLst>
          </p:cNvPr>
          <p:cNvSpPr/>
          <p:nvPr/>
        </p:nvSpPr>
        <p:spPr>
          <a:xfrm>
            <a:off x="154661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BB2A61-D199-4D0C-84AA-77129A4AAB34}"/>
              </a:ext>
            </a:extLst>
          </p:cNvPr>
          <p:cNvSpPr/>
          <p:nvPr/>
        </p:nvSpPr>
        <p:spPr>
          <a:xfrm>
            <a:off x="154661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EE2F5F-333E-4EAD-A831-AD520F1C1108}"/>
              </a:ext>
            </a:extLst>
          </p:cNvPr>
          <p:cNvSpPr/>
          <p:nvPr/>
        </p:nvSpPr>
        <p:spPr>
          <a:xfrm>
            <a:off x="206913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0016F70-EE27-479D-8DA3-8E6DC99E5CBC}"/>
              </a:ext>
            </a:extLst>
          </p:cNvPr>
          <p:cNvSpPr/>
          <p:nvPr/>
        </p:nvSpPr>
        <p:spPr>
          <a:xfrm>
            <a:off x="206913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717986-1687-46FA-9252-9D100AE5A8CE}"/>
              </a:ext>
            </a:extLst>
          </p:cNvPr>
          <p:cNvSpPr/>
          <p:nvPr/>
        </p:nvSpPr>
        <p:spPr>
          <a:xfrm>
            <a:off x="206913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BAF9896-CB8B-40EF-AC92-7D29D0B53775}"/>
              </a:ext>
            </a:extLst>
          </p:cNvPr>
          <p:cNvSpPr/>
          <p:nvPr/>
        </p:nvSpPr>
        <p:spPr>
          <a:xfrm>
            <a:off x="206913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9711D3-0171-4486-AA58-0108826F25FC}"/>
              </a:ext>
            </a:extLst>
          </p:cNvPr>
          <p:cNvSpPr/>
          <p:nvPr/>
        </p:nvSpPr>
        <p:spPr>
          <a:xfrm>
            <a:off x="206913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7CF454-5B11-4F0D-820C-6E10546152C7}"/>
              </a:ext>
            </a:extLst>
          </p:cNvPr>
          <p:cNvSpPr/>
          <p:nvPr/>
        </p:nvSpPr>
        <p:spPr>
          <a:xfrm>
            <a:off x="206913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D00B59-2282-4BAB-AA57-29E228A5975C}"/>
              </a:ext>
            </a:extLst>
          </p:cNvPr>
          <p:cNvSpPr/>
          <p:nvPr/>
        </p:nvSpPr>
        <p:spPr>
          <a:xfrm>
            <a:off x="206913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ACEE2A-394A-4009-AC62-395531936EB8}"/>
              </a:ext>
            </a:extLst>
          </p:cNvPr>
          <p:cNvSpPr/>
          <p:nvPr/>
        </p:nvSpPr>
        <p:spPr>
          <a:xfrm>
            <a:off x="206913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D8A3186-4EF3-48B2-BFCD-508C5F61ED34}"/>
              </a:ext>
            </a:extLst>
          </p:cNvPr>
          <p:cNvSpPr/>
          <p:nvPr/>
        </p:nvSpPr>
        <p:spPr>
          <a:xfrm>
            <a:off x="206913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40E3FEF-BEA0-4041-85F7-65BF5996A00A}"/>
              </a:ext>
            </a:extLst>
          </p:cNvPr>
          <p:cNvSpPr/>
          <p:nvPr/>
        </p:nvSpPr>
        <p:spPr>
          <a:xfrm>
            <a:off x="259164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BEC239E-A3CA-4C05-A69D-6094E1087CC6}"/>
              </a:ext>
            </a:extLst>
          </p:cNvPr>
          <p:cNvSpPr/>
          <p:nvPr/>
        </p:nvSpPr>
        <p:spPr>
          <a:xfrm>
            <a:off x="259164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AEF54C0-9E27-46C7-89A7-71B61571453E}"/>
              </a:ext>
            </a:extLst>
          </p:cNvPr>
          <p:cNvSpPr/>
          <p:nvPr/>
        </p:nvSpPr>
        <p:spPr>
          <a:xfrm>
            <a:off x="259164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5F004B-D7D4-4C6E-94ED-2DFCE7A03052}"/>
              </a:ext>
            </a:extLst>
          </p:cNvPr>
          <p:cNvSpPr/>
          <p:nvPr/>
        </p:nvSpPr>
        <p:spPr>
          <a:xfrm>
            <a:off x="259164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49F3EC-985A-46CD-9721-D19DF5FDC733}"/>
              </a:ext>
            </a:extLst>
          </p:cNvPr>
          <p:cNvSpPr/>
          <p:nvPr/>
        </p:nvSpPr>
        <p:spPr>
          <a:xfrm>
            <a:off x="259164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0AF059E-764C-4DD4-8955-05BD801ED669}"/>
              </a:ext>
            </a:extLst>
          </p:cNvPr>
          <p:cNvSpPr/>
          <p:nvPr/>
        </p:nvSpPr>
        <p:spPr>
          <a:xfrm>
            <a:off x="259164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754E40-20DD-4076-9B11-8F0972C77219}"/>
              </a:ext>
            </a:extLst>
          </p:cNvPr>
          <p:cNvSpPr/>
          <p:nvPr/>
        </p:nvSpPr>
        <p:spPr>
          <a:xfrm>
            <a:off x="259164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32A5C6-CCC1-4F10-91B7-A35C5E12CC7F}"/>
              </a:ext>
            </a:extLst>
          </p:cNvPr>
          <p:cNvSpPr/>
          <p:nvPr/>
        </p:nvSpPr>
        <p:spPr>
          <a:xfrm>
            <a:off x="259164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3F272E-E89E-4774-B097-23C9C3D6D75C}"/>
              </a:ext>
            </a:extLst>
          </p:cNvPr>
          <p:cNvSpPr/>
          <p:nvPr/>
        </p:nvSpPr>
        <p:spPr>
          <a:xfrm>
            <a:off x="259164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73149AC-F7F1-487C-8033-CA8BBFDBD9E7}"/>
              </a:ext>
            </a:extLst>
          </p:cNvPr>
          <p:cNvSpPr/>
          <p:nvPr/>
        </p:nvSpPr>
        <p:spPr>
          <a:xfrm>
            <a:off x="311415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66EC2FA-3E80-4A97-B716-E78893729237}"/>
              </a:ext>
            </a:extLst>
          </p:cNvPr>
          <p:cNvSpPr/>
          <p:nvPr/>
        </p:nvSpPr>
        <p:spPr>
          <a:xfrm>
            <a:off x="311415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8FD00B9-CBEC-486F-BC21-8470C606A2C1}"/>
              </a:ext>
            </a:extLst>
          </p:cNvPr>
          <p:cNvSpPr/>
          <p:nvPr/>
        </p:nvSpPr>
        <p:spPr>
          <a:xfrm>
            <a:off x="311415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E8221D3-EA8D-482A-B7B9-E685F7289344}"/>
              </a:ext>
            </a:extLst>
          </p:cNvPr>
          <p:cNvSpPr/>
          <p:nvPr/>
        </p:nvSpPr>
        <p:spPr>
          <a:xfrm>
            <a:off x="311415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A7BB694-4777-43DB-9EF2-1B1DF94AC8F8}"/>
              </a:ext>
            </a:extLst>
          </p:cNvPr>
          <p:cNvSpPr/>
          <p:nvPr/>
        </p:nvSpPr>
        <p:spPr>
          <a:xfrm>
            <a:off x="311415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FC4B7D3-BB28-4D03-A090-7389BFE647A2}"/>
              </a:ext>
            </a:extLst>
          </p:cNvPr>
          <p:cNvSpPr/>
          <p:nvPr/>
        </p:nvSpPr>
        <p:spPr>
          <a:xfrm>
            <a:off x="311415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B4206F7-F372-4404-A71C-A82C3F99AB7E}"/>
              </a:ext>
            </a:extLst>
          </p:cNvPr>
          <p:cNvSpPr/>
          <p:nvPr/>
        </p:nvSpPr>
        <p:spPr>
          <a:xfrm>
            <a:off x="311415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E033BD3-5A4B-4C46-828C-E5BF2023C8E2}"/>
              </a:ext>
            </a:extLst>
          </p:cNvPr>
          <p:cNvSpPr/>
          <p:nvPr/>
        </p:nvSpPr>
        <p:spPr>
          <a:xfrm>
            <a:off x="311415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5186BD-CC76-4D47-8A27-D8A57A35144D}"/>
              </a:ext>
            </a:extLst>
          </p:cNvPr>
          <p:cNvSpPr/>
          <p:nvPr/>
        </p:nvSpPr>
        <p:spPr>
          <a:xfrm>
            <a:off x="311415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58A4C64-C7C3-4F49-91C1-8C8947291E5D}"/>
              </a:ext>
            </a:extLst>
          </p:cNvPr>
          <p:cNvSpPr/>
          <p:nvPr/>
        </p:nvSpPr>
        <p:spPr>
          <a:xfrm>
            <a:off x="363667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532A6B9-DF3F-4B74-A910-20AA94381744}"/>
              </a:ext>
            </a:extLst>
          </p:cNvPr>
          <p:cNvSpPr/>
          <p:nvPr/>
        </p:nvSpPr>
        <p:spPr>
          <a:xfrm>
            <a:off x="363667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BF2EFA4-ED4D-4F28-9A3C-5FA24A4F97EA}"/>
              </a:ext>
            </a:extLst>
          </p:cNvPr>
          <p:cNvSpPr/>
          <p:nvPr/>
        </p:nvSpPr>
        <p:spPr>
          <a:xfrm>
            <a:off x="363667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1BBE86A-F1E7-4F35-92C5-1FD2315BCDD4}"/>
              </a:ext>
            </a:extLst>
          </p:cNvPr>
          <p:cNvSpPr/>
          <p:nvPr/>
        </p:nvSpPr>
        <p:spPr>
          <a:xfrm>
            <a:off x="363667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AA35623-58C6-4159-B454-8D1272D181C7}"/>
              </a:ext>
            </a:extLst>
          </p:cNvPr>
          <p:cNvSpPr/>
          <p:nvPr/>
        </p:nvSpPr>
        <p:spPr>
          <a:xfrm>
            <a:off x="363667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6DE9DC-0BF2-417F-80C4-B3B24A63E03E}"/>
              </a:ext>
            </a:extLst>
          </p:cNvPr>
          <p:cNvSpPr/>
          <p:nvPr/>
        </p:nvSpPr>
        <p:spPr>
          <a:xfrm>
            <a:off x="363667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4F56CD1-BD67-4133-AB72-441EBE0F76BB}"/>
              </a:ext>
            </a:extLst>
          </p:cNvPr>
          <p:cNvSpPr/>
          <p:nvPr/>
        </p:nvSpPr>
        <p:spPr>
          <a:xfrm>
            <a:off x="363667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781426E-D396-4872-93DB-E1D9C42EF16A}"/>
              </a:ext>
            </a:extLst>
          </p:cNvPr>
          <p:cNvSpPr/>
          <p:nvPr/>
        </p:nvSpPr>
        <p:spPr>
          <a:xfrm>
            <a:off x="363667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0695AC4-7325-4237-87F0-F0A25F45307C}"/>
              </a:ext>
            </a:extLst>
          </p:cNvPr>
          <p:cNvSpPr/>
          <p:nvPr/>
        </p:nvSpPr>
        <p:spPr>
          <a:xfrm>
            <a:off x="363667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386DA4-7CE7-4DB2-9B1F-E2F0B8E602CF}"/>
              </a:ext>
            </a:extLst>
          </p:cNvPr>
          <p:cNvSpPr/>
          <p:nvPr/>
        </p:nvSpPr>
        <p:spPr>
          <a:xfrm>
            <a:off x="415918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2966974-D400-4397-A00C-FC84E5B8C07A}"/>
              </a:ext>
            </a:extLst>
          </p:cNvPr>
          <p:cNvSpPr/>
          <p:nvPr/>
        </p:nvSpPr>
        <p:spPr>
          <a:xfrm>
            <a:off x="415918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424A7BC-3212-4D0B-A757-F6F656C0CBCA}"/>
              </a:ext>
            </a:extLst>
          </p:cNvPr>
          <p:cNvSpPr/>
          <p:nvPr/>
        </p:nvSpPr>
        <p:spPr>
          <a:xfrm>
            <a:off x="415918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90AA07D-DBCB-44BF-A21E-0375DADFEAC9}"/>
              </a:ext>
            </a:extLst>
          </p:cNvPr>
          <p:cNvSpPr/>
          <p:nvPr/>
        </p:nvSpPr>
        <p:spPr>
          <a:xfrm>
            <a:off x="415918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725F92-885A-4774-AFBC-6FE9371ECE08}"/>
              </a:ext>
            </a:extLst>
          </p:cNvPr>
          <p:cNvSpPr/>
          <p:nvPr/>
        </p:nvSpPr>
        <p:spPr>
          <a:xfrm>
            <a:off x="415918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167D857-A32B-44A7-8549-8B0DA6566B61}"/>
              </a:ext>
            </a:extLst>
          </p:cNvPr>
          <p:cNvSpPr/>
          <p:nvPr/>
        </p:nvSpPr>
        <p:spPr>
          <a:xfrm>
            <a:off x="415918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8D0B457-08E9-4471-9601-4BB0A0EE625E}"/>
              </a:ext>
            </a:extLst>
          </p:cNvPr>
          <p:cNvSpPr/>
          <p:nvPr/>
        </p:nvSpPr>
        <p:spPr>
          <a:xfrm>
            <a:off x="415918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980E537-C0B0-4F11-A1F0-AFD111B73A1A}"/>
              </a:ext>
            </a:extLst>
          </p:cNvPr>
          <p:cNvSpPr/>
          <p:nvPr/>
        </p:nvSpPr>
        <p:spPr>
          <a:xfrm>
            <a:off x="415918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2ECB16D-5777-4F63-8FD4-3261C7977C23}"/>
              </a:ext>
            </a:extLst>
          </p:cNvPr>
          <p:cNvSpPr/>
          <p:nvPr/>
        </p:nvSpPr>
        <p:spPr>
          <a:xfrm>
            <a:off x="415918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0BFE29D-5DA4-4A17-A438-B61566504F4F}"/>
              </a:ext>
            </a:extLst>
          </p:cNvPr>
          <p:cNvSpPr/>
          <p:nvPr/>
        </p:nvSpPr>
        <p:spPr>
          <a:xfrm>
            <a:off x="468170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03D25D9-1F86-429A-9FA5-FEAA04E533E2}"/>
              </a:ext>
            </a:extLst>
          </p:cNvPr>
          <p:cNvSpPr/>
          <p:nvPr/>
        </p:nvSpPr>
        <p:spPr>
          <a:xfrm>
            <a:off x="468170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36C1922-275A-43EC-9C31-EED1C339D9B1}"/>
              </a:ext>
            </a:extLst>
          </p:cNvPr>
          <p:cNvSpPr/>
          <p:nvPr/>
        </p:nvSpPr>
        <p:spPr>
          <a:xfrm>
            <a:off x="468170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ACB50EC-BB26-4B4D-9222-BB7025E9DF09}"/>
              </a:ext>
            </a:extLst>
          </p:cNvPr>
          <p:cNvSpPr/>
          <p:nvPr/>
        </p:nvSpPr>
        <p:spPr>
          <a:xfrm>
            <a:off x="468170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05B3857-8413-49E0-80F9-BA43D85078CE}"/>
              </a:ext>
            </a:extLst>
          </p:cNvPr>
          <p:cNvSpPr/>
          <p:nvPr/>
        </p:nvSpPr>
        <p:spPr>
          <a:xfrm>
            <a:off x="468170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3F6BACF-AD3D-4E28-84EE-B54E93863982}"/>
              </a:ext>
            </a:extLst>
          </p:cNvPr>
          <p:cNvSpPr/>
          <p:nvPr/>
        </p:nvSpPr>
        <p:spPr>
          <a:xfrm>
            <a:off x="468170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AB5AFE6-14E0-410E-995A-2DDB82005AE3}"/>
              </a:ext>
            </a:extLst>
          </p:cNvPr>
          <p:cNvSpPr/>
          <p:nvPr/>
        </p:nvSpPr>
        <p:spPr>
          <a:xfrm>
            <a:off x="468170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5B3F29C-DA48-42F9-AB40-B66CB66C60A5}"/>
              </a:ext>
            </a:extLst>
          </p:cNvPr>
          <p:cNvSpPr/>
          <p:nvPr/>
        </p:nvSpPr>
        <p:spPr>
          <a:xfrm>
            <a:off x="468170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B48824-2E66-4580-83F7-5DD9C37498CF}"/>
              </a:ext>
            </a:extLst>
          </p:cNvPr>
          <p:cNvSpPr/>
          <p:nvPr/>
        </p:nvSpPr>
        <p:spPr>
          <a:xfrm>
            <a:off x="468170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E5B7764-09B4-4927-B710-FAFA9C35484C}"/>
              </a:ext>
            </a:extLst>
          </p:cNvPr>
          <p:cNvSpPr/>
          <p:nvPr/>
        </p:nvSpPr>
        <p:spPr>
          <a:xfrm>
            <a:off x="520421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90B9000-C523-47A9-9AA4-FE5C5A11021D}"/>
              </a:ext>
            </a:extLst>
          </p:cNvPr>
          <p:cNvSpPr/>
          <p:nvPr/>
        </p:nvSpPr>
        <p:spPr>
          <a:xfrm>
            <a:off x="520421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0D55C01-9707-4DE8-8D68-8EC465CC41A3}"/>
              </a:ext>
            </a:extLst>
          </p:cNvPr>
          <p:cNvSpPr/>
          <p:nvPr/>
        </p:nvSpPr>
        <p:spPr>
          <a:xfrm>
            <a:off x="520421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5028ACB-6CB0-447E-9FAF-780844E32A2A}"/>
              </a:ext>
            </a:extLst>
          </p:cNvPr>
          <p:cNvSpPr/>
          <p:nvPr/>
        </p:nvSpPr>
        <p:spPr>
          <a:xfrm>
            <a:off x="520421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74875B1-A7E0-42D3-94EF-DDE77F4D3CA1}"/>
              </a:ext>
            </a:extLst>
          </p:cNvPr>
          <p:cNvSpPr/>
          <p:nvPr/>
        </p:nvSpPr>
        <p:spPr>
          <a:xfrm>
            <a:off x="520421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149F14D-8FAE-4F23-82AE-C5DF80F46991}"/>
              </a:ext>
            </a:extLst>
          </p:cNvPr>
          <p:cNvSpPr/>
          <p:nvPr/>
        </p:nvSpPr>
        <p:spPr>
          <a:xfrm>
            <a:off x="520421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231C22C-6C78-4CBB-BEB3-D2D2F2825534}"/>
              </a:ext>
            </a:extLst>
          </p:cNvPr>
          <p:cNvSpPr/>
          <p:nvPr/>
        </p:nvSpPr>
        <p:spPr>
          <a:xfrm>
            <a:off x="520421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1360E16-7286-443E-8910-9F74F67690E0}"/>
              </a:ext>
            </a:extLst>
          </p:cNvPr>
          <p:cNvSpPr/>
          <p:nvPr/>
        </p:nvSpPr>
        <p:spPr>
          <a:xfrm>
            <a:off x="520421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44B2983-27B7-4E5D-97F3-CA8E1BEE0834}"/>
              </a:ext>
            </a:extLst>
          </p:cNvPr>
          <p:cNvSpPr/>
          <p:nvPr/>
        </p:nvSpPr>
        <p:spPr>
          <a:xfrm>
            <a:off x="520421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760B583-16D1-477B-85DF-052761E9234D}"/>
              </a:ext>
            </a:extLst>
          </p:cNvPr>
          <p:cNvSpPr txBox="1"/>
          <p:nvPr/>
        </p:nvSpPr>
        <p:spPr>
          <a:xfrm>
            <a:off x="2330387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lcs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0F036B0A-3F29-40EF-B239-AE5CED039510}"/>
              </a:ext>
            </a:extLst>
          </p:cNvPr>
          <p:cNvSpPr/>
          <p:nvPr/>
        </p:nvSpPr>
        <p:spPr>
          <a:xfrm>
            <a:off x="7223662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65F2C218-33A9-4966-9464-A8415C256AC1}"/>
              </a:ext>
            </a:extLst>
          </p:cNvPr>
          <p:cNvSpPr/>
          <p:nvPr/>
        </p:nvSpPr>
        <p:spPr>
          <a:xfrm rot="5400000">
            <a:off x="9553533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F0A64-D89D-4515-A6EB-800E3E537F42}"/>
                  </a:ext>
                </a:extLst>
              </p:cNvPr>
              <p:cNvSpPr txBox="1"/>
              <p:nvPr/>
            </p:nvSpPr>
            <p:spPr>
              <a:xfrm>
                <a:off x="9241972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F0A64-D89D-4515-A6EB-800E3E537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72" y="969617"/>
                <a:ext cx="969240" cy="369332"/>
              </a:xfrm>
              <a:prstGeom prst="rect">
                <a:avLst/>
              </a:prstGeom>
              <a:blipFill>
                <a:blip r:embed="rId4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D7BEC388-8C48-4764-842A-488220FEBB1B}"/>
              </a:ext>
            </a:extLst>
          </p:cNvPr>
          <p:cNvSpPr/>
          <p:nvPr/>
        </p:nvSpPr>
        <p:spPr>
          <a:xfrm>
            <a:off x="759864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AA464B3-3BB8-4622-B6C4-19936FCD6077}"/>
              </a:ext>
            </a:extLst>
          </p:cNvPr>
          <p:cNvSpPr/>
          <p:nvPr/>
        </p:nvSpPr>
        <p:spPr>
          <a:xfrm>
            <a:off x="759864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393B696-5E7B-4F6C-ACE3-0F59B225288B}"/>
              </a:ext>
            </a:extLst>
          </p:cNvPr>
          <p:cNvSpPr/>
          <p:nvPr/>
        </p:nvSpPr>
        <p:spPr>
          <a:xfrm>
            <a:off x="759864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96F5C1A-25BB-4D8B-A50D-C9FF13FC1F10}"/>
              </a:ext>
            </a:extLst>
          </p:cNvPr>
          <p:cNvSpPr/>
          <p:nvPr/>
        </p:nvSpPr>
        <p:spPr>
          <a:xfrm>
            <a:off x="759864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5AE06CA-CCBA-4E9C-9BA5-D0E0B89F0206}"/>
              </a:ext>
            </a:extLst>
          </p:cNvPr>
          <p:cNvSpPr/>
          <p:nvPr/>
        </p:nvSpPr>
        <p:spPr>
          <a:xfrm>
            <a:off x="759864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7513FE4-941A-4780-BB90-A8DA38EF8734}"/>
              </a:ext>
            </a:extLst>
          </p:cNvPr>
          <p:cNvSpPr/>
          <p:nvPr/>
        </p:nvSpPr>
        <p:spPr>
          <a:xfrm>
            <a:off x="759864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5ACFF26-6420-4046-B6FE-1FBBAF33F537}"/>
              </a:ext>
            </a:extLst>
          </p:cNvPr>
          <p:cNvSpPr/>
          <p:nvPr/>
        </p:nvSpPr>
        <p:spPr>
          <a:xfrm>
            <a:off x="759864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7C41F9C-8697-48A7-8E00-5DA6AD8E31EF}"/>
              </a:ext>
            </a:extLst>
          </p:cNvPr>
          <p:cNvSpPr/>
          <p:nvPr/>
        </p:nvSpPr>
        <p:spPr>
          <a:xfrm>
            <a:off x="759864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38F57F1-6186-4654-B961-57C0BEE25117}"/>
              </a:ext>
            </a:extLst>
          </p:cNvPr>
          <p:cNvSpPr/>
          <p:nvPr/>
        </p:nvSpPr>
        <p:spPr>
          <a:xfrm>
            <a:off x="759864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D4A40C7E-F6A0-4D65-B4B2-B2845A4A803B}"/>
              </a:ext>
            </a:extLst>
          </p:cNvPr>
          <p:cNvSpPr/>
          <p:nvPr/>
        </p:nvSpPr>
        <p:spPr>
          <a:xfrm>
            <a:off x="812115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72E82D24-66A4-406B-83AF-E5AA967CF98E}"/>
              </a:ext>
            </a:extLst>
          </p:cNvPr>
          <p:cNvSpPr/>
          <p:nvPr/>
        </p:nvSpPr>
        <p:spPr>
          <a:xfrm>
            <a:off x="812115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6FBF203-9803-4B74-93E6-773A7ED83C6C}"/>
              </a:ext>
            </a:extLst>
          </p:cNvPr>
          <p:cNvSpPr/>
          <p:nvPr/>
        </p:nvSpPr>
        <p:spPr>
          <a:xfrm>
            <a:off x="812115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84C9B7A-AFFF-4E23-ABDE-4E6E2D989857}"/>
              </a:ext>
            </a:extLst>
          </p:cNvPr>
          <p:cNvSpPr/>
          <p:nvPr/>
        </p:nvSpPr>
        <p:spPr>
          <a:xfrm>
            <a:off x="812115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970EC00-985D-4FEB-AC7C-BE808B7BA5C1}"/>
              </a:ext>
            </a:extLst>
          </p:cNvPr>
          <p:cNvSpPr/>
          <p:nvPr/>
        </p:nvSpPr>
        <p:spPr>
          <a:xfrm>
            <a:off x="812115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2D53C57-502D-43E2-A3E2-81B81CCDD146}"/>
              </a:ext>
            </a:extLst>
          </p:cNvPr>
          <p:cNvSpPr/>
          <p:nvPr/>
        </p:nvSpPr>
        <p:spPr>
          <a:xfrm>
            <a:off x="812115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D66E2571-D2A8-4D8B-90CC-31F6D8B879CD}"/>
              </a:ext>
            </a:extLst>
          </p:cNvPr>
          <p:cNvSpPr/>
          <p:nvPr/>
        </p:nvSpPr>
        <p:spPr>
          <a:xfrm>
            <a:off x="812115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9EBFC7C-B2B9-48B5-BE29-28326B2781EF}"/>
              </a:ext>
            </a:extLst>
          </p:cNvPr>
          <p:cNvSpPr/>
          <p:nvPr/>
        </p:nvSpPr>
        <p:spPr>
          <a:xfrm>
            <a:off x="812115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F2251D5-A074-452D-A9CE-12C7640B25BC}"/>
              </a:ext>
            </a:extLst>
          </p:cNvPr>
          <p:cNvSpPr/>
          <p:nvPr/>
        </p:nvSpPr>
        <p:spPr>
          <a:xfrm>
            <a:off x="812115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487D16A-2D24-4D57-8E99-AF57A0D0E09B}"/>
              </a:ext>
            </a:extLst>
          </p:cNvPr>
          <p:cNvSpPr/>
          <p:nvPr/>
        </p:nvSpPr>
        <p:spPr>
          <a:xfrm>
            <a:off x="864367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A3944B-2B5A-40EC-9E66-C6D92C5F2F63}"/>
              </a:ext>
            </a:extLst>
          </p:cNvPr>
          <p:cNvSpPr/>
          <p:nvPr/>
        </p:nvSpPr>
        <p:spPr>
          <a:xfrm>
            <a:off x="864367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94F878C-8687-49CC-989F-7F4E767AABD3}"/>
              </a:ext>
            </a:extLst>
          </p:cNvPr>
          <p:cNvSpPr/>
          <p:nvPr/>
        </p:nvSpPr>
        <p:spPr>
          <a:xfrm>
            <a:off x="864367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EC4130D-5EF6-4C81-927A-877086A94F3E}"/>
              </a:ext>
            </a:extLst>
          </p:cNvPr>
          <p:cNvSpPr/>
          <p:nvPr/>
        </p:nvSpPr>
        <p:spPr>
          <a:xfrm>
            <a:off x="864367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ECDDA00-1F85-4269-A21E-4C304DEFD4ED}"/>
              </a:ext>
            </a:extLst>
          </p:cNvPr>
          <p:cNvSpPr/>
          <p:nvPr/>
        </p:nvSpPr>
        <p:spPr>
          <a:xfrm>
            <a:off x="864367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DAB77FB-FBFE-4344-9318-20DC74C90E19}"/>
              </a:ext>
            </a:extLst>
          </p:cNvPr>
          <p:cNvSpPr/>
          <p:nvPr/>
        </p:nvSpPr>
        <p:spPr>
          <a:xfrm>
            <a:off x="864367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6AA0606-3A59-41F8-9BE1-A6CA1A1E07BE}"/>
              </a:ext>
            </a:extLst>
          </p:cNvPr>
          <p:cNvSpPr/>
          <p:nvPr/>
        </p:nvSpPr>
        <p:spPr>
          <a:xfrm>
            <a:off x="864367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C1ACDF0-59AE-4C47-B7B4-5A0225952BF9}"/>
              </a:ext>
            </a:extLst>
          </p:cNvPr>
          <p:cNvSpPr/>
          <p:nvPr/>
        </p:nvSpPr>
        <p:spPr>
          <a:xfrm>
            <a:off x="864367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8CADD0D-E562-4170-90AA-85686DA884CC}"/>
              </a:ext>
            </a:extLst>
          </p:cNvPr>
          <p:cNvSpPr/>
          <p:nvPr/>
        </p:nvSpPr>
        <p:spPr>
          <a:xfrm>
            <a:off x="864367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9FEF706D-DF60-4B8A-A162-94FB8F5DD49B}"/>
              </a:ext>
            </a:extLst>
          </p:cNvPr>
          <p:cNvSpPr/>
          <p:nvPr/>
        </p:nvSpPr>
        <p:spPr>
          <a:xfrm>
            <a:off x="916618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F1B442E-941F-4729-B0C6-FAFA3BF91050}"/>
              </a:ext>
            </a:extLst>
          </p:cNvPr>
          <p:cNvSpPr/>
          <p:nvPr/>
        </p:nvSpPr>
        <p:spPr>
          <a:xfrm>
            <a:off x="916618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8308FF4-1905-47F9-825E-52286150A953}"/>
              </a:ext>
            </a:extLst>
          </p:cNvPr>
          <p:cNvSpPr/>
          <p:nvPr/>
        </p:nvSpPr>
        <p:spPr>
          <a:xfrm>
            <a:off x="916618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4ECB6F1-2B0A-4227-824F-594A2DFB1F2B}"/>
              </a:ext>
            </a:extLst>
          </p:cNvPr>
          <p:cNvSpPr/>
          <p:nvPr/>
        </p:nvSpPr>
        <p:spPr>
          <a:xfrm>
            <a:off x="916618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DBAF5DC-E937-444C-BE7F-982D5B3F6065}"/>
              </a:ext>
            </a:extLst>
          </p:cNvPr>
          <p:cNvSpPr/>
          <p:nvPr/>
        </p:nvSpPr>
        <p:spPr>
          <a:xfrm>
            <a:off x="916618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E78E9F6-CF05-4C6E-B4BB-F13E44B3A355}"/>
              </a:ext>
            </a:extLst>
          </p:cNvPr>
          <p:cNvSpPr/>
          <p:nvPr/>
        </p:nvSpPr>
        <p:spPr>
          <a:xfrm>
            <a:off x="916618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3E21500-6A92-448A-A7A8-B38F923D9297}"/>
              </a:ext>
            </a:extLst>
          </p:cNvPr>
          <p:cNvSpPr/>
          <p:nvPr/>
        </p:nvSpPr>
        <p:spPr>
          <a:xfrm>
            <a:off x="916618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CEA5B84-0EE0-4DC8-819B-2004D884047B}"/>
              </a:ext>
            </a:extLst>
          </p:cNvPr>
          <p:cNvSpPr/>
          <p:nvPr/>
        </p:nvSpPr>
        <p:spPr>
          <a:xfrm>
            <a:off x="916618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D11B6E3-72F7-4A91-97F5-859D67A363F6}"/>
              </a:ext>
            </a:extLst>
          </p:cNvPr>
          <p:cNvSpPr/>
          <p:nvPr/>
        </p:nvSpPr>
        <p:spPr>
          <a:xfrm>
            <a:off x="916618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4B77D4F8-37CC-4BBC-9FA1-2AD16D20E0D0}"/>
              </a:ext>
            </a:extLst>
          </p:cNvPr>
          <p:cNvSpPr/>
          <p:nvPr/>
        </p:nvSpPr>
        <p:spPr>
          <a:xfrm>
            <a:off x="968869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69DB96E1-5F3A-44F8-95CB-6EEE130099B7}"/>
              </a:ext>
            </a:extLst>
          </p:cNvPr>
          <p:cNvSpPr/>
          <p:nvPr/>
        </p:nvSpPr>
        <p:spPr>
          <a:xfrm>
            <a:off x="968869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78ED33D-112F-4277-9806-D1ED69748E63}"/>
              </a:ext>
            </a:extLst>
          </p:cNvPr>
          <p:cNvSpPr/>
          <p:nvPr/>
        </p:nvSpPr>
        <p:spPr>
          <a:xfrm>
            <a:off x="968869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C2A3D4B-8724-491A-AAAE-51E200428AC8}"/>
              </a:ext>
            </a:extLst>
          </p:cNvPr>
          <p:cNvSpPr/>
          <p:nvPr/>
        </p:nvSpPr>
        <p:spPr>
          <a:xfrm>
            <a:off x="968869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A82D1BF-5280-4BAC-A25B-2DEE56E3F32E}"/>
              </a:ext>
            </a:extLst>
          </p:cNvPr>
          <p:cNvSpPr/>
          <p:nvPr/>
        </p:nvSpPr>
        <p:spPr>
          <a:xfrm>
            <a:off x="968869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BD0821E-426C-4CC4-8F64-6ACF8501D8FE}"/>
              </a:ext>
            </a:extLst>
          </p:cNvPr>
          <p:cNvSpPr/>
          <p:nvPr/>
        </p:nvSpPr>
        <p:spPr>
          <a:xfrm>
            <a:off x="968869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FE64565C-E3B8-485E-8F71-09FBC6F9D663}"/>
              </a:ext>
            </a:extLst>
          </p:cNvPr>
          <p:cNvSpPr/>
          <p:nvPr/>
        </p:nvSpPr>
        <p:spPr>
          <a:xfrm>
            <a:off x="968869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44684F3-6BE6-4F8D-B869-E5000D6D0A9C}"/>
              </a:ext>
            </a:extLst>
          </p:cNvPr>
          <p:cNvSpPr/>
          <p:nvPr/>
        </p:nvSpPr>
        <p:spPr>
          <a:xfrm>
            <a:off x="968869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95C9EE93-0EAF-4176-BCD1-9C8FD88C9A75}"/>
              </a:ext>
            </a:extLst>
          </p:cNvPr>
          <p:cNvSpPr/>
          <p:nvPr/>
        </p:nvSpPr>
        <p:spPr>
          <a:xfrm>
            <a:off x="968869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BFA3EE11-089A-4FDF-9281-53145B66D100}"/>
              </a:ext>
            </a:extLst>
          </p:cNvPr>
          <p:cNvSpPr/>
          <p:nvPr/>
        </p:nvSpPr>
        <p:spPr>
          <a:xfrm>
            <a:off x="1021121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2E2D863A-6EF6-413C-8565-40B030672F6F}"/>
              </a:ext>
            </a:extLst>
          </p:cNvPr>
          <p:cNvSpPr/>
          <p:nvPr/>
        </p:nvSpPr>
        <p:spPr>
          <a:xfrm>
            <a:off x="1021121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CCD0F0D-E2BE-4126-9402-D996385942C6}"/>
              </a:ext>
            </a:extLst>
          </p:cNvPr>
          <p:cNvSpPr/>
          <p:nvPr/>
        </p:nvSpPr>
        <p:spPr>
          <a:xfrm>
            <a:off x="1021121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D5E9B1C-D58C-4182-AF30-6B1940530021}"/>
              </a:ext>
            </a:extLst>
          </p:cNvPr>
          <p:cNvSpPr/>
          <p:nvPr/>
        </p:nvSpPr>
        <p:spPr>
          <a:xfrm>
            <a:off x="1021121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40E4F94-B92F-49EA-8C43-72AA716ED1CA}"/>
              </a:ext>
            </a:extLst>
          </p:cNvPr>
          <p:cNvSpPr/>
          <p:nvPr/>
        </p:nvSpPr>
        <p:spPr>
          <a:xfrm>
            <a:off x="1021121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23408497-3A90-4D27-A464-9CC0C4EA352B}"/>
              </a:ext>
            </a:extLst>
          </p:cNvPr>
          <p:cNvSpPr/>
          <p:nvPr/>
        </p:nvSpPr>
        <p:spPr>
          <a:xfrm>
            <a:off x="1021121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4F6991BC-D9B8-4774-8AE3-A62513CF1D1E}"/>
              </a:ext>
            </a:extLst>
          </p:cNvPr>
          <p:cNvSpPr/>
          <p:nvPr/>
        </p:nvSpPr>
        <p:spPr>
          <a:xfrm>
            <a:off x="1021121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A56EDF6-2D1E-454E-B94C-C64B97513CD6}"/>
              </a:ext>
            </a:extLst>
          </p:cNvPr>
          <p:cNvSpPr/>
          <p:nvPr/>
        </p:nvSpPr>
        <p:spPr>
          <a:xfrm>
            <a:off x="1021121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AF05792-7A01-48B9-849C-C36397123280}"/>
              </a:ext>
            </a:extLst>
          </p:cNvPr>
          <p:cNvSpPr/>
          <p:nvPr/>
        </p:nvSpPr>
        <p:spPr>
          <a:xfrm>
            <a:off x="1021121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EBBE0E38-0056-4ACF-9CDC-7CF4B1DA4BB1}"/>
              </a:ext>
            </a:extLst>
          </p:cNvPr>
          <p:cNvSpPr/>
          <p:nvPr/>
        </p:nvSpPr>
        <p:spPr>
          <a:xfrm>
            <a:off x="1073372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7837AE82-4567-4640-B9E7-7D0F8C67A463}"/>
              </a:ext>
            </a:extLst>
          </p:cNvPr>
          <p:cNvSpPr/>
          <p:nvPr/>
        </p:nvSpPr>
        <p:spPr>
          <a:xfrm>
            <a:off x="1073372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7E76ACB0-7F38-4ED0-8248-A8F03BEB689C}"/>
              </a:ext>
            </a:extLst>
          </p:cNvPr>
          <p:cNvSpPr/>
          <p:nvPr/>
        </p:nvSpPr>
        <p:spPr>
          <a:xfrm>
            <a:off x="1073372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1B181D9C-D2B9-46B4-B3DE-1D3E7C58B1B3}"/>
              </a:ext>
            </a:extLst>
          </p:cNvPr>
          <p:cNvSpPr/>
          <p:nvPr/>
        </p:nvSpPr>
        <p:spPr>
          <a:xfrm>
            <a:off x="1073372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ED3A2EAB-51AA-4E6C-8FBE-30925F9209CA}"/>
              </a:ext>
            </a:extLst>
          </p:cNvPr>
          <p:cNvSpPr/>
          <p:nvPr/>
        </p:nvSpPr>
        <p:spPr>
          <a:xfrm>
            <a:off x="1073372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67ACAB8-12B1-4149-9591-B56D409853F6}"/>
              </a:ext>
            </a:extLst>
          </p:cNvPr>
          <p:cNvSpPr/>
          <p:nvPr/>
        </p:nvSpPr>
        <p:spPr>
          <a:xfrm>
            <a:off x="1073372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6BDDFD2-4749-4EFD-AAF1-072CA2214E1C}"/>
              </a:ext>
            </a:extLst>
          </p:cNvPr>
          <p:cNvSpPr/>
          <p:nvPr/>
        </p:nvSpPr>
        <p:spPr>
          <a:xfrm>
            <a:off x="1073372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ED601CD-6CEA-49E9-B8E7-CC2D38CB9510}"/>
              </a:ext>
            </a:extLst>
          </p:cNvPr>
          <p:cNvSpPr/>
          <p:nvPr/>
        </p:nvSpPr>
        <p:spPr>
          <a:xfrm>
            <a:off x="1073372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DA39404-F8F7-4D0C-83E7-D1C9D90B787D}"/>
              </a:ext>
            </a:extLst>
          </p:cNvPr>
          <p:cNvSpPr/>
          <p:nvPr/>
        </p:nvSpPr>
        <p:spPr>
          <a:xfrm>
            <a:off x="1073372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A8363A3F-1778-479F-B4AB-93458274F304}"/>
              </a:ext>
            </a:extLst>
          </p:cNvPr>
          <p:cNvSpPr/>
          <p:nvPr/>
        </p:nvSpPr>
        <p:spPr>
          <a:xfrm>
            <a:off x="1125624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83A6138-DC7A-4B0F-A5EF-20D1194CF921}"/>
              </a:ext>
            </a:extLst>
          </p:cNvPr>
          <p:cNvSpPr/>
          <p:nvPr/>
        </p:nvSpPr>
        <p:spPr>
          <a:xfrm>
            <a:off x="1125624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6BE4FB9-0F21-46F6-A2A1-0C3E98449284}"/>
              </a:ext>
            </a:extLst>
          </p:cNvPr>
          <p:cNvSpPr/>
          <p:nvPr/>
        </p:nvSpPr>
        <p:spPr>
          <a:xfrm>
            <a:off x="1125624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92142A5-4E13-49F8-A9FD-90479CACBF15}"/>
              </a:ext>
            </a:extLst>
          </p:cNvPr>
          <p:cNvSpPr/>
          <p:nvPr/>
        </p:nvSpPr>
        <p:spPr>
          <a:xfrm>
            <a:off x="1125624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91B137EE-B39E-4328-B1A8-F29DD45B893E}"/>
              </a:ext>
            </a:extLst>
          </p:cNvPr>
          <p:cNvSpPr/>
          <p:nvPr/>
        </p:nvSpPr>
        <p:spPr>
          <a:xfrm>
            <a:off x="1125624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3628CC44-E177-4152-8A68-80A9341A527B}"/>
              </a:ext>
            </a:extLst>
          </p:cNvPr>
          <p:cNvSpPr/>
          <p:nvPr/>
        </p:nvSpPr>
        <p:spPr>
          <a:xfrm>
            <a:off x="1125624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E753E47F-E52C-48B5-9ADF-BA21177851E7}"/>
              </a:ext>
            </a:extLst>
          </p:cNvPr>
          <p:cNvSpPr/>
          <p:nvPr/>
        </p:nvSpPr>
        <p:spPr>
          <a:xfrm>
            <a:off x="1125624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A41D5A4-600F-4DE0-AE34-47A117738BCC}"/>
              </a:ext>
            </a:extLst>
          </p:cNvPr>
          <p:cNvSpPr/>
          <p:nvPr/>
        </p:nvSpPr>
        <p:spPr>
          <a:xfrm>
            <a:off x="1125624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9741A72B-D0D8-42B7-97F2-31359A55BBDA}"/>
              </a:ext>
            </a:extLst>
          </p:cNvPr>
          <p:cNvSpPr/>
          <p:nvPr/>
        </p:nvSpPr>
        <p:spPr>
          <a:xfrm>
            <a:off x="1125624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7442ED-2935-4D9F-8B1E-E8814BA072D4}"/>
              </a:ext>
            </a:extLst>
          </p:cNvPr>
          <p:cNvSpPr txBox="1"/>
          <p:nvPr/>
        </p:nvSpPr>
        <p:spPr>
          <a:xfrm>
            <a:off x="8440882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scs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70710A-BA90-4C33-B9D9-9B886EB129EF}"/>
                  </a:ext>
                </a:extLst>
              </p:cNvPr>
              <p:cNvSpPr txBox="1"/>
              <p:nvPr/>
            </p:nvSpPr>
            <p:spPr>
              <a:xfrm>
                <a:off x="6376096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70710A-BA90-4C33-B9D9-9B886EB1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96" y="3993633"/>
                <a:ext cx="986939" cy="369332"/>
              </a:xfrm>
              <a:prstGeom prst="rect">
                <a:avLst/>
              </a:prstGeom>
              <a:blipFill>
                <a:blip r:embed="rId5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46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ft Brace 32">
            <a:extLst>
              <a:ext uri="{FF2B5EF4-FFF2-40B4-BE49-F238E27FC236}">
                <a16:creationId xmlns:a16="http://schemas.microsoft.com/office/drawing/2014/main" id="{7D9B5F4D-1298-440A-B46B-423926DE7B05}"/>
              </a:ext>
            </a:extLst>
          </p:cNvPr>
          <p:cNvSpPr/>
          <p:nvPr/>
        </p:nvSpPr>
        <p:spPr>
          <a:xfrm>
            <a:off x="1171636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06B8E8D0-1866-4E5F-8EEF-DAA4E742B65F}"/>
              </a:ext>
            </a:extLst>
          </p:cNvPr>
          <p:cNvSpPr/>
          <p:nvPr/>
        </p:nvSpPr>
        <p:spPr>
          <a:xfrm rot="5400000">
            <a:off x="3501507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/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blipFill>
                <a:blip r:embed="rId2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/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blipFill>
                <a:blip r:embed="rId3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E2E41F-EA06-4E8B-BBA8-123AB97FEC44}"/>
              </a:ext>
            </a:extLst>
          </p:cNvPr>
          <p:cNvSpPr/>
          <p:nvPr/>
        </p:nvSpPr>
        <p:spPr>
          <a:xfrm>
            <a:off x="154661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8E1F14-CED2-472A-B011-9F1EA710D6AE}"/>
              </a:ext>
            </a:extLst>
          </p:cNvPr>
          <p:cNvSpPr/>
          <p:nvPr/>
        </p:nvSpPr>
        <p:spPr>
          <a:xfrm>
            <a:off x="154661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AA9FBF-DBE2-4EF1-A1E3-033B81C629D0}"/>
              </a:ext>
            </a:extLst>
          </p:cNvPr>
          <p:cNvSpPr/>
          <p:nvPr/>
        </p:nvSpPr>
        <p:spPr>
          <a:xfrm>
            <a:off x="154661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10B232-D35E-497F-AB41-3706C98B27E9}"/>
              </a:ext>
            </a:extLst>
          </p:cNvPr>
          <p:cNvSpPr/>
          <p:nvPr/>
        </p:nvSpPr>
        <p:spPr>
          <a:xfrm>
            <a:off x="154661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201D0A4-07F4-463C-BB47-2ABAE62DE2D3}"/>
              </a:ext>
            </a:extLst>
          </p:cNvPr>
          <p:cNvSpPr/>
          <p:nvPr/>
        </p:nvSpPr>
        <p:spPr>
          <a:xfrm>
            <a:off x="154661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FEF42F-998D-41B9-A405-714425B351AE}"/>
              </a:ext>
            </a:extLst>
          </p:cNvPr>
          <p:cNvSpPr/>
          <p:nvPr/>
        </p:nvSpPr>
        <p:spPr>
          <a:xfrm>
            <a:off x="154661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1B8347B-917E-424A-9563-D097833F46B0}"/>
              </a:ext>
            </a:extLst>
          </p:cNvPr>
          <p:cNvSpPr/>
          <p:nvPr/>
        </p:nvSpPr>
        <p:spPr>
          <a:xfrm>
            <a:off x="154661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6203B7-3C15-4B15-AD06-6FDD6B0163D5}"/>
              </a:ext>
            </a:extLst>
          </p:cNvPr>
          <p:cNvSpPr/>
          <p:nvPr/>
        </p:nvSpPr>
        <p:spPr>
          <a:xfrm>
            <a:off x="154661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BB2A61-D199-4D0C-84AA-77129A4AAB34}"/>
              </a:ext>
            </a:extLst>
          </p:cNvPr>
          <p:cNvSpPr/>
          <p:nvPr/>
        </p:nvSpPr>
        <p:spPr>
          <a:xfrm>
            <a:off x="154661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EE2F5F-333E-4EAD-A831-AD520F1C1108}"/>
              </a:ext>
            </a:extLst>
          </p:cNvPr>
          <p:cNvSpPr/>
          <p:nvPr/>
        </p:nvSpPr>
        <p:spPr>
          <a:xfrm>
            <a:off x="206913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0016F70-EE27-479D-8DA3-8E6DC99E5CBC}"/>
              </a:ext>
            </a:extLst>
          </p:cNvPr>
          <p:cNvSpPr/>
          <p:nvPr/>
        </p:nvSpPr>
        <p:spPr>
          <a:xfrm>
            <a:off x="206913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717986-1687-46FA-9252-9D100AE5A8CE}"/>
              </a:ext>
            </a:extLst>
          </p:cNvPr>
          <p:cNvSpPr/>
          <p:nvPr/>
        </p:nvSpPr>
        <p:spPr>
          <a:xfrm>
            <a:off x="206913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BAF9896-CB8B-40EF-AC92-7D29D0B53775}"/>
              </a:ext>
            </a:extLst>
          </p:cNvPr>
          <p:cNvSpPr/>
          <p:nvPr/>
        </p:nvSpPr>
        <p:spPr>
          <a:xfrm>
            <a:off x="206913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9711D3-0171-4486-AA58-0108826F25FC}"/>
              </a:ext>
            </a:extLst>
          </p:cNvPr>
          <p:cNvSpPr/>
          <p:nvPr/>
        </p:nvSpPr>
        <p:spPr>
          <a:xfrm>
            <a:off x="206913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7CF454-5B11-4F0D-820C-6E10546152C7}"/>
              </a:ext>
            </a:extLst>
          </p:cNvPr>
          <p:cNvSpPr/>
          <p:nvPr/>
        </p:nvSpPr>
        <p:spPr>
          <a:xfrm>
            <a:off x="206913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D00B59-2282-4BAB-AA57-29E228A5975C}"/>
              </a:ext>
            </a:extLst>
          </p:cNvPr>
          <p:cNvSpPr/>
          <p:nvPr/>
        </p:nvSpPr>
        <p:spPr>
          <a:xfrm>
            <a:off x="206913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ACEE2A-394A-4009-AC62-395531936EB8}"/>
              </a:ext>
            </a:extLst>
          </p:cNvPr>
          <p:cNvSpPr/>
          <p:nvPr/>
        </p:nvSpPr>
        <p:spPr>
          <a:xfrm>
            <a:off x="206913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D8A3186-4EF3-48B2-BFCD-508C5F61ED34}"/>
              </a:ext>
            </a:extLst>
          </p:cNvPr>
          <p:cNvSpPr/>
          <p:nvPr/>
        </p:nvSpPr>
        <p:spPr>
          <a:xfrm>
            <a:off x="206913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40E3FEF-BEA0-4041-85F7-65BF5996A00A}"/>
              </a:ext>
            </a:extLst>
          </p:cNvPr>
          <p:cNvSpPr/>
          <p:nvPr/>
        </p:nvSpPr>
        <p:spPr>
          <a:xfrm>
            <a:off x="259164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BEC239E-A3CA-4C05-A69D-6094E1087CC6}"/>
              </a:ext>
            </a:extLst>
          </p:cNvPr>
          <p:cNvSpPr/>
          <p:nvPr/>
        </p:nvSpPr>
        <p:spPr>
          <a:xfrm>
            <a:off x="259164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AEF54C0-9E27-46C7-89A7-71B61571453E}"/>
              </a:ext>
            </a:extLst>
          </p:cNvPr>
          <p:cNvSpPr/>
          <p:nvPr/>
        </p:nvSpPr>
        <p:spPr>
          <a:xfrm>
            <a:off x="259164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5F004B-D7D4-4C6E-94ED-2DFCE7A03052}"/>
              </a:ext>
            </a:extLst>
          </p:cNvPr>
          <p:cNvSpPr/>
          <p:nvPr/>
        </p:nvSpPr>
        <p:spPr>
          <a:xfrm>
            <a:off x="259164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49F3EC-985A-46CD-9721-D19DF5FDC733}"/>
              </a:ext>
            </a:extLst>
          </p:cNvPr>
          <p:cNvSpPr/>
          <p:nvPr/>
        </p:nvSpPr>
        <p:spPr>
          <a:xfrm>
            <a:off x="259164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0AF059E-764C-4DD4-8955-05BD801ED669}"/>
              </a:ext>
            </a:extLst>
          </p:cNvPr>
          <p:cNvSpPr/>
          <p:nvPr/>
        </p:nvSpPr>
        <p:spPr>
          <a:xfrm>
            <a:off x="259164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754E40-20DD-4076-9B11-8F0972C77219}"/>
              </a:ext>
            </a:extLst>
          </p:cNvPr>
          <p:cNvSpPr/>
          <p:nvPr/>
        </p:nvSpPr>
        <p:spPr>
          <a:xfrm>
            <a:off x="259164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32A5C6-CCC1-4F10-91B7-A35C5E12CC7F}"/>
              </a:ext>
            </a:extLst>
          </p:cNvPr>
          <p:cNvSpPr/>
          <p:nvPr/>
        </p:nvSpPr>
        <p:spPr>
          <a:xfrm>
            <a:off x="259164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3F272E-E89E-4774-B097-23C9C3D6D75C}"/>
              </a:ext>
            </a:extLst>
          </p:cNvPr>
          <p:cNvSpPr/>
          <p:nvPr/>
        </p:nvSpPr>
        <p:spPr>
          <a:xfrm>
            <a:off x="259164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73149AC-F7F1-487C-8033-CA8BBFDBD9E7}"/>
              </a:ext>
            </a:extLst>
          </p:cNvPr>
          <p:cNvSpPr/>
          <p:nvPr/>
        </p:nvSpPr>
        <p:spPr>
          <a:xfrm>
            <a:off x="311415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66EC2FA-3E80-4A97-B716-E78893729237}"/>
              </a:ext>
            </a:extLst>
          </p:cNvPr>
          <p:cNvSpPr/>
          <p:nvPr/>
        </p:nvSpPr>
        <p:spPr>
          <a:xfrm>
            <a:off x="311415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8FD00B9-CBEC-486F-BC21-8470C606A2C1}"/>
              </a:ext>
            </a:extLst>
          </p:cNvPr>
          <p:cNvSpPr/>
          <p:nvPr/>
        </p:nvSpPr>
        <p:spPr>
          <a:xfrm>
            <a:off x="311415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E8221D3-EA8D-482A-B7B9-E685F7289344}"/>
              </a:ext>
            </a:extLst>
          </p:cNvPr>
          <p:cNvSpPr/>
          <p:nvPr/>
        </p:nvSpPr>
        <p:spPr>
          <a:xfrm>
            <a:off x="311415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A7BB694-4777-43DB-9EF2-1B1DF94AC8F8}"/>
              </a:ext>
            </a:extLst>
          </p:cNvPr>
          <p:cNvSpPr/>
          <p:nvPr/>
        </p:nvSpPr>
        <p:spPr>
          <a:xfrm>
            <a:off x="311415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FC4B7D3-BB28-4D03-A090-7389BFE647A2}"/>
              </a:ext>
            </a:extLst>
          </p:cNvPr>
          <p:cNvSpPr/>
          <p:nvPr/>
        </p:nvSpPr>
        <p:spPr>
          <a:xfrm>
            <a:off x="311415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B4206F7-F372-4404-A71C-A82C3F99AB7E}"/>
              </a:ext>
            </a:extLst>
          </p:cNvPr>
          <p:cNvSpPr/>
          <p:nvPr/>
        </p:nvSpPr>
        <p:spPr>
          <a:xfrm>
            <a:off x="311415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E033BD3-5A4B-4C46-828C-E5BF2023C8E2}"/>
              </a:ext>
            </a:extLst>
          </p:cNvPr>
          <p:cNvSpPr/>
          <p:nvPr/>
        </p:nvSpPr>
        <p:spPr>
          <a:xfrm>
            <a:off x="311415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5186BD-CC76-4D47-8A27-D8A57A35144D}"/>
              </a:ext>
            </a:extLst>
          </p:cNvPr>
          <p:cNvSpPr/>
          <p:nvPr/>
        </p:nvSpPr>
        <p:spPr>
          <a:xfrm>
            <a:off x="311415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58A4C64-C7C3-4F49-91C1-8C8947291E5D}"/>
              </a:ext>
            </a:extLst>
          </p:cNvPr>
          <p:cNvSpPr/>
          <p:nvPr/>
        </p:nvSpPr>
        <p:spPr>
          <a:xfrm>
            <a:off x="363667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532A6B9-DF3F-4B74-A910-20AA94381744}"/>
              </a:ext>
            </a:extLst>
          </p:cNvPr>
          <p:cNvSpPr/>
          <p:nvPr/>
        </p:nvSpPr>
        <p:spPr>
          <a:xfrm>
            <a:off x="363667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BF2EFA4-ED4D-4F28-9A3C-5FA24A4F97EA}"/>
              </a:ext>
            </a:extLst>
          </p:cNvPr>
          <p:cNvSpPr/>
          <p:nvPr/>
        </p:nvSpPr>
        <p:spPr>
          <a:xfrm>
            <a:off x="363667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1BBE86A-F1E7-4F35-92C5-1FD2315BCDD4}"/>
              </a:ext>
            </a:extLst>
          </p:cNvPr>
          <p:cNvSpPr/>
          <p:nvPr/>
        </p:nvSpPr>
        <p:spPr>
          <a:xfrm>
            <a:off x="363667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AA35623-58C6-4159-B454-8D1272D181C7}"/>
              </a:ext>
            </a:extLst>
          </p:cNvPr>
          <p:cNvSpPr/>
          <p:nvPr/>
        </p:nvSpPr>
        <p:spPr>
          <a:xfrm>
            <a:off x="363667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6DE9DC-0BF2-417F-80C4-B3B24A63E03E}"/>
              </a:ext>
            </a:extLst>
          </p:cNvPr>
          <p:cNvSpPr/>
          <p:nvPr/>
        </p:nvSpPr>
        <p:spPr>
          <a:xfrm>
            <a:off x="363667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4F56CD1-BD67-4133-AB72-441EBE0F76BB}"/>
              </a:ext>
            </a:extLst>
          </p:cNvPr>
          <p:cNvSpPr/>
          <p:nvPr/>
        </p:nvSpPr>
        <p:spPr>
          <a:xfrm>
            <a:off x="363667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781426E-D396-4872-93DB-E1D9C42EF16A}"/>
              </a:ext>
            </a:extLst>
          </p:cNvPr>
          <p:cNvSpPr/>
          <p:nvPr/>
        </p:nvSpPr>
        <p:spPr>
          <a:xfrm>
            <a:off x="363667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0695AC4-7325-4237-87F0-F0A25F45307C}"/>
              </a:ext>
            </a:extLst>
          </p:cNvPr>
          <p:cNvSpPr/>
          <p:nvPr/>
        </p:nvSpPr>
        <p:spPr>
          <a:xfrm>
            <a:off x="363667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386DA4-7CE7-4DB2-9B1F-E2F0B8E602CF}"/>
              </a:ext>
            </a:extLst>
          </p:cNvPr>
          <p:cNvSpPr/>
          <p:nvPr/>
        </p:nvSpPr>
        <p:spPr>
          <a:xfrm>
            <a:off x="415918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2966974-D400-4397-A00C-FC84E5B8C07A}"/>
              </a:ext>
            </a:extLst>
          </p:cNvPr>
          <p:cNvSpPr/>
          <p:nvPr/>
        </p:nvSpPr>
        <p:spPr>
          <a:xfrm>
            <a:off x="415918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424A7BC-3212-4D0B-A757-F6F656C0CBCA}"/>
              </a:ext>
            </a:extLst>
          </p:cNvPr>
          <p:cNvSpPr/>
          <p:nvPr/>
        </p:nvSpPr>
        <p:spPr>
          <a:xfrm>
            <a:off x="415918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90AA07D-DBCB-44BF-A21E-0375DADFEAC9}"/>
              </a:ext>
            </a:extLst>
          </p:cNvPr>
          <p:cNvSpPr/>
          <p:nvPr/>
        </p:nvSpPr>
        <p:spPr>
          <a:xfrm>
            <a:off x="415918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725F92-885A-4774-AFBC-6FE9371ECE08}"/>
              </a:ext>
            </a:extLst>
          </p:cNvPr>
          <p:cNvSpPr/>
          <p:nvPr/>
        </p:nvSpPr>
        <p:spPr>
          <a:xfrm>
            <a:off x="415918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167D857-A32B-44A7-8549-8B0DA6566B61}"/>
              </a:ext>
            </a:extLst>
          </p:cNvPr>
          <p:cNvSpPr/>
          <p:nvPr/>
        </p:nvSpPr>
        <p:spPr>
          <a:xfrm>
            <a:off x="415918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8D0B457-08E9-4471-9601-4BB0A0EE625E}"/>
              </a:ext>
            </a:extLst>
          </p:cNvPr>
          <p:cNvSpPr/>
          <p:nvPr/>
        </p:nvSpPr>
        <p:spPr>
          <a:xfrm>
            <a:off x="415918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980E537-C0B0-4F11-A1F0-AFD111B73A1A}"/>
              </a:ext>
            </a:extLst>
          </p:cNvPr>
          <p:cNvSpPr/>
          <p:nvPr/>
        </p:nvSpPr>
        <p:spPr>
          <a:xfrm>
            <a:off x="415918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2ECB16D-5777-4F63-8FD4-3261C7977C23}"/>
              </a:ext>
            </a:extLst>
          </p:cNvPr>
          <p:cNvSpPr/>
          <p:nvPr/>
        </p:nvSpPr>
        <p:spPr>
          <a:xfrm>
            <a:off x="415918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0BFE29D-5DA4-4A17-A438-B61566504F4F}"/>
              </a:ext>
            </a:extLst>
          </p:cNvPr>
          <p:cNvSpPr/>
          <p:nvPr/>
        </p:nvSpPr>
        <p:spPr>
          <a:xfrm>
            <a:off x="468170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03D25D9-1F86-429A-9FA5-FEAA04E533E2}"/>
              </a:ext>
            </a:extLst>
          </p:cNvPr>
          <p:cNvSpPr/>
          <p:nvPr/>
        </p:nvSpPr>
        <p:spPr>
          <a:xfrm>
            <a:off x="468170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36C1922-275A-43EC-9C31-EED1C339D9B1}"/>
              </a:ext>
            </a:extLst>
          </p:cNvPr>
          <p:cNvSpPr/>
          <p:nvPr/>
        </p:nvSpPr>
        <p:spPr>
          <a:xfrm>
            <a:off x="468170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ACB50EC-BB26-4B4D-9222-BB7025E9DF09}"/>
              </a:ext>
            </a:extLst>
          </p:cNvPr>
          <p:cNvSpPr/>
          <p:nvPr/>
        </p:nvSpPr>
        <p:spPr>
          <a:xfrm>
            <a:off x="468170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05B3857-8413-49E0-80F9-BA43D85078CE}"/>
              </a:ext>
            </a:extLst>
          </p:cNvPr>
          <p:cNvSpPr/>
          <p:nvPr/>
        </p:nvSpPr>
        <p:spPr>
          <a:xfrm>
            <a:off x="468170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3F6BACF-AD3D-4E28-84EE-B54E93863982}"/>
              </a:ext>
            </a:extLst>
          </p:cNvPr>
          <p:cNvSpPr/>
          <p:nvPr/>
        </p:nvSpPr>
        <p:spPr>
          <a:xfrm>
            <a:off x="468170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AB5AFE6-14E0-410E-995A-2DDB82005AE3}"/>
              </a:ext>
            </a:extLst>
          </p:cNvPr>
          <p:cNvSpPr/>
          <p:nvPr/>
        </p:nvSpPr>
        <p:spPr>
          <a:xfrm>
            <a:off x="468170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5B3F29C-DA48-42F9-AB40-B66CB66C60A5}"/>
              </a:ext>
            </a:extLst>
          </p:cNvPr>
          <p:cNvSpPr/>
          <p:nvPr/>
        </p:nvSpPr>
        <p:spPr>
          <a:xfrm>
            <a:off x="468170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B48824-2E66-4580-83F7-5DD9C37498CF}"/>
              </a:ext>
            </a:extLst>
          </p:cNvPr>
          <p:cNvSpPr/>
          <p:nvPr/>
        </p:nvSpPr>
        <p:spPr>
          <a:xfrm>
            <a:off x="468170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E5B7764-09B4-4927-B710-FAFA9C35484C}"/>
              </a:ext>
            </a:extLst>
          </p:cNvPr>
          <p:cNvSpPr/>
          <p:nvPr/>
        </p:nvSpPr>
        <p:spPr>
          <a:xfrm>
            <a:off x="520421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90B9000-C523-47A9-9AA4-FE5C5A11021D}"/>
              </a:ext>
            </a:extLst>
          </p:cNvPr>
          <p:cNvSpPr/>
          <p:nvPr/>
        </p:nvSpPr>
        <p:spPr>
          <a:xfrm>
            <a:off x="520421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0D55C01-9707-4DE8-8D68-8EC465CC41A3}"/>
              </a:ext>
            </a:extLst>
          </p:cNvPr>
          <p:cNvSpPr/>
          <p:nvPr/>
        </p:nvSpPr>
        <p:spPr>
          <a:xfrm>
            <a:off x="520421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5028ACB-6CB0-447E-9FAF-780844E32A2A}"/>
              </a:ext>
            </a:extLst>
          </p:cNvPr>
          <p:cNvSpPr/>
          <p:nvPr/>
        </p:nvSpPr>
        <p:spPr>
          <a:xfrm>
            <a:off x="520421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74875B1-A7E0-42D3-94EF-DDE77F4D3CA1}"/>
              </a:ext>
            </a:extLst>
          </p:cNvPr>
          <p:cNvSpPr/>
          <p:nvPr/>
        </p:nvSpPr>
        <p:spPr>
          <a:xfrm>
            <a:off x="520421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149F14D-8FAE-4F23-82AE-C5DF80F46991}"/>
              </a:ext>
            </a:extLst>
          </p:cNvPr>
          <p:cNvSpPr/>
          <p:nvPr/>
        </p:nvSpPr>
        <p:spPr>
          <a:xfrm>
            <a:off x="520421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231C22C-6C78-4CBB-BEB3-D2D2F2825534}"/>
              </a:ext>
            </a:extLst>
          </p:cNvPr>
          <p:cNvSpPr/>
          <p:nvPr/>
        </p:nvSpPr>
        <p:spPr>
          <a:xfrm>
            <a:off x="520421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1360E16-7286-443E-8910-9F74F67690E0}"/>
              </a:ext>
            </a:extLst>
          </p:cNvPr>
          <p:cNvSpPr/>
          <p:nvPr/>
        </p:nvSpPr>
        <p:spPr>
          <a:xfrm>
            <a:off x="520421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44B2983-27B7-4E5D-97F3-CA8E1BEE0834}"/>
              </a:ext>
            </a:extLst>
          </p:cNvPr>
          <p:cNvSpPr/>
          <p:nvPr/>
        </p:nvSpPr>
        <p:spPr>
          <a:xfrm>
            <a:off x="520421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760B583-16D1-477B-85DF-052761E9234D}"/>
              </a:ext>
            </a:extLst>
          </p:cNvPr>
          <p:cNvSpPr txBox="1"/>
          <p:nvPr/>
        </p:nvSpPr>
        <p:spPr>
          <a:xfrm>
            <a:off x="2330387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lcs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0F036B0A-3F29-40EF-B239-AE5CED039510}"/>
              </a:ext>
            </a:extLst>
          </p:cNvPr>
          <p:cNvSpPr/>
          <p:nvPr/>
        </p:nvSpPr>
        <p:spPr>
          <a:xfrm>
            <a:off x="7223662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65F2C218-33A9-4966-9464-A8415C256AC1}"/>
              </a:ext>
            </a:extLst>
          </p:cNvPr>
          <p:cNvSpPr/>
          <p:nvPr/>
        </p:nvSpPr>
        <p:spPr>
          <a:xfrm rot="5400000">
            <a:off x="9553533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F0A64-D89D-4515-A6EB-800E3E537F42}"/>
                  </a:ext>
                </a:extLst>
              </p:cNvPr>
              <p:cNvSpPr txBox="1"/>
              <p:nvPr/>
            </p:nvSpPr>
            <p:spPr>
              <a:xfrm>
                <a:off x="9241972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F0A64-D89D-4515-A6EB-800E3E537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72" y="969617"/>
                <a:ext cx="969240" cy="369332"/>
              </a:xfrm>
              <a:prstGeom prst="rect">
                <a:avLst/>
              </a:prstGeom>
              <a:blipFill>
                <a:blip r:embed="rId4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D7BEC388-8C48-4764-842A-488220FEBB1B}"/>
              </a:ext>
            </a:extLst>
          </p:cNvPr>
          <p:cNvSpPr/>
          <p:nvPr/>
        </p:nvSpPr>
        <p:spPr>
          <a:xfrm>
            <a:off x="759864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AA464B3-3BB8-4622-B6C4-19936FCD6077}"/>
              </a:ext>
            </a:extLst>
          </p:cNvPr>
          <p:cNvSpPr/>
          <p:nvPr/>
        </p:nvSpPr>
        <p:spPr>
          <a:xfrm>
            <a:off x="759864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393B696-5E7B-4F6C-ACE3-0F59B225288B}"/>
              </a:ext>
            </a:extLst>
          </p:cNvPr>
          <p:cNvSpPr/>
          <p:nvPr/>
        </p:nvSpPr>
        <p:spPr>
          <a:xfrm>
            <a:off x="759864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96F5C1A-25BB-4D8B-A50D-C9FF13FC1F10}"/>
              </a:ext>
            </a:extLst>
          </p:cNvPr>
          <p:cNvSpPr/>
          <p:nvPr/>
        </p:nvSpPr>
        <p:spPr>
          <a:xfrm>
            <a:off x="759864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5AE06CA-CCBA-4E9C-9BA5-D0E0B89F0206}"/>
              </a:ext>
            </a:extLst>
          </p:cNvPr>
          <p:cNvSpPr/>
          <p:nvPr/>
        </p:nvSpPr>
        <p:spPr>
          <a:xfrm>
            <a:off x="759864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7513FE4-941A-4780-BB90-A8DA38EF8734}"/>
              </a:ext>
            </a:extLst>
          </p:cNvPr>
          <p:cNvSpPr/>
          <p:nvPr/>
        </p:nvSpPr>
        <p:spPr>
          <a:xfrm>
            <a:off x="759864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5ACFF26-6420-4046-B6FE-1FBBAF33F537}"/>
              </a:ext>
            </a:extLst>
          </p:cNvPr>
          <p:cNvSpPr/>
          <p:nvPr/>
        </p:nvSpPr>
        <p:spPr>
          <a:xfrm>
            <a:off x="759864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7C41F9C-8697-48A7-8E00-5DA6AD8E31EF}"/>
              </a:ext>
            </a:extLst>
          </p:cNvPr>
          <p:cNvSpPr/>
          <p:nvPr/>
        </p:nvSpPr>
        <p:spPr>
          <a:xfrm>
            <a:off x="759864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38F57F1-6186-4654-B961-57C0BEE25117}"/>
              </a:ext>
            </a:extLst>
          </p:cNvPr>
          <p:cNvSpPr/>
          <p:nvPr/>
        </p:nvSpPr>
        <p:spPr>
          <a:xfrm>
            <a:off x="759864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D4A40C7E-F6A0-4D65-B4B2-B2845A4A803B}"/>
              </a:ext>
            </a:extLst>
          </p:cNvPr>
          <p:cNvSpPr/>
          <p:nvPr/>
        </p:nvSpPr>
        <p:spPr>
          <a:xfrm>
            <a:off x="812115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72E82D24-66A4-406B-83AF-E5AA967CF98E}"/>
              </a:ext>
            </a:extLst>
          </p:cNvPr>
          <p:cNvSpPr/>
          <p:nvPr/>
        </p:nvSpPr>
        <p:spPr>
          <a:xfrm>
            <a:off x="812115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6FBF203-9803-4B74-93E6-773A7ED83C6C}"/>
              </a:ext>
            </a:extLst>
          </p:cNvPr>
          <p:cNvSpPr/>
          <p:nvPr/>
        </p:nvSpPr>
        <p:spPr>
          <a:xfrm>
            <a:off x="812115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84C9B7A-AFFF-4E23-ABDE-4E6E2D989857}"/>
              </a:ext>
            </a:extLst>
          </p:cNvPr>
          <p:cNvSpPr/>
          <p:nvPr/>
        </p:nvSpPr>
        <p:spPr>
          <a:xfrm>
            <a:off x="812115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970EC00-985D-4FEB-AC7C-BE808B7BA5C1}"/>
              </a:ext>
            </a:extLst>
          </p:cNvPr>
          <p:cNvSpPr/>
          <p:nvPr/>
        </p:nvSpPr>
        <p:spPr>
          <a:xfrm>
            <a:off x="812115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2D53C57-502D-43E2-A3E2-81B81CCDD146}"/>
              </a:ext>
            </a:extLst>
          </p:cNvPr>
          <p:cNvSpPr/>
          <p:nvPr/>
        </p:nvSpPr>
        <p:spPr>
          <a:xfrm>
            <a:off x="812115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D66E2571-D2A8-4D8B-90CC-31F6D8B879CD}"/>
              </a:ext>
            </a:extLst>
          </p:cNvPr>
          <p:cNvSpPr/>
          <p:nvPr/>
        </p:nvSpPr>
        <p:spPr>
          <a:xfrm>
            <a:off x="812115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9EBFC7C-B2B9-48B5-BE29-28326B2781EF}"/>
              </a:ext>
            </a:extLst>
          </p:cNvPr>
          <p:cNvSpPr/>
          <p:nvPr/>
        </p:nvSpPr>
        <p:spPr>
          <a:xfrm>
            <a:off x="812115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F2251D5-A074-452D-A9CE-12C7640B25BC}"/>
              </a:ext>
            </a:extLst>
          </p:cNvPr>
          <p:cNvSpPr/>
          <p:nvPr/>
        </p:nvSpPr>
        <p:spPr>
          <a:xfrm>
            <a:off x="812115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487D16A-2D24-4D57-8E99-AF57A0D0E09B}"/>
              </a:ext>
            </a:extLst>
          </p:cNvPr>
          <p:cNvSpPr/>
          <p:nvPr/>
        </p:nvSpPr>
        <p:spPr>
          <a:xfrm>
            <a:off x="864367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A3944B-2B5A-40EC-9E66-C6D92C5F2F63}"/>
              </a:ext>
            </a:extLst>
          </p:cNvPr>
          <p:cNvSpPr/>
          <p:nvPr/>
        </p:nvSpPr>
        <p:spPr>
          <a:xfrm>
            <a:off x="864367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94F878C-8687-49CC-989F-7F4E767AABD3}"/>
              </a:ext>
            </a:extLst>
          </p:cNvPr>
          <p:cNvSpPr/>
          <p:nvPr/>
        </p:nvSpPr>
        <p:spPr>
          <a:xfrm>
            <a:off x="864367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EC4130D-5EF6-4C81-927A-877086A94F3E}"/>
              </a:ext>
            </a:extLst>
          </p:cNvPr>
          <p:cNvSpPr/>
          <p:nvPr/>
        </p:nvSpPr>
        <p:spPr>
          <a:xfrm>
            <a:off x="864367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ECDDA00-1F85-4269-A21E-4C304DEFD4ED}"/>
              </a:ext>
            </a:extLst>
          </p:cNvPr>
          <p:cNvSpPr/>
          <p:nvPr/>
        </p:nvSpPr>
        <p:spPr>
          <a:xfrm>
            <a:off x="864367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DAB77FB-FBFE-4344-9318-20DC74C90E19}"/>
              </a:ext>
            </a:extLst>
          </p:cNvPr>
          <p:cNvSpPr/>
          <p:nvPr/>
        </p:nvSpPr>
        <p:spPr>
          <a:xfrm>
            <a:off x="864367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6AA0606-3A59-41F8-9BE1-A6CA1A1E07BE}"/>
              </a:ext>
            </a:extLst>
          </p:cNvPr>
          <p:cNvSpPr/>
          <p:nvPr/>
        </p:nvSpPr>
        <p:spPr>
          <a:xfrm>
            <a:off x="864367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C1ACDF0-59AE-4C47-B7B4-5A0225952BF9}"/>
              </a:ext>
            </a:extLst>
          </p:cNvPr>
          <p:cNvSpPr/>
          <p:nvPr/>
        </p:nvSpPr>
        <p:spPr>
          <a:xfrm>
            <a:off x="864367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8CADD0D-E562-4170-90AA-85686DA884CC}"/>
              </a:ext>
            </a:extLst>
          </p:cNvPr>
          <p:cNvSpPr/>
          <p:nvPr/>
        </p:nvSpPr>
        <p:spPr>
          <a:xfrm>
            <a:off x="864367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9FEF706D-DF60-4B8A-A162-94FB8F5DD49B}"/>
              </a:ext>
            </a:extLst>
          </p:cNvPr>
          <p:cNvSpPr/>
          <p:nvPr/>
        </p:nvSpPr>
        <p:spPr>
          <a:xfrm>
            <a:off x="916618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F1B442E-941F-4729-B0C6-FAFA3BF91050}"/>
              </a:ext>
            </a:extLst>
          </p:cNvPr>
          <p:cNvSpPr/>
          <p:nvPr/>
        </p:nvSpPr>
        <p:spPr>
          <a:xfrm>
            <a:off x="916618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8308FF4-1905-47F9-825E-52286150A953}"/>
              </a:ext>
            </a:extLst>
          </p:cNvPr>
          <p:cNvSpPr/>
          <p:nvPr/>
        </p:nvSpPr>
        <p:spPr>
          <a:xfrm>
            <a:off x="916618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4ECB6F1-2B0A-4227-824F-594A2DFB1F2B}"/>
              </a:ext>
            </a:extLst>
          </p:cNvPr>
          <p:cNvSpPr/>
          <p:nvPr/>
        </p:nvSpPr>
        <p:spPr>
          <a:xfrm>
            <a:off x="916618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DBAF5DC-E937-444C-BE7F-982D5B3F6065}"/>
              </a:ext>
            </a:extLst>
          </p:cNvPr>
          <p:cNvSpPr/>
          <p:nvPr/>
        </p:nvSpPr>
        <p:spPr>
          <a:xfrm>
            <a:off x="916618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E78E9F6-CF05-4C6E-B4BB-F13E44B3A355}"/>
              </a:ext>
            </a:extLst>
          </p:cNvPr>
          <p:cNvSpPr/>
          <p:nvPr/>
        </p:nvSpPr>
        <p:spPr>
          <a:xfrm>
            <a:off x="916618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3E21500-6A92-448A-A7A8-B38F923D9297}"/>
              </a:ext>
            </a:extLst>
          </p:cNvPr>
          <p:cNvSpPr/>
          <p:nvPr/>
        </p:nvSpPr>
        <p:spPr>
          <a:xfrm>
            <a:off x="916618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CEA5B84-0EE0-4DC8-819B-2004D884047B}"/>
              </a:ext>
            </a:extLst>
          </p:cNvPr>
          <p:cNvSpPr/>
          <p:nvPr/>
        </p:nvSpPr>
        <p:spPr>
          <a:xfrm>
            <a:off x="916618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D11B6E3-72F7-4A91-97F5-859D67A363F6}"/>
              </a:ext>
            </a:extLst>
          </p:cNvPr>
          <p:cNvSpPr/>
          <p:nvPr/>
        </p:nvSpPr>
        <p:spPr>
          <a:xfrm>
            <a:off x="916618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4B77D4F8-37CC-4BBC-9FA1-2AD16D20E0D0}"/>
              </a:ext>
            </a:extLst>
          </p:cNvPr>
          <p:cNvSpPr/>
          <p:nvPr/>
        </p:nvSpPr>
        <p:spPr>
          <a:xfrm>
            <a:off x="968869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69DB96E1-5F3A-44F8-95CB-6EEE130099B7}"/>
              </a:ext>
            </a:extLst>
          </p:cNvPr>
          <p:cNvSpPr/>
          <p:nvPr/>
        </p:nvSpPr>
        <p:spPr>
          <a:xfrm>
            <a:off x="968869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78ED33D-112F-4277-9806-D1ED69748E63}"/>
              </a:ext>
            </a:extLst>
          </p:cNvPr>
          <p:cNvSpPr/>
          <p:nvPr/>
        </p:nvSpPr>
        <p:spPr>
          <a:xfrm>
            <a:off x="968869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C2A3D4B-8724-491A-AAAE-51E200428AC8}"/>
              </a:ext>
            </a:extLst>
          </p:cNvPr>
          <p:cNvSpPr/>
          <p:nvPr/>
        </p:nvSpPr>
        <p:spPr>
          <a:xfrm>
            <a:off x="968869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A82D1BF-5280-4BAC-A25B-2DEE56E3F32E}"/>
              </a:ext>
            </a:extLst>
          </p:cNvPr>
          <p:cNvSpPr/>
          <p:nvPr/>
        </p:nvSpPr>
        <p:spPr>
          <a:xfrm>
            <a:off x="968869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BD0821E-426C-4CC4-8F64-6ACF8501D8FE}"/>
              </a:ext>
            </a:extLst>
          </p:cNvPr>
          <p:cNvSpPr/>
          <p:nvPr/>
        </p:nvSpPr>
        <p:spPr>
          <a:xfrm>
            <a:off x="968869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FE64565C-E3B8-485E-8F71-09FBC6F9D663}"/>
              </a:ext>
            </a:extLst>
          </p:cNvPr>
          <p:cNvSpPr/>
          <p:nvPr/>
        </p:nvSpPr>
        <p:spPr>
          <a:xfrm>
            <a:off x="968869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44684F3-6BE6-4F8D-B869-E5000D6D0A9C}"/>
              </a:ext>
            </a:extLst>
          </p:cNvPr>
          <p:cNvSpPr/>
          <p:nvPr/>
        </p:nvSpPr>
        <p:spPr>
          <a:xfrm>
            <a:off x="968869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95C9EE93-0EAF-4176-BCD1-9C8FD88C9A75}"/>
              </a:ext>
            </a:extLst>
          </p:cNvPr>
          <p:cNvSpPr/>
          <p:nvPr/>
        </p:nvSpPr>
        <p:spPr>
          <a:xfrm>
            <a:off x="968869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BFA3EE11-089A-4FDF-9281-53145B66D100}"/>
              </a:ext>
            </a:extLst>
          </p:cNvPr>
          <p:cNvSpPr/>
          <p:nvPr/>
        </p:nvSpPr>
        <p:spPr>
          <a:xfrm>
            <a:off x="1021121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2E2D863A-6EF6-413C-8565-40B030672F6F}"/>
              </a:ext>
            </a:extLst>
          </p:cNvPr>
          <p:cNvSpPr/>
          <p:nvPr/>
        </p:nvSpPr>
        <p:spPr>
          <a:xfrm>
            <a:off x="1021121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CCD0F0D-E2BE-4126-9402-D996385942C6}"/>
              </a:ext>
            </a:extLst>
          </p:cNvPr>
          <p:cNvSpPr/>
          <p:nvPr/>
        </p:nvSpPr>
        <p:spPr>
          <a:xfrm>
            <a:off x="1021121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D5E9B1C-D58C-4182-AF30-6B1940530021}"/>
              </a:ext>
            </a:extLst>
          </p:cNvPr>
          <p:cNvSpPr/>
          <p:nvPr/>
        </p:nvSpPr>
        <p:spPr>
          <a:xfrm>
            <a:off x="1021121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40E4F94-B92F-49EA-8C43-72AA716ED1CA}"/>
              </a:ext>
            </a:extLst>
          </p:cNvPr>
          <p:cNvSpPr/>
          <p:nvPr/>
        </p:nvSpPr>
        <p:spPr>
          <a:xfrm>
            <a:off x="1021121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23408497-3A90-4D27-A464-9CC0C4EA352B}"/>
              </a:ext>
            </a:extLst>
          </p:cNvPr>
          <p:cNvSpPr/>
          <p:nvPr/>
        </p:nvSpPr>
        <p:spPr>
          <a:xfrm>
            <a:off x="1021121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4F6991BC-D9B8-4774-8AE3-A62513CF1D1E}"/>
              </a:ext>
            </a:extLst>
          </p:cNvPr>
          <p:cNvSpPr/>
          <p:nvPr/>
        </p:nvSpPr>
        <p:spPr>
          <a:xfrm>
            <a:off x="1021121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A56EDF6-2D1E-454E-B94C-C64B97513CD6}"/>
              </a:ext>
            </a:extLst>
          </p:cNvPr>
          <p:cNvSpPr/>
          <p:nvPr/>
        </p:nvSpPr>
        <p:spPr>
          <a:xfrm>
            <a:off x="1021121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AF05792-7A01-48B9-849C-C36397123280}"/>
              </a:ext>
            </a:extLst>
          </p:cNvPr>
          <p:cNvSpPr/>
          <p:nvPr/>
        </p:nvSpPr>
        <p:spPr>
          <a:xfrm>
            <a:off x="1021121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EBBE0E38-0056-4ACF-9CDC-7CF4B1DA4BB1}"/>
              </a:ext>
            </a:extLst>
          </p:cNvPr>
          <p:cNvSpPr/>
          <p:nvPr/>
        </p:nvSpPr>
        <p:spPr>
          <a:xfrm>
            <a:off x="1073372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7837AE82-4567-4640-B9E7-7D0F8C67A463}"/>
              </a:ext>
            </a:extLst>
          </p:cNvPr>
          <p:cNvSpPr/>
          <p:nvPr/>
        </p:nvSpPr>
        <p:spPr>
          <a:xfrm>
            <a:off x="1073372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7E76ACB0-7F38-4ED0-8248-A8F03BEB689C}"/>
              </a:ext>
            </a:extLst>
          </p:cNvPr>
          <p:cNvSpPr/>
          <p:nvPr/>
        </p:nvSpPr>
        <p:spPr>
          <a:xfrm>
            <a:off x="1073372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1B181D9C-D2B9-46B4-B3DE-1D3E7C58B1B3}"/>
              </a:ext>
            </a:extLst>
          </p:cNvPr>
          <p:cNvSpPr/>
          <p:nvPr/>
        </p:nvSpPr>
        <p:spPr>
          <a:xfrm>
            <a:off x="1073372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ED3A2EAB-51AA-4E6C-8FBE-30925F9209CA}"/>
              </a:ext>
            </a:extLst>
          </p:cNvPr>
          <p:cNvSpPr/>
          <p:nvPr/>
        </p:nvSpPr>
        <p:spPr>
          <a:xfrm>
            <a:off x="1073372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67ACAB8-12B1-4149-9591-B56D409853F6}"/>
              </a:ext>
            </a:extLst>
          </p:cNvPr>
          <p:cNvSpPr/>
          <p:nvPr/>
        </p:nvSpPr>
        <p:spPr>
          <a:xfrm>
            <a:off x="1073372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6BDDFD2-4749-4EFD-AAF1-072CA2214E1C}"/>
              </a:ext>
            </a:extLst>
          </p:cNvPr>
          <p:cNvSpPr/>
          <p:nvPr/>
        </p:nvSpPr>
        <p:spPr>
          <a:xfrm>
            <a:off x="1073372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ED601CD-6CEA-49E9-B8E7-CC2D38CB9510}"/>
              </a:ext>
            </a:extLst>
          </p:cNvPr>
          <p:cNvSpPr/>
          <p:nvPr/>
        </p:nvSpPr>
        <p:spPr>
          <a:xfrm>
            <a:off x="1073372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DA39404-F8F7-4D0C-83E7-D1C9D90B787D}"/>
              </a:ext>
            </a:extLst>
          </p:cNvPr>
          <p:cNvSpPr/>
          <p:nvPr/>
        </p:nvSpPr>
        <p:spPr>
          <a:xfrm>
            <a:off x="1073372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A8363A3F-1778-479F-B4AB-93458274F304}"/>
              </a:ext>
            </a:extLst>
          </p:cNvPr>
          <p:cNvSpPr/>
          <p:nvPr/>
        </p:nvSpPr>
        <p:spPr>
          <a:xfrm>
            <a:off x="1125624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83A6138-DC7A-4B0F-A5EF-20D1194CF921}"/>
              </a:ext>
            </a:extLst>
          </p:cNvPr>
          <p:cNvSpPr/>
          <p:nvPr/>
        </p:nvSpPr>
        <p:spPr>
          <a:xfrm>
            <a:off x="1125624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6BE4FB9-0F21-46F6-A2A1-0C3E98449284}"/>
              </a:ext>
            </a:extLst>
          </p:cNvPr>
          <p:cNvSpPr/>
          <p:nvPr/>
        </p:nvSpPr>
        <p:spPr>
          <a:xfrm>
            <a:off x="1125624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92142A5-4E13-49F8-A9FD-90479CACBF15}"/>
              </a:ext>
            </a:extLst>
          </p:cNvPr>
          <p:cNvSpPr/>
          <p:nvPr/>
        </p:nvSpPr>
        <p:spPr>
          <a:xfrm>
            <a:off x="1125624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91B137EE-B39E-4328-B1A8-F29DD45B893E}"/>
              </a:ext>
            </a:extLst>
          </p:cNvPr>
          <p:cNvSpPr/>
          <p:nvPr/>
        </p:nvSpPr>
        <p:spPr>
          <a:xfrm>
            <a:off x="1125624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3628CC44-E177-4152-8A68-80A9341A527B}"/>
              </a:ext>
            </a:extLst>
          </p:cNvPr>
          <p:cNvSpPr/>
          <p:nvPr/>
        </p:nvSpPr>
        <p:spPr>
          <a:xfrm>
            <a:off x="1125624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E753E47F-E52C-48B5-9ADF-BA21177851E7}"/>
              </a:ext>
            </a:extLst>
          </p:cNvPr>
          <p:cNvSpPr/>
          <p:nvPr/>
        </p:nvSpPr>
        <p:spPr>
          <a:xfrm>
            <a:off x="1125624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A41D5A4-600F-4DE0-AE34-47A117738BCC}"/>
              </a:ext>
            </a:extLst>
          </p:cNvPr>
          <p:cNvSpPr/>
          <p:nvPr/>
        </p:nvSpPr>
        <p:spPr>
          <a:xfrm>
            <a:off x="1125624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9741A72B-D0D8-42B7-97F2-31359A55BBDA}"/>
              </a:ext>
            </a:extLst>
          </p:cNvPr>
          <p:cNvSpPr/>
          <p:nvPr/>
        </p:nvSpPr>
        <p:spPr>
          <a:xfrm>
            <a:off x="1125624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7442ED-2935-4D9F-8B1E-E8814BA072D4}"/>
              </a:ext>
            </a:extLst>
          </p:cNvPr>
          <p:cNvSpPr txBox="1"/>
          <p:nvPr/>
        </p:nvSpPr>
        <p:spPr>
          <a:xfrm>
            <a:off x="8440882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scs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70710A-BA90-4C33-B9D9-9B886EB129EF}"/>
                  </a:ext>
                </a:extLst>
              </p:cNvPr>
              <p:cNvSpPr txBox="1"/>
              <p:nvPr/>
            </p:nvSpPr>
            <p:spPr>
              <a:xfrm>
                <a:off x="6376096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70710A-BA90-4C33-B9D9-9B886EB1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96" y="3993633"/>
                <a:ext cx="986939" cy="369332"/>
              </a:xfrm>
              <a:prstGeom prst="rect">
                <a:avLst/>
              </a:prstGeom>
              <a:blipFill>
                <a:blip r:embed="rId5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7D28ED6-313D-4522-8570-F52AE1277269}"/>
              </a:ext>
            </a:extLst>
          </p:cNvPr>
          <p:cNvSpPr/>
          <p:nvPr/>
        </p:nvSpPr>
        <p:spPr bwMode="auto">
          <a:xfrm>
            <a:off x="6376096" y="0"/>
            <a:ext cx="5815904" cy="6858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701C5-8AE5-454B-A1DA-114873EA50E8}"/>
                  </a:ext>
                </a:extLst>
              </p:cNvPr>
              <p:cNvSpPr txBox="1"/>
              <p:nvPr/>
            </p:nvSpPr>
            <p:spPr>
              <a:xfrm>
                <a:off x="7485340" y="3013502"/>
                <a:ext cx="469077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""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|=0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701C5-8AE5-454B-A1DA-114873EA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40" y="3013502"/>
                <a:ext cx="469077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0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ft Brace 32">
            <a:extLst>
              <a:ext uri="{FF2B5EF4-FFF2-40B4-BE49-F238E27FC236}">
                <a16:creationId xmlns:a16="http://schemas.microsoft.com/office/drawing/2014/main" id="{7D9B5F4D-1298-440A-B46B-423926DE7B05}"/>
              </a:ext>
            </a:extLst>
          </p:cNvPr>
          <p:cNvSpPr/>
          <p:nvPr/>
        </p:nvSpPr>
        <p:spPr>
          <a:xfrm>
            <a:off x="1171636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06B8E8D0-1866-4E5F-8EEF-DAA4E742B65F}"/>
              </a:ext>
            </a:extLst>
          </p:cNvPr>
          <p:cNvSpPr/>
          <p:nvPr/>
        </p:nvSpPr>
        <p:spPr>
          <a:xfrm rot="5400000">
            <a:off x="3501507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/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blipFill>
                <a:blip r:embed="rId2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/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blipFill>
                <a:blip r:embed="rId3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E2E41F-EA06-4E8B-BBA8-123AB97FEC44}"/>
              </a:ext>
            </a:extLst>
          </p:cNvPr>
          <p:cNvSpPr/>
          <p:nvPr/>
        </p:nvSpPr>
        <p:spPr>
          <a:xfrm>
            <a:off x="154661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8E1F14-CED2-472A-B011-9F1EA710D6AE}"/>
              </a:ext>
            </a:extLst>
          </p:cNvPr>
          <p:cNvSpPr/>
          <p:nvPr/>
        </p:nvSpPr>
        <p:spPr>
          <a:xfrm>
            <a:off x="154661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AA9FBF-DBE2-4EF1-A1E3-033B81C629D0}"/>
              </a:ext>
            </a:extLst>
          </p:cNvPr>
          <p:cNvSpPr/>
          <p:nvPr/>
        </p:nvSpPr>
        <p:spPr>
          <a:xfrm>
            <a:off x="154661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10B232-D35E-497F-AB41-3706C98B27E9}"/>
              </a:ext>
            </a:extLst>
          </p:cNvPr>
          <p:cNvSpPr/>
          <p:nvPr/>
        </p:nvSpPr>
        <p:spPr>
          <a:xfrm>
            <a:off x="154661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201D0A4-07F4-463C-BB47-2ABAE62DE2D3}"/>
              </a:ext>
            </a:extLst>
          </p:cNvPr>
          <p:cNvSpPr/>
          <p:nvPr/>
        </p:nvSpPr>
        <p:spPr>
          <a:xfrm>
            <a:off x="154661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FEF42F-998D-41B9-A405-714425B351AE}"/>
              </a:ext>
            </a:extLst>
          </p:cNvPr>
          <p:cNvSpPr/>
          <p:nvPr/>
        </p:nvSpPr>
        <p:spPr>
          <a:xfrm>
            <a:off x="154661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1B8347B-917E-424A-9563-D097833F46B0}"/>
              </a:ext>
            </a:extLst>
          </p:cNvPr>
          <p:cNvSpPr/>
          <p:nvPr/>
        </p:nvSpPr>
        <p:spPr>
          <a:xfrm>
            <a:off x="154661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6203B7-3C15-4B15-AD06-6FDD6B0163D5}"/>
              </a:ext>
            </a:extLst>
          </p:cNvPr>
          <p:cNvSpPr/>
          <p:nvPr/>
        </p:nvSpPr>
        <p:spPr>
          <a:xfrm>
            <a:off x="154661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BB2A61-D199-4D0C-84AA-77129A4AAB34}"/>
              </a:ext>
            </a:extLst>
          </p:cNvPr>
          <p:cNvSpPr/>
          <p:nvPr/>
        </p:nvSpPr>
        <p:spPr>
          <a:xfrm>
            <a:off x="154661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EE2F5F-333E-4EAD-A831-AD520F1C1108}"/>
              </a:ext>
            </a:extLst>
          </p:cNvPr>
          <p:cNvSpPr/>
          <p:nvPr/>
        </p:nvSpPr>
        <p:spPr>
          <a:xfrm>
            <a:off x="206913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0016F70-EE27-479D-8DA3-8E6DC99E5CBC}"/>
              </a:ext>
            </a:extLst>
          </p:cNvPr>
          <p:cNvSpPr/>
          <p:nvPr/>
        </p:nvSpPr>
        <p:spPr>
          <a:xfrm>
            <a:off x="206913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717986-1687-46FA-9252-9D100AE5A8CE}"/>
              </a:ext>
            </a:extLst>
          </p:cNvPr>
          <p:cNvSpPr/>
          <p:nvPr/>
        </p:nvSpPr>
        <p:spPr>
          <a:xfrm>
            <a:off x="206913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BAF9896-CB8B-40EF-AC92-7D29D0B53775}"/>
              </a:ext>
            </a:extLst>
          </p:cNvPr>
          <p:cNvSpPr/>
          <p:nvPr/>
        </p:nvSpPr>
        <p:spPr>
          <a:xfrm>
            <a:off x="206913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9711D3-0171-4486-AA58-0108826F25FC}"/>
              </a:ext>
            </a:extLst>
          </p:cNvPr>
          <p:cNvSpPr/>
          <p:nvPr/>
        </p:nvSpPr>
        <p:spPr>
          <a:xfrm>
            <a:off x="206913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7CF454-5B11-4F0D-820C-6E10546152C7}"/>
              </a:ext>
            </a:extLst>
          </p:cNvPr>
          <p:cNvSpPr/>
          <p:nvPr/>
        </p:nvSpPr>
        <p:spPr>
          <a:xfrm>
            <a:off x="206913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D00B59-2282-4BAB-AA57-29E228A5975C}"/>
              </a:ext>
            </a:extLst>
          </p:cNvPr>
          <p:cNvSpPr/>
          <p:nvPr/>
        </p:nvSpPr>
        <p:spPr>
          <a:xfrm>
            <a:off x="206913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ACEE2A-394A-4009-AC62-395531936EB8}"/>
              </a:ext>
            </a:extLst>
          </p:cNvPr>
          <p:cNvSpPr/>
          <p:nvPr/>
        </p:nvSpPr>
        <p:spPr>
          <a:xfrm>
            <a:off x="206913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D8A3186-4EF3-48B2-BFCD-508C5F61ED34}"/>
              </a:ext>
            </a:extLst>
          </p:cNvPr>
          <p:cNvSpPr/>
          <p:nvPr/>
        </p:nvSpPr>
        <p:spPr>
          <a:xfrm>
            <a:off x="206913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40E3FEF-BEA0-4041-85F7-65BF5996A00A}"/>
              </a:ext>
            </a:extLst>
          </p:cNvPr>
          <p:cNvSpPr/>
          <p:nvPr/>
        </p:nvSpPr>
        <p:spPr>
          <a:xfrm>
            <a:off x="259164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BEC239E-A3CA-4C05-A69D-6094E1087CC6}"/>
              </a:ext>
            </a:extLst>
          </p:cNvPr>
          <p:cNvSpPr/>
          <p:nvPr/>
        </p:nvSpPr>
        <p:spPr>
          <a:xfrm>
            <a:off x="259164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AEF54C0-9E27-46C7-89A7-71B61571453E}"/>
              </a:ext>
            </a:extLst>
          </p:cNvPr>
          <p:cNvSpPr/>
          <p:nvPr/>
        </p:nvSpPr>
        <p:spPr>
          <a:xfrm>
            <a:off x="259164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5F004B-D7D4-4C6E-94ED-2DFCE7A03052}"/>
              </a:ext>
            </a:extLst>
          </p:cNvPr>
          <p:cNvSpPr/>
          <p:nvPr/>
        </p:nvSpPr>
        <p:spPr>
          <a:xfrm>
            <a:off x="259164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49F3EC-985A-46CD-9721-D19DF5FDC733}"/>
              </a:ext>
            </a:extLst>
          </p:cNvPr>
          <p:cNvSpPr/>
          <p:nvPr/>
        </p:nvSpPr>
        <p:spPr>
          <a:xfrm>
            <a:off x="259164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0AF059E-764C-4DD4-8955-05BD801ED669}"/>
              </a:ext>
            </a:extLst>
          </p:cNvPr>
          <p:cNvSpPr/>
          <p:nvPr/>
        </p:nvSpPr>
        <p:spPr>
          <a:xfrm>
            <a:off x="259164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754E40-20DD-4076-9B11-8F0972C77219}"/>
              </a:ext>
            </a:extLst>
          </p:cNvPr>
          <p:cNvSpPr/>
          <p:nvPr/>
        </p:nvSpPr>
        <p:spPr>
          <a:xfrm>
            <a:off x="259164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32A5C6-CCC1-4F10-91B7-A35C5E12CC7F}"/>
              </a:ext>
            </a:extLst>
          </p:cNvPr>
          <p:cNvSpPr/>
          <p:nvPr/>
        </p:nvSpPr>
        <p:spPr>
          <a:xfrm>
            <a:off x="259164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3F272E-E89E-4774-B097-23C9C3D6D75C}"/>
              </a:ext>
            </a:extLst>
          </p:cNvPr>
          <p:cNvSpPr/>
          <p:nvPr/>
        </p:nvSpPr>
        <p:spPr>
          <a:xfrm>
            <a:off x="259164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73149AC-F7F1-487C-8033-CA8BBFDBD9E7}"/>
              </a:ext>
            </a:extLst>
          </p:cNvPr>
          <p:cNvSpPr/>
          <p:nvPr/>
        </p:nvSpPr>
        <p:spPr>
          <a:xfrm>
            <a:off x="311415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66EC2FA-3E80-4A97-B716-E78893729237}"/>
              </a:ext>
            </a:extLst>
          </p:cNvPr>
          <p:cNvSpPr/>
          <p:nvPr/>
        </p:nvSpPr>
        <p:spPr>
          <a:xfrm>
            <a:off x="311415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8FD00B9-CBEC-486F-BC21-8470C606A2C1}"/>
              </a:ext>
            </a:extLst>
          </p:cNvPr>
          <p:cNvSpPr/>
          <p:nvPr/>
        </p:nvSpPr>
        <p:spPr>
          <a:xfrm>
            <a:off x="311415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E8221D3-EA8D-482A-B7B9-E685F7289344}"/>
              </a:ext>
            </a:extLst>
          </p:cNvPr>
          <p:cNvSpPr/>
          <p:nvPr/>
        </p:nvSpPr>
        <p:spPr>
          <a:xfrm>
            <a:off x="311415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A7BB694-4777-43DB-9EF2-1B1DF94AC8F8}"/>
              </a:ext>
            </a:extLst>
          </p:cNvPr>
          <p:cNvSpPr/>
          <p:nvPr/>
        </p:nvSpPr>
        <p:spPr>
          <a:xfrm>
            <a:off x="311415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FC4B7D3-BB28-4D03-A090-7389BFE647A2}"/>
              </a:ext>
            </a:extLst>
          </p:cNvPr>
          <p:cNvSpPr/>
          <p:nvPr/>
        </p:nvSpPr>
        <p:spPr>
          <a:xfrm>
            <a:off x="311415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B4206F7-F372-4404-A71C-A82C3F99AB7E}"/>
              </a:ext>
            </a:extLst>
          </p:cNvPr>
          <p:cNvSpPr/>
          <p:nvPr/>
        </p:nvSpPr>
        <p:spPr>
          <a:xfrm>
            <a:off x="311415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E033BD3-5A4B-4C46-828C-E5BF2023C8E2}"/>
              </a:ext>
            </a:extLst>
          </p:cNvPr>
          <p:cNvSpPr/>
          <p:nvPr/>
        </p:nvSpPr>
        <p:spPr>
          <a:xfrm>
            <a:off x="311415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5186BD-CC76-4D47-8A27-D8A57A35144D}"/>
              </a:ext>
            </a:extLst>
          </p:cNvPr>
          <p:cNvSpPr/>
          <p:nvPr/>
        </p:nvSpPr>
        <p:spPr>
          <a:xfrm>
            <a:off x="311415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58A4C64-C7C3-4F49-91C1-8C8947291E5D}"/>
              </a:ext>
            </a:extLst>
          </p:cNvPr>
          <p:cNvSpPr/>
          <p:nvPr/>
        </p:nvSpPr>
        <p:spPr>
          <a:xfrm>
            <a:off x="363667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532A6B9-DF3F-4B74-A910-20AA94381744}"/>
              </a:ext>
            </a:extLst>
          </p:cNvPr>
          <p:cNvSpPr/>
          <p:nvPr/>
        </p:nvSpPr>
        <p:spPr>
          <a:xfrm>
            <a:off x="363667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BF2EFA4-ED4D-4F28-9A3C-5FA24A4F97EA}"/>
              </a:ext>
            </a:extLst>
          </p:cNvPr>
          <p:cNvSpPr/>
          <p:nvPr/>
        </p:nvSpPr>
        <p:spPr>
          <a:xfrm>
            <a:off x="363667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1BBE86A-F1E7-4F35-92C5-1FD2315BCDD4}"/>
              </a:ext>
            </a:extLst>
          </p:cNvPr>
          <p:cNvSpPr/>
          <p:nvPr/>
        </p:nvSpPr>
        <p:spPr>
          <a:xfrm>
            <a:off x="363667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AA35623-58C6-4159-B454-8D1272D181C7}"/>
              </a:ext>
            </a:extLst>
          </p:cNvPr>
          <p:cNvSpPr/>
          <p:nvPr/>
        </p:nvSpPr>
        <p:spPr>
          <a:xfrm>
            <a:off x="363667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6DE9DC-0BF2-417F-80C4-B3B24A63E03E}"/>
              </a:ext>
            </a:extLst>
          </p:cNvPr>
          <p:cNvSpPr/>
          <p:nvPr/>
        </p:nvSpPr>
        <p:spPr>
          <a:xfrm>
            <a:off x="363667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4F56CD1-BD67-4133-AB72-441EBE0F76BB}"/>
              </a:ext>
            </a:extLst>
          </p:cNvPr>
          <p:cNvSpPr/>
          <p:nvPr/>
        </p:nvSpPr>
        <p:spPr>
          <a:xfrm>
            <a:off x="363667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781426E-D396-4872-93DB-E1D9C42EF16A}"/>
              </a:ext>
            </a:extLst>
          </p:cNvPr>
          <p:cNvSpPr/>
          <p:nvPr/>
        </p:nvSpPr>
        <p:spPr>
          <a:xfrm>
            <a:off x="363667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0695AC4-7325-4237-87F0-F0A25F45307C}"/>
              </a:ext>
            </a:extLst>
          </p:cNvPr>
          <p:cNvSpPr/>
          <p:nvPr/>
        </p:nvSpPr>
        <p:spPr>
          <a:xfrm>
            <a:off x="363667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386DA4-7CE7-4DB2-9B1F-E2F0B8E602CF}"/>
              </a:ext>
            </a:extLst>
          </p:cNvPr>
          <p:cNvSpPr/>
          <p:nvPr/>
        </p:nvSpPr>
        <p:spPr>
          <a:xfrm>
            <a:off x="415918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2966974-D400-4397-A00C-FC84E5B8C07A}"/>
              </a:ext>
            </a:extLst>
          </p:cNvPr>
          <p:cNvSpPr/>
          <p:nvPr/>
        </p:nvSpPr>
        <p:spPr>
          <a:xfrm>
            <a:off x="415918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424A7BC-3212-4D0B-A757-F6F656C0CBCA}"/>
              </a:ext>
            </a:extLst>
          </p:cNvPr>
          <p:cNvSpPr/>
          <p:nvPr/>
        </p:nvSpPr>
        <p:spPr>
          <a:xfrm>
            <a:off x="415918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90AA07D-DBCB-44BF-A21E-0375DADFEAC9}"/>
              </a:ext>
            </a:extLst>
          </p:cNvPr>
          <p:cNvSpPr/>
          <p:nvPr/>
        </p:nvSpPr>
        <p:spPr>
          <a:xfrm>
            <a:off x="415918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725F92-885A-4774-AFBC-6FE9371ECE08}"/>
              </a:ext>
            </a:extLst>
          </p:cNvPr>
          <p:cNvSpPr/>
          <p:nvPr/>
        </p:nvSpPr>
        <p:spPr>
          <a:xfrm>
            <a:off x="415918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167D857-A32B-44A7-8549-8B0DA6566B61}"/>
              </a:ext>
            </a:extLst>
          </p:cNvPr>
          <p:cNvSpPr/>
          <p:nvPr/>
        </p:nvSpPr>
        <p:spPr>
          <a:xfrm>
            <a:off x="415918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8D0B457-08E9-4471-9601-4BB0A0EE625E}"/>
              </a:ext>
            </a:extLst>
          </p:cNvPr>
          <p:cNvSpPr/>
          <p:nvPr/>
        </p:nvSpPr>
        <p:spPr>
          <a:xfrm>
            <a:off x="415918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980E537-C0B0-4F11-A1F0-AFD111B73A1A}"/>
              </a:ext>
            </a:extLst>
          </p:cNvPr>
          <p:cNvSpPr/>
          <p:nvPr/>
        </p:nvSpPr>
        <p:spPr>
          <a:xfrm>
            <a:off x="415918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2ECB16D-5777-4F63-8FD4-3261C7977C23}"/>
              </a:ext>
            </a:extLst>
          </p:cNvPr>
          <p:cNvSpPr/>
          <p:nvPr/>
        </p:nvSpPr>
        <p:spPr>
          <a:xfrm>
            <a:off x="415918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0BFE29D-5DA4-4A17-A438-B61566504F4F}"/>
              </a:ext>
            </a:extLst>
          </p:cNvPr>
          <p:cNvSpPr/>
          <p:nvPr/>
        </p:nvSpPr>
        <p:spPr>
          <a:xfrm>
            <a:off x="468170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03D25D9-1F86-429A-9FA5-FEAA04E533E2}"/>
              </a:ext>
            </a:extLst>
          </p:cNvPr>
          <p:cNvSpPr/>
          <p:nvPr/>
        </p:nvSpPr>
        <p:spPr>
          <a:xfrm>
            <a:off x="468170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36C1922-275A-43EC-9C31-EED1C339D9B1}"/>
              </a:ext>
            </a:extLst>
          </p:cNvPr>
          <p:cNvSpPr/>
          <p:nvPr/>
        </p:nvSpPr>
        <p:spPr>
          <a:xfrm>
            <a:off x="468170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ACB50EC-BB26-4B4D-9222-BB7025E9DF09}"/>
              </a:ext>
            </a:extLst>
          </p:cNvPr>
          <p:cNvSpPr/>
          <p:nvPr/>
        </p:nvSpPr>
        <p:spPr>
          <a:xfrm>
            <a:off x="468170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05B3857-8413-49E0-80F9-BA43D85078CE}"/>
              </a:ext>
            </a:extLst>
          </p:cNvPr>
          <p:cNvSpPr/>
          <p:nvPr/>
        </p:nvSpPr>
        <p:spPr>
          <a:xfrm>
            <a:off x="468170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3F6BACF-AD3D-4E28-84EE-B54E93863982}"/>
              </a:ext>
            </a:extLst>
          </p:cNvPr>
          <p:cNvSpPr/>
          <p:nvPr/>
        </p:nvSpPr>
        <p:spPr>
          <a:xfrm>
            <a:off x="468170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AB5AFE6-14E0-410E-995A-2DDB82005AE3}"/>
              </a:ext>
            </a:extLst>
          </p:cNvPr>
          <p:cNvSpPr/>
          <p:nvPr/>
        </p:nvSpPr>
        <p:spPr>
          <a:xfrm>
            <a:off x="468170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5B3F29C-DA48-42F9-AB40-B66CB66C60A5}"/>
              </a:ext>
            </a:extLst>
          </p:cNvPr>
          <p:cNvSpPr/>
          <p:nvPr/>
        </p:nvSpPr>
        <p:spPr>
          <a:xfrm>
            <a:off x="468170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B48824-2E66-4580-83F7-5DD9C37498CF}"/>
              </a:ext>
            </a:extLst>
          </p:cNvPr>
          <p:cNvSpPr/>
          <p:nvPr/>
        </p:nvSpPr>
        <p:spPr>
          <a:xfrm>
            <a:off x="468170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E5B7764-09B4-4927-B710-FAFA9C35484C}"/>
              </a:ext>
            </a:extLst>
          </p:cNvPr>
          <p:cNvSpPr/>
          <p:nvPr/>
        </p:nvSpPr>
        <p:spPr>
          <a:xfrm>
            <a:off x="520421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90B9000-C523-47A9-9AA4-FE5C5A11021D}"/>
              </a:ext>
            </a:extLst>
          </p:cNvPr>
          <p:cNvSpPr/>
          <p:nvPr/>
        </p:nvSpPr>
        <p:spPr>
          <a:xfrm>
            <a:off x="520421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0D55C01-9707-4DE8-8D68-8EC465CC41A3}"/>
              </a:ext>
            </a:extLst>
          </p:cNvPr>
          <p:cNvSpPr/>
          <p:nvPr/>
        </p:nvSpPr>
        <p:spPr>
          <a:xfrm>
            <a:off x="520421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5028ACB-6CB0-447E-9FAF-780844E32A2A}"/>
              </a:ext>
            </a:extLst>
          </p:cNvPr>
          <p:cNvSpPr/>
          <p:nvPr/>
        </p:nvSpPr>
        <p:spPr>
          <a:xfrm>
            <a:off x="520421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74875B1-A7E0-42D3-94EF-DDE77F4D3CA1}"/>
              </a:ext>
            </a:extLst>
          </p:cNvPr>
          <p:cNvSpPr/>
          <p:nvPr/>
        </p:nvSpPr>
        <p:spPr>
          <a:xfrm>
            <a:off x="520421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149F14D-8FAE-4F23-82AE-C5DF80F46991}"/>
              </a:ext>
            </a:extLst>
          </p:cNvPr>
          <p:cNvSpPr/>
          <p:nvPr/>
        </p:nvSpPr>
        <p:spPr>
          <a:xfrm>
            <a:off x="520421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231C22C-6C78-4CBB-BEB3-D2D2F2825534}"/>
              </a:ext>
            </a:extLst>
          </p:cNvPr>
          <p:cNvSpPr/>
          <p:nvPr/>
        </p:nvSpPr>
        <p:spPr>
          <a:xfrm>
            <a:off x="520421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1360E16-7286-443E-8910-9F74F67690E0}"/>
              </a:ext>
            </a:extLst>
          </p:cNvPr>
          <p:cNvSpPr/>
          <p:nvPr/>
        </p:nvSpPr>
        <p:spPr>
          <a:xfrm>
            <a:off x="520421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44B2983-27B7-4E5D-97F3-CA8E1BEE0834}"/>
              </a:ext>
            </a:extLst>
          </p:cNvPr>
          <p:cNvSpPr/>
          <p:nvPr/>
        </p:nvSpPr>
        <p:spPr>
          <a:xfrm>
            <a:off x="520421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760B583-16D1-477B-85DF-052761E9234D}"/>
              </a:ext>
            </a:extLst>
          </p:cNvPr>
          <p:cNvSpPr txBox="1"/>
          <p:nvPr/>
        </p:nvSpPr>
        <p:spPr>
          <a:xfrm>
            <a:off x="2330387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lcs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0F036B0A-3F29-40EF-B239-AE5CED039510}"/>
              </a:ext>
            </a:extLst>
          </p:cNvPr>
          <p:cNvSpPr/>
          <p:nvPr/>
        </p:nvSpPr>
        <p:spPr>
          <a:xfrm>
            <a:off x="7223662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65F2C218-33A9-4966-9464-A8415C256AC1}"/>
              </a:ext>
            </a:extLst>
          </p:cNvPr>
          <p:cNvSpPr/>
          <p:nvPr/>
        </p:nvSpPr>
        <p:spPr>
          <a:xfrm rot="5400000">
            <a:off x="9553533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F0A64-D89D-4515-A6EB-800E3E537F42}"/>
                  </a:ext>
                </a:extLst>
              </p:cNvPr>
              <p:cNvSpPr txBox="1"/>
              <p:nvPr/>
            </p:nvSpPr>
            <p:spPr>
              <a:xfrm>
                <a:off x="9241972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F0A64-D89D-4515-A6EB-800E3E537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72" y="969617"/>
                <a:ext cx="969240" cy="369332"/>
              </a:xfrm>
              <a:prstGeom prst="rect">
                <a:avLst/>
              </a:prstGeom>
              <a:blipFill>
                <a:blip r:embed="rId4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D7BEC388-8C48-4764-842A-488220FEBB1B}"/>
              </a:ext>
            </a:extLst>
          </p:cNvPr>
          <p:cNvSpPr/>
          <p:nvPr/>
        </p:nvSpPr>
        <p:spPr>
          <a:xfrm>
            <a:off x="759864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AA464B3-3BB8-4622-B6C4-19936FCD6077}"/>
              </a:ext>
            </a:extLst>
          </p:cNvPr>
          <p:cNvSpPr/>
          <p:nvPr/>
        </p:nvSpPr>
        <p:spPr>
          <a:xfrm>
            <a:off x="759864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393B696-5E7B-4F6C-ACE3-0F59B225288B}"/>
              </a:ext>
            </a:extLst>
          </p:cNvPr>
          <p:cNvSpPr/>
          <p:nvPr/>
        </p:nvSpPr>
        <p:spPr>
          <a:xfrm>
            <a:off x="759864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96F5C1A-25BB-4D8B-A50D-C9FF13FC1F10}"/>
              </a:ext>
            </a:extLst>
          </p:cNvPr>
          <p:cNvSpPr/>
          <p:nvPr/>
        </p:nvSpPr>
        <p:spPr>
          <a:xfrm>
            <a:off x="759864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5AE06CA-CCBA-4E9C-9BA5-D0E0B89F0206}"/>
              </a:ext>
            </a:extLst>
          </p:cNvPr>
          <p:cNvSpPr/>
          <p:nvPr/>
        </p:nvSpPr>
        <p:spPr>
          <a:xfrm>
            <a:off x="759864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7513FE4-941A-4780-BB90-A8DA38EF8734}"/>
              </a:ext>
            </a:extLst>
          </p:cNvPr>
          <p:cNvSpPr/>
          <p:nvPr/>
        </p:nvSpPr>
        <p:spPr>
          <a:xfrm>
            <a:off x="759864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5ACFF26-6420-4046-B6FE-1FBBAF33F537}"/>
              </a:ext>
            </a:extLst>
          </p:cNvPr>
          <p:cNvSpPr/>
          <p:nvPr/>
        </p:nvSpPr>
        <p:spPr>
          <a:xfrm>
            <a:off x="759864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7C41F9C-8697-48A7-8E00-5DA6AD8E31EF}"/>
              </a:ext>
            </a:extLst>
          </p:cNvPr>
          <p:cNvSpPr/>
          <p:nvPr/>
        </p:nvSpPr>
        <p:spPr>
          <a:xfrm>
            <a:off x="759864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38F57F1-6186-4654-B961-57C0BEE25117}"/>
              </a:ext>
            </a:extLst>
          </p:cNvPr>
          <p:cNvSpPr/>
          <p:nvPr/>
        </p:nvSpPr>
        <p:spPr>
          <a:xfrm>
            <a:off x="759864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D4A40C7E-F6A0-4D65-B4B2-B2845A4A803B}"/>
              </a:ext>
            </a:extLst>
          </p:cNvPr>
          <p:cNvSpPr/>
          <p:nvPr/>
        </p:nvSpPr>
        <p:spPr>
          <a:xfrm>
            <a:off x="812115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72E82D24-66A4-406B-83AF-E5AA967CF98E}"/>
              </a:ext>
            </a:extLst>
          </p:cNvPr>
          <p:cNvSpPr/>
          <p:nvPr/>
        </p:nvSpPr>
        <p:spPr>
          <a:xfrm>
            <a:off x="812115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6FBF203-9803-4B74-93E6-773A7ED83C6C}"/>
              </a:ext>
            </a:extLst>
          </p:cNvPr>
          <p:cNvSpPr/>
          <p:nvPr/>
        </p:nvSpPr>
        <p:spPr>
          <a:xfrm>
            <a:off x="812115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84C9B7A-AFFF-4E23-ABDE-4E6E2D989857}"/>
              </a:ext>
            </a:extLst>
          </p:cNvPr>
          <p:cNvSpPr/>
          <p:nvPr/>
        </p:nvSpPr>
        <p:spPr>
          <a:xfrm>
            <a:off x="812115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970EC00-985D-4FEB-AC7C-BE808B7BA5C1}"/>
              </a:ext>
            </a:extLst>
          </p:cNvPr>
          <p:cNvSpPr/>
          <p:nvPr/>
        </p:nvSpPr>
        <p:spPr>
          <a:xfrm>
            <a:off x="812115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2D53C57-502D-43E2-A3E2-81B81CCDD146}"/>
              </a:ext>
            </a:extLst>
          </p:cNvPr>
          <p:cNvSpPr/>
          <p:nvPr/>
        </p:nvSpPr>
        <p:spPr>
          <a:xfrm>
            <a:off x="812115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D66E2571-D2A8-4D8B-90CC-31F6D8B879CD}"/>
              </a:ext>
            </a:extLst>
          </p:cNvPr>
          <p:cNvSpPr/>
          <p:nvPr/>
        </p:nvSpPr>
        <p:spPr>
          <a:xfrm>
            <a:off x="812115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9EBFC7C-B2B9-48B5-BE29-28326B2781EF}"/>
              </a:ext>
            </a:extLst>
          </p:cNvPr>
          <p:cNvSpPr/>
          <p:nvPr/>
        </p:nvSpPr>
        <p:spPr>
          <a:xfrm>
            <a:off x="812115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F2251D5-A074-452D-A9CE-12C7640B25BC}"/>
              </a:ext>
            </a:extLst>
          </p:cNvPr>
          <p:cNvSpPr/>
          <p:nvPr/>
        </p:nvSpPr>
        <p:spPr>
          <a:xfrm>
            <a:off x="812115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487D16A-2D24-4D57-8E99-AF57A0D0E09B}"/>
              </a:ext>
            </a:extLst>
          </p:cNvPr>
          <p:cNvSpPr/>
          <p:nvPr/>
        </p:nvSpPr>
        <p:spPr>
          <a:xfrm>
            <a:off x="864367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A3944B-2B5A-40EC-9E66-C6D92C5F2F63}"/>
              </a:ext>
            </a:extLst>
          </p:cNvPr>
          <p:cNvSpPr/>
          <p:nvPr/>
        </p:nvSpPr>
        <p:spPr>
          <a:xfrm>
            <a:off x="864367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94F878C-8687-49CC-989F-7F4E767AABD3}"/>
              </a:ext>
            </a:extLst>
          </p:cNvPr>
          <p:cNvSpPr/>
          <p:nvPr/>
        </p:nvSpPr>
        <p:spPr>
          <a:xfrm>
            <a:off x="864367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EC4130D-5EF6-4C81-927A-877086A94F3E}"/>
              </a:ext>
            </a:extLst>
          </p:cNvPr>
          <p:cNvSpPr/>
          <p:nvPr/>
        </p:nvSpPr>
        <p:spPr>
          <a:xfrm>
            <a:off x="864367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ECDDA00-1F85-4269-A21E-4C304DEFD4ED}"/>
              </a:ext>
            </a:extLst>
          </p:cNvPr>
          <p:cNvSpPr/>
          <p:nvPr/>
        </p:nvSpPr>
        <p:spPr>
          <a:xfrm>
            <a:off x="864367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DAB77FB-FBFE-4344-9318-20DC74C90E19}"/>
              </a:ext>
            </a:extLst>
          </p:cNvPr>
          <p:cNvSpPr/>
          <p:nvPr/>
        </p:nvSpPr>
        <p:spPr>
          <a:xfrm>
            <a:off x="864367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6AA0606-3A59-41F8-9BE1-A6CA1A1E07BE}"/>
              </a:ext>
            </a:extLst>
          </p:cNvPr>
          <p:cNvSpPr/>
          <p:nvPr/>
        </p:nvSpPr>
        <p:spPr>
          <a:xfrm>
            <a:off x="864367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C1ACDF0-59AE-4C47-B7B4-5A0225952BF9}"/>
              </a:ext>
            </a:extLst>
          </p:cNvPr>
          <p:cNvSpPr/>
          <p:nvPr/>
        </p:nvSpPr>
        <p:spPr>
          <a:xfrm>
            <a:off x="864367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8CADD0D-E562-4170-90AA-85686DA884CC}"/>
              </a:ext>
            </a:extLst>
          </p:cNvPr>
          <p:cNvSpPr/>
          <p:nvPr/>
        </p:nvSpPr>
        <p:spPr>
          <a:xfrm>
            <a:off x="864367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9FEF706D-DF60-4B8A-A162-94FB8F5DD49B}"/>
              </a:ext>
            </a:extLst>
          </p:cNvPr>
          <p:cNvSpPr/>
          <p:nvPr/>
        </p:nvSpPr>
        <p:spPr>
          <a:xfrm>
            <a:off x="916618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F1B442E-941F-4729-B0C6-FAFA3BF91050}"/>
              </a:ext>
            </a:extLst>
          </p:cNvPr>
          <p:cNvSpPr/>
          <p:nvPr/>
        </p:nvSpPr>
        <p:spPr>
          <a:xfrm>
            <a:off x="916618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8308FF4-1905-47F9-825E-52286150A953}"/>
              </a:ext>
            </a:extLst>
          </p:cNvPr>
          <p:cNvSpPr/>
          <p:nvPr/>
        </p:nvSpPr>
        <p:spPr>
          <a:xfrm>
            <a:off x="916618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4ECB6F1-2B0A-4227-824F-594A2DFB1F2B}"/>
              </a:ext>
            </a:extLst>
          </p:cNvPr>
          <p:cNvSpPr/>
          <p:nvPr/>
        </p:nvSpPr>
        <p:spPr>
          <a:xfrm>
            <a:off x="916618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DBAF5DC-E937-444C-BE7F-982D5B3F6065}"/>
              </a:ext>
            </a:extLst>
          </p:cNvPr>
          <p:cNvSpPr/>
          <p:nvPr/>
        </p:nvSpPr>
        <p:spPr>
          <a:xfrm>
            <a:off x="916618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E78E9F6-CF05-4C6E-B4BB-F13E44B3A355}"/>
              </a:ext>
            </a:extLst>
          </p:cNvPr>
          <p:cNvSpPr/>
          <p:nvPr/>
        </p:nvSpPr>
        <p:spPr>
          <a:xfrm>
            <a:off x="916618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3E21500-6A92-448A-A7A8-B38F923D9297}"/>
              </a:ext>
            </a:extLst>
          </p:cNvPr>
          <p:cNvSpPr/>
          <p:nvPr/>
        </p:nvSpPr>
        <p:spPr>
          <a:xfrm>
            <a:off x="916618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CEA5B84-0EE0-4DC8-819B-2004D884047B}"/>
              </a:ext>
            </a:extLst>
          </p:cNvPr>
          <p:cNvSpPr/>
          <p:nvPr/>
        </p:nvSpPr>
        <p:spPr>
          <a:xfrm>
            <a:off x="916618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D11B6E3-72F7-4A91-97F5-859D67A363F6}"/>
              </a:ext>
            </a:extLst>
          </p:cNvPr>
          <p:cNvSpPr/>
          <p:nvPr/>
        </p:nvSpPr>
        <p:spPr>
          <a:xfrm>
            <a:off x="916618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4B77D4F8-37CC-4BBC-9FA1-2AD16D20E0D0}"/>
              </a:ext>
            </a:extLst>
          </p:cNvPr>
          <p:cNvSpPr/>
          <p:nvPr/>
        </p:nvSpPr>
        <p:spPr>
          <a:xfrm>
            <a:off x="968869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69DB96E1-5F3A-44F8-95CB-6EEE130099B7}"/>
              </a:ext>
            </a:extLst>
          </p:cNvPr>
          <p:cNvSpPr/>
          <p:nvPr/>
        </p:nvSpPr>
        <p:spPr>
          <a:xfrm>
            <a:off x="968869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78ED33D-112F-4277-9806-D1ED69748E63}"/>
              </a:ext>
            </a:extLst>
          </p:cNvPr>
          <p:cNvSpPr/>
          <p:nvPr/>
        </p:nvSpPr>
        <p:spPr>
          <a:xfrm>
            <a:off x="968869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C2A3D4B-8724-491A-AAAE-51E200428AC8}"/>
              </a:ext>
            </a:extLst>
          </p:cNvPr>
          <p:cNvSpPr/>
          <p:nvPr/>
        </p:nvSpPr>
        <p:spPr>
          <a:xfrm>
            <a:off x="968869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A82D1BF-5280-4BAC-A25B-2DEE56E3F32E}"/>
              </a:ext>
            </a:extLst>
          </p:cNvPr>
          <p:cNvSpPr/>
          <p:nvPr/>
        </p:nvSpPr>
        <p:spPr>
          <a:xfrm>
            <a:off x="968869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BD0821E-426C-4CC4-8F64-6ACF8501D8FE}"/>
              </a:ext>
            </a:extLst>
          </p:cNvPr>
          <p:cNvSpPr/>
          <p:nvPr/>
        </p:nvSpPr>
        <p:spPr>
          <a:xfrm>
            <a:off x="968869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FE64565C-E3B8-485E-8F71-09FBC6F9D663}"/>
              </a:ext>
            </a:extLst>
          </p:cNvPr>
          <p:cNvSpPr/>
          <p:nvPr/>
        </p:nvSpPr>
        <p:spPr>
          <a:xfrm>
            <a:off x="968869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44684F3-6BE6-4F8D-B869-E5000D6D0A9C}"/>
              </a:ext>
            </a:extLst>
          </p:cNvPr>
          <p:cNvSpPr/>
          <p:nvPr/>
        </p:nvSpPr>
        <p:spPr>
          <a:xfrm>
            <a:off x="968869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95C9EE93-0EAF-4176-BCD1-9C8FD88C9A75}"/>
              </a:ext>
            </a:extLst>
          </p:cNvPr>
          <p:cNvSpPr/>
          <p:nvPr/>
        </p:nvSpPr>
        <p:spPr>
          <a:xfrm>
            <a:off x="968869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BFA3EE11-089A-4FDF-9281-53145B66D100}"/>
              </a:ext>
            </a:extLst>
          </p:cNvPr>
          <p:cNvSpPr/>
          <p:nvPr/>
        </p:nvSpPr>
        <p:spPr>
          <a:xfrm>
            <a:off x="1021121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2E2D863A-6EF6-413C-8565-40B030672F6F}"/>
              </a:ext>
            </a:extLst>
          </p:cNvPr>
          <p:cNvSpPr/>
          <p:nvPr/>
        </p:nvSpPr>
        <p:spPr>
          <a:xfrm>
            <a:off x="1021121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CCD0F0D-E2BE-4126-9402-D996385942C6}"/>
              </a:ext>
            </a:extLst>
          </p:cNvPr>
          <p:cNvSpPr/>
          <p:nvPr/>
        </p:nvSpPr>
        <p:spPr>
          <a:xfrm>
            <a:off x="1021121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D5E9B1C-D58C-4182-AF30-6B1940530021}"/>
              </a:ext>
            </a:extLst>
          </p:cNvPr>
          <p:cNvSpPr/>
          <p:nvPr/>
        </p:nvSpPr>
        <p:spPr>
          <a:xfrm>
            <a:off x="1021121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40E4F94-B92F-49EA-8C43-72AA716ED1CA}"/>
              </a:ext>
            </a:extLst>
          </p:cNvPr>
          <p:cNvSpPr/>
          <p:nvPr/>
        </p:nvSpPr>
        <p:spPr>
          <a:xfrm>
            <a:off x="1021121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23408497-3A90-4D27-A464-9CC0C4EA352B}"/>
              </a:ext>
            </a:extLst>
          </p:cNvPr>
          <p:cNvSpPr/>
          <p:nvPr/>
        </p:nvSpPr>
        <p:spPr>
          <a:xfrm>
            <a:off x="1021121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4F6991BC-D9B8-4774-8AE3-A62513CF1D1E}"/>
              </a:ext>
            </a:extLst>
          </p:cNvPr>
          <p:cNvSpPr/>
          <p:nvPr/>
        </p:nvSpPr>
        <p:spPr>
          <a:xfrm>
            <a:off x="1021121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A56EDF6-2D1E-454E-B94C-C64B97513CD6}"/>
              </a:ext>
            </a:extLst>
          </p:cNvPr>
          <p:cNvSpPr/>
          <p:nvPr/>
        </p:nvSpPr>
        <p:spPr>
          <a:xfrm>
            <a:off x="1021121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AF05792-7A01-48B9-849C-C36397123280}"/>
              </a:ext>
            </a:extLst>
          </p:cNvPr>
          <p:cNvSpPr/>
          <p:nvPr/>
        </p:nvSpPr>
        <p:spPr>
          <a:xfrm>
            <a:off x="1021121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EBBE0E38-0056-4ACF-9CDC-7CF4B1DA4BB1}"/>
              </a:ext>
            </a:extLst>
          </p:cNvPr>
          <p:cNvSpPr/>
          <p:nvPr/>
        </p:nvSpPr>
        <p:spPr>
          <a:xfrm>
            <a:off x="1073372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7837AE82-4567-4640-B9E7-7D0F8C67A463}"/>
              </a:ext>
            </a:extLst>
          </p:cNvPr>
          <p:cNvSpPr/>
          <p:nvPr/>
        </p:nvSpPr>
        <p:spPr>
          <a:xfrm>
            <a:off x="1073372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7E76ACB0-7F38-4ED0-8248-A8F03BEB689C}"/>
              </a:ext>
            </a:extLst>
          </p:cNvPr>
          <p:cNvSpPr/>
          <p:nvPr/>
        </p:nvSpPr>
        <p:spPr>
          <a:xfrm>
            <a:off x="1073372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1B181D9C-D2B9-46B4-B3DE-1D3E7C58B1B3}"/>
              </a:ext>
            </a:extLst>
          </p:cNvPr>
          <p:cNvSpPr/>
          <p:nvPr/>
        </p:nvSpPr>
        <p:spPr>
          <a:xfrm>
            <a:off x="1073372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ED3A2EAB-51AA-4E6C-8FBE-30925F9209CA}"/>
              </a:ext>
            </a:extLst>
          </p:cNvPr>
          <p:cNvSpPr/>
          <p:nvPr/>
        </p:nvSpPr>
        <p:spPr>
          <a:xfrm>
            <a:off x="1073372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67ACAB8-12B1-4149-9591-B56D409853F6}"/>
              </a:ext>
            </a:extLst>
          </p:cNvPr>
          <p:cNvSpPr/>
          <p:nvPr/>
        </p:nvSpPr>
        <p:spPr>
          <a:xfrm>
            <a:off x="1073372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6BDDFD2-4749-4EFD-AAF1-072CA2214E1C}"/>
              </a:ext>
            </a:extLst>
          </p:cNvPr>
          <p:cNvSpPr/>
          <p:nvPr/>
        </p:nvSpPr>
        <p:spPr>
          <a:xfrm>
            <a:off x="1073372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ED601CD-6CEA-49E9-B8E7-CC2D38CB9510}"/>
              </a:ext>
            </a:extLst>
          </p:cNvPr>
          <p:cNvSpPr/>
          <p:nvPr/>
        </p:nvSpPr>
        <p:spPr>
          <a:xfrm>
            <a:off x="1073372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DA39404-F8F7-4D0C-83E7-D1C9D90B787D}"/>
              </a:ext>
            </a:extLst>
          </p:cNvPr>
          <p:cNvSpPr/>
          <p:nvPr/>
        </p:nvSpPr>
        <p:spPr>
          <a:xfrm>
            <a:off x="1073372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A8363A3F-1778-479F-B4AB-93458274F304}"/>
              </a:ext>
            </a:extLst>
          </p:cNvPr>
          <p:cNvSpPr/>
          <p:nvPr/>
        </p:nvSpPr>
        <p:spPr>
          <a:xfrm>
            <a:off x="1125624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83A6138-DC7A-4B0F-A5EF-20D1194CF921}"/>
              </a:ext>
            </a:extLst>
          </p:cNvPr>
          <p:cNvSpPr/>
          <p:nvPr/>
        </p:nvSpPr>
        <p:spPr>
          <a:xfrm>
            <a:off x="1125624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6BE4FB9-0F21-46F6-A2A1-0C3E98449284}"/>
              </a:ext>
            </a:extLst>
          </p:cNvPr>
          <p:cNvSpPr/>
          <p:nvPr/>
        </p:nvSpPr>
        <p:spPr>
          <a:xfrm>
            <a:off x="1125624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92142A5-4E13-49F8-A9FD-90479CACBF15}"/>
              </a:ext>
            </a:extLst>
          </p:cNvPr>
          <p:cNvSpPr/>
          <p:nvPr/>
        </p:nvSpPr>
        <p:spPr>
          <a:xfrm>
            <a:off x="1125624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91B137EE-B39E-4328-B1A8-F29DD45B893E}"/>
              </a:ext>
            </a:extLst>
          </p:cNvPr>
          <p:cNvSpPr/>
          <p:nvPr/>
        </p:nvSpPr>
        <p:spPr>
          <a:xfrm>
            <a:off x="1125624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3628CC44-E177-4152-8A68-80A9341A527B}"/>
              </a:ext>
            </a:extLst>
          </p:cNvPr>
          <p:cNvSpPr/>
          <p:nvPr/>
        </p:nvSpPr>
        <p:spPr>
          <a:xfrm>
            <a:off x="1125624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E753E47F-E52C-48B5-9ADF-BA21177851E7}"/>
              </a:ext>
            </a:extLst>
          </p:cNvPr>
          <p:cNvSpPr/>
          <p:nvPr/>
        </p:nvSpPr>
        <p:spPr>
          <a:xfrm>
            <a:off x="1125624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A41D5A4-600F-4DE0-AE34-47A117738BCC}"/>
              </a:ext>
            </a:extLst>
          </p:cNvPr>
          <p:cNvSpPr/>
          <p:nvPr/>
        </p:nvSpPr>
        <p:spPr>
          <a:xfrm>
            <a:off x="1125624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9741A72B-D0D8-42B7-97F2-31359A55BBDA}"/>
              </a:ext>
            </a:extLst>
          </p:cNvPr>
          <p:cNvSpPr/>
          <p:nvPr/>
        </p:nvSpPr>
        <p:spPr>
          <a:xfrm>
            <a:off x="1125624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7442ED-2935-4D9F-8B1E-E8814BA072D4}"/>
              </a:ext>
            </a:extLst>
          </p:cNvPr>
          <p:cNvSpPr txBox="1"/>
          <p:nvPr/>
        </p:nvSpPr>
        <p:spPr>
          <a:xfrm>
            <a:off x="8440882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scs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70710A-BA90-4C33-B9D9-9B886EB129EF}"/>
                  </a:ext>
                </a:extLst>
              </p:cNvPr>
              <p:cNvSpPr txBox="1"/>
              <p:nvPr/>
            </p:nvSpPr>
            <p:spPr>
              <a:xfrm>
                <a:off x="6376096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70710A-BA90-4C33-B9D9-9B886EB1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96" y="3993633"/>
                <a:ext cx="986939" cy="369332"/>
              </a:xfrm>
              <a:prstGeom prst="rect">
                <a:avLst/>
              </a:prstGeom>
              <a:blipFill>
                <a:blip r:embed="rId5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7D28ED6-313D-4522-8570-F52AE1277269}"/>
              </a:ext>
            </a:extLst>
          </p:cNvPr>
          <p:cNvSpPr/>
          <p:nvPr/>
        </p:nvSpPr>
        <p:spPr bwMode="auto">
          <a:xfrm>
            <a:off x="1" y="0"/>
            <a:ext cx="5815904" cy="6858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701C5-8AE5-454B-A1DA-114873EA50E8}"/>
                  </a:ext>
                </a:extLst>
              </p:cNvPr>
              <p:cNvSpPr txBox="1"/>
              <p:nvPr/>
            </p:nvSpPr>
            <p:spPr>
              <a:xfrm>
                <a:off x="789224" y="3013502"/>
                <a:ext cx="518424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"",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701C5-8AE5-454B-A1DA-114873EA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" y="3013502"/>
                <a:ext cx="518424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45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ft Brace 32">
            <a:extLst>
              <a:ext uri="{FF2B5EF4-FFF2-40B4-BE49-F238E27FC236}">
                <a16:creationId xmlns:a16="http://schemas.microsoft.com/office/drawing/2014/main" id="{7D9B5F4D-1298-440A-B46B-423926DE7B05}"/>
              </a:ext>
            </a:extLst>
          </p:cNvPr>
          <p:cNvSpPr/>
          <p:nvPr/>
        </p:nvSpPr>
        <p:spPr>
          <a:xfrm>
            <a:off x="1171636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06B8E8D0-1866-4E5F-8EEF-DAA4E742B65F}"/>
              </a:ext>
            </a:extLst>
          </p:cNvPr>
          <p:cNvSpPr/>
          <p:nvPr/>
        </p:nvSpPr>
        <p:spPr>
          <a:xfrm rot="5400000">
            <a:off x="3501507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/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AF530-492A-4C9C-84F9-995895E0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" y="3993633"/>
                <a:ext cx="986939" cy="369332"/>
              </a:xfrm>
              <a:prstGeom prst="rect">
                <a:avLst/>
              </a:prstGeom>
              <a:blipFill>
                <a:blip r:embed="rId2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/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51D8AA-9C2A-409B-BDD5-50795EB9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46" y="969617"/>
                <a:ext cx="969240" cy="369332"/>
              </a:xfrm>
              <a:prstGeom prst="rect">
                <a:avLst/>
              </a:prstGeom>
              <a:blipFill>
                <a:blip r:embed="rId3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E2E41F-EA06-4E8B-BBA8-123AB97FEC44}"/>
              </a:ext>
            </a:extLst>
          </p:cNvPr>
          <p:cNvSpPr/>
          <p:nvPr/>
        </p:nvSpPr>
        <p:spPr>
          <a:xfrm>
            <a:off x="154661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8E1F14-CED2-472A-B011-9F1EA710D6AE}"/>
              </a:ext>
            </a:extLst>
          </p:cNvPr>
          <p:cNvSpPr/>
          <p:nvPr/>
        </p:nvSpPr>
        <p:spPr>
          <a:xfrm>
            <a:off x="154661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AA9FBF-DBE2-4EF1-A1E3-033B81C629D0}"/>
              </a:ext>
            </a:extLst>
          </p:cNvPr>
          <p:cNvSpPr/>
          <p:nvPr/>
        </p:nvSpPr>
        <p:spPr>
          <a:xfrm>
            <a:off x="154661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10B232-D35E-497F-AB41-3706C98B27E9}"/>
              </a:ext>
            </a:extLst>
          </p:cNvPr>
          <p:cNvSpPr/>
          <p:nvPr/>
        </p:nvSpPr>
        <p:spPr>
          <a:xfrm>
            <a:off x="154661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201D0A4-07F4-463C-BB47-2ABAE62DE2D3}"/>
              </a:ext>
            </a:extLst>
          </p:cNvPr>
          <p:cNvSpPr/>
          <p:nvPr/>
        </p:nvSpPr>
        <p:spPr>
          <a:xfrm>
            <a:off x="154661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FEF42F-998D-41B9-A405-714425B351AE}"/>
              </a:ext>
            </a:extLst>
          </p:cNvPr>
          <p:cNvSpPr/>
          <p:nvPr/>
        </p:nvSpPr>
        <p:spPr>
          <a:xfrm>
            <a:off x="154661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1B8347B-917E-424A-9563-D097833F46B0}"/>
              </a:ext>
            </a:extLst>
          </p:cNvPr>
          <p:cNvSpPr/>
          <p:nvPr/>
        </p:nvSpPr>
        <p:spPr>
          <a:xfrm>
            <a:off x="154661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6203B7-3C15-4B15-AD06-6FDD6B0163D5}"/>
              </a:ext>
            </a:extLst>
          </p:cNvPr>
          <p:cNvSpPr/>
          <p:nvPr/>
        </p:nvSpPr>
        <p:spPr>
          <a:xfrm>
            <a:off x="154661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BB2A61-D199-4D0C-84AA-77129A4AAB34}"/>
              </a:ext>
            </a:extLst>
          </p:cNvPr>
          <p:cNvSpPr/>
          <p:nvPr/>
        </p:nvSpPr>
        <p:spPr>
          <a:xfrm>
            <a:off x="154661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EE2F5F-333E-4EAD-A831-AD520F1C1108}"/>
              </a:ext>
            </a:extLst>
          </p:cNvPr>
          <p:cNvSpPr/>
          <p:nvPr/>
        </p:nvSpPr>
        <p:spPr>
          <a:xfrm>
            <a:off x="206913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0016F70-EE27-479D-8DA3-8E6DC99E5CBC}"/>
              </a:ext>
            </a:extLst>
          </p:cNvPr>
          <p:cNvSpPr/>
          <p:nvPr/>
        </p:nvSpPr>
        <p:spPr>
          <a:xfrm>
            <a:off x="206913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717986-1687-46FA-9252-9D100AE5A8CE}"/>
              </a:ext>
            </a:extLst>
          </p:cNvPr>
          <p:cNvSpPr/>
          <p:nvPr/>
        </p:nvSpPr>
        <p:spPr>
          <a:xfrm>
            <a:off x="206913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BAF9896-CB8B-40EF-AC92-7D29D0B53775}"/>
              </a:ext>
            </a:extLst>
          </p:cNvPr>
          <p:cNvSpPr/>
          <p:nvPr/>
        </p:nvSpPr>
        <p:spPr>
          <a:xfrm>
            <a:off x="206913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9711D3-0171-4486-AA58-0108826F25FC}"/>
              </a:ext>
            </a:extLst>
          </p:cNvPr>
          <p:cNvSpPr/>
          <p:nvPr/>
        </p:nvSpPr>
        <p:spPr>
          <a:xfrm>
            <a:off x="206913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7CF454-5B11-4F0D-820C-6E10546152C7}"/>
              </a:ext>
            </a:extLst>
          </p:cNvPr>
          <p:cNvSpPr/>
          <p:nvPr/>
        </p:nvSpPr>
        <p:spPr>
          <a:xfrm>
            <a:off x="206913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D00B59-2282-4BAB-AA57-29E228A5975C}"/>
              </a:ext>
            </a:extLst>
          </p:cNvPr>
          <p:cNvSpPr/>
          <p:nvPr/>
        </p:nvSpPr>
        <p:spPr>
          <a:xfrm>
            <a:off x="206913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ACEE2A-394A-4009-AC62-395531936EB8}"/>
              </a:ext>
            </a:extLst>
          </p:cNvPr>
          <p:cNvSpPr/>
          <p:nvPr/>
        </p:nvSpPr>
        <p:spPr>
          <a:xfrm>
            <a:off x="206913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D8A3186-4EF3-48B2-BFCD-508C5F61ED34}"/>
              </a:ext>
            </a:extLst>
          </p:cNvPr>
          <p:cNvSpPr/>
          <p:nvPr/>
        </p:nvSpPr>
        <p:spPr>
          <a:xfrm>
            <a:off x="206913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40E3FEF-BEA0-4041-85F7-65BF5996A00A}"/>
              </a:ext>
            </a:extLst>
          </p:cNvPr>
          <p:cNvSpPr/>
          <p:nvPr/>
        </p:nvSpPr>
        <p:spPr>
          <a:xfrm>
            <a:off x="259164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BEC239E-A3CA-4C05-A69D-6094E1087CC6}"/>
              </a:ext>
            </a:extLst>
          </p:cNvPr>
          <p:cNvSpPr/>
          <p:nvPr/>
        </p:nvSpPr>
        <p:spPr>
          <a:xfrm>
            <a:off x="259164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AEF54C0-9E27-46C7-89A7-71B61571453E}"/>
              </a:ext>
            </a:extLst>
          </p:cNvPr>
          <p:cNvSpPr/>
          <p:nvPr/>
        </p:nvSpPr>
        <p:spPr>
          <a:xfrm>
            <a:off x="259164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5F004B-D7D4-4C6E-94ED-2DFCE7A03052}"/>
              </a:ext>
            </a:extLst>
          </p:cNvPr>
          <p:cNvSpPr/>
          <p:nvPr/>
        </p:nvSpPr>
        <p:spPr>
          <a:xfrm>
            <a:off x="259164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49F3EC-985A-46CD-9721-D19DF5FDC733}"/>
              </a:ext>
            </a:extLst>
          </p:cNvPr>
          <p:cNvSpPr/>
          <p:nvPr/>
        </p:nvSpPr>
        <p:spPr>
          <a:xfrm>
            <a:off x="259164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0AF059E-764C-4DD4-8955-05BD801ED669}"/>
              </a:ext>
            </a:extLst>
          </p:cNvPr>
          <p:cNvSpPr/>
          <p:nvPr/>
        </p:nvSpPr>
        <p:spPr>
          <a:xfrm>
            <a:off x="259164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754E40-20DD-4076-9B11-8F0972C77219}"/>
              </a:ext>
            </a:extLst>
          </p:cNvPr>
          <p:cNvSpPr/>
          <p:nvPr/>
        </p:nvSpPr>
        <p:spPr>
          <a:xfrm>
            <a:off x="259164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32A5C6-CCC1-4F10-91B7-A35C5E12CC7F}"/>
              </a:ext>
            </a:extLst>
          </p:cNvPr>
          <p:cNvSpPr/>
          <p:nvPr/>
        </p:nvSpPr>
        <p:spPr>
          <a:xfrm>
            <a:off x="259164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3F272E-E89E-4774-B097-23C9C3D6D75C}"/>
              </a:ext>
            </a:extLst>
          </p:cNvPr>
          <p:cNvSpPr/>
          <p:nvPr/>
        </p:nvSpPr>
        <p:spPr>
          <a:xfrm>
            <a:off x="259164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73149AC-F7F1-487C-8033-CA8BBFDBD9E7}"/>
              </a:ext>
            </a:extLst>
          </p:cNvPr>
          <p:cNvSpPr/>
          <p:nvPr/>
        </p:nvSpPr>
        <p:spPr>
          <a:xfrm>
            <a:off x="311415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66EC2FA-3E80-4A97-B716-E78893729237}"/>
              </a:ext>
            </a:extLst>
          </p:cNvPr>
          <p:cNvSpPr/>
          <p:nvPr/>
        </p:nvSpPr>
        <p:spPr>
          <a:xfrm>
            <a:off x="311415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8FD00B9-CBEC-486F-BC21-8470C606A2C1}"/>
              </a:ext>
            </a:extLst>
          </p:cNvPr>
          <p:cNvSpPr/>
          <p:nvPr/>
        </p:nvSpPr>
        <p:spPr>
          <a:xfrm>
            <a:off x="311415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E8221D3-EA8D-482A-B7B9-E685F7289344}"/>
              </a:ext>
            </a:extLst>
          </p:cNvPr>
          <p:cNvSpPr/>
          <p:nvPr/>
        </p:nvSpPr>
        <p:spPr>
          <a:xfrm>
            <a:off x="311415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A7BB694-4777-43DB-9EF2-1B1DF94AC8F8}"/>
              </a:ext>
            </a:extLst>
          </p:cNvPr>
          <p:cNvSpPr/>
          <p:nvPr/>
        </p:nvSpPr>
        <p:spPr>
          <a:xfrm>
            <a:off x="311415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FC4B7D3-BB28-4D03-A090-7389BFE647A2}"/>
              </a:ext>
            </a:extLst>
          </p:cNvPr>
          <p:cNvSpPr/>
          <p:nvPr/>
        </p:nvSpPr>
        <p:spPr>
          <a:xfrm>
            <a:off x="311415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B4206F7-F372-4404-A71C-A82C3F99AB7E}"/>
              </a:ext>
            </a:extLst>
          </p:cNvPr>
          <p:cNvSpPr/>
          <p:nvPr/>
        </p:nvSpPr>
        <p:spPr>
          <a:xfrm>
            <a:off x="311415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E033BD3-5A4B-4C46-828C-E5BF2023C8E2}"/>
              </a:ext>
            </a:extLst>
          </p:cNvPr>
          <p:cNvSpPr/>
          <p:nvPr/>
        </p:nvSpPr>
        <p:spPr>
          <a:xfrm>
            <a:off x="311415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5186BD-CC76-4D47-8A27-D8A57A35144D}"/>
              </a:ext>
            </a:extLst>
          </p:cNvPr>
          <p:cNvSpPr/>
          <p:nvPr/>
        </p:nvSpPr>
        <p:spPr>
          <a:xfrm>
            <a:off x="311415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58A4C64-C7C3-4F49-91C1-8C8947291E5D}"/>
              </a:ext>
            </a:extLst>
          </p:cNvPr>
          <p:cNvSpPr/>
          <p:nvPr/>
        </p:nvSpPr>
        <p:spPr>
          <a:xfrm>
            <a:off x="363667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532A6B9-DF3F-4B74-A910-20AA94381744}"/>
              </a:ext>
            </a:extLst>
          </p:cNvPr>
          <p:cNvSpPr/>
          <p:nvPr/>
        </p:nvSpPr>
        <p:spPr>
          <a:xfrm>
            <a:off x="363667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BF2EFA4-ED4D-4F28-9A3C-5FA24A4F97EA}"/>
              </a:ext>
            </a:extLst>
          </p:cNvPr>
          <p:cNvSpPr/>
          <p:nvPr/>
        </p:nvSpPr>
        <p:spPr>
          <a:xfrm>
            <a:off x="363667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1BBE86A-F1E7-4F35-92C5-1FD2315BCDD4}"/>
              </a:ext>
            </a:extLst>
          </p:cNvPr>
          <p:cNvSpPr/>
          <p:nvPr/>
        </p:nvSpPr>
        <p:spPr>
          <a:xfrm>
            <a:off x="363667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AA35623-58C6-4159-B454-8D1272D181C7}"/>
              </a:ext>
            </a:extLst>
          </p:cNvPr>
          <p:cNvSpPr/>
          <p:nvPr/>
        </p:nvSpPr>
        <p:spPr>
          <a:xfrm>
            <a:off x="363667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6DE9DC-0BF2-417F-80C4-B3B24A63E03E}"/>
              </a:ext>
            </a:extLst>
          </p:cNvPr>
          <p:cNvSpPr/>
          <p:nvPr/>
        </p:nvSpPr>
        <p:spPr>
          <a:xfrm>
            <a:off x="363667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4F56CD1-BD67-4133-AB72-441EBE0F76BB}"/>
              </a:ext>
            </a:extLst>
          </p:cNvPr>
          <p:cNvSpPr/>
          <p:nvPr/>
        </p:nvSpPr>
        <p:spPr>
          <a:xfrm>
            <a:off x="363667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781426E-D396-4872-93DB-E1D9C42EF16A}"/>
              </a:ext>
            </a:extLst>
          </p:cNvPr>
          <p:cNvSpPr/>
          <p:nvPr/>
        </p:nvSpPr>
        <p:spPr>
          <a:xfrm>
            <a:off x="363667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0695AC4-7325-4237-87F0-F0A25F45307C}"/>
              </a:ext>
            </a:extLst>
          </p:cNvPr>
          <p:cNvSpPr/>
          <p:nvPr/>
        </p:nvSpPr>
        <p:spPr>
          <a:xfrm>
            <a:off x="363667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386DA4-7CE7-4DB2-9B1F-E2F0B8E602CF}"/>
              </a:ext>
            </a:extLst>
          </p:cNvPr>
          <p:cNvSpPr/>
          <p:nvPr/>
        </p:nvSpPr>
        <p:spPr>
          <a:xfrm>
            <a:off x="415918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2966974-D400-4397-A00C-FC84E5B8C07A}"/>
              </a:ext>
            </a:extLst>
          </p:cNvPr>
          <p:cNvSpPr/>
          <p:nvPr/>
        </p:nvSpPr>
        <p:spPr>
          <a:xfrm>
            <a:off x="415918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424A7BC-3212-4D0B-A757-F6F656C0CBCA}"/>
              </a:ext>
            </a:extLst>
          </p:cNvPr>
          <p:cNvSpPr/>
          <p:nvPr/>
        </p:nvSpPr>
        <p:spPr>
          <a:xfrm>
            <a:off x="415918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90AA07D-DBCB-44BF-A21E-0375DADFEAC9}"/>
              </a:ext>
            </a:extLst>
          </p:cNvPr>
          <p:cNvSpPr/>
          <p:nvPr/>
        </p:nvSpPr>
        <p:spPr>
          <a:xfrm>
            <a:off x="415918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725F92-885A-4774-AFBC-6FE9371ECE08}"/>
              </a:ext>
            </a:extLst>
          </p:cNvPr>
          <p:cNvSpPr/>
          <p:nvPr/>
        </p:nvSpPr>
        <p:spPr>
          <a:xfrm>
            <a:off x="415918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167D857-A32B-44A7-8549-8B0DA6566B61}"/>
              </a:ext>
            </a:extLst>
          </p:cNvPr>
          <p:cNvSpPr/>
          <p:nvPr/>
        </p:nvSpPr>
        <p:spPr>
          <a:xfrm>
            <a:off x="415918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8D0B457-08E9-4471-9601-4BB0A0EE625E}"/>
              </a:ext>
            </a:extLst>
          </p:cNvPr>
          <p:cNvSpPr/>
          <p:nvPr/>
        </p:nvSpPr>
        <p:spPr>
          <a:xfrm>
            <a:off x="415918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980E537-C0B0-4F11-A1F0-AFD111B73A1A}"/>
              </a:ext>
            </a:extLst>
          </p:cNvPr>
          <p:cNvSpPr/>
          <p:nvPr/>
        </p:nvSpPr>
        <p:spPr>
          <a:xfrm>
            <a:off x="415918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2ECB16D-5777-4F63-8FD4-3261C7977C23}"/>
              </a:ext>
            </a:extLst>
          </p:cNvPr>
          <p:cNvSpPr/>
          <p:nvPr/>
        </p:nvSpPr>
        <p:spPr>
          <a:xfrm>
            <a:off x="415918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0BFE29D-5DA4-4A17-A438-B61566504F4F}"/>
              </a:ext>
            </a:extLst>
          </p:cNvPr>
          <p:cNvSpPr/>
          <p:nvPr/>
        </p:nvSpPr>
        <p:spPr>
          <a:xfrm>
            <a:off x="468170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03D25D9-1F86-429A-9FA5-FEAA04E533E2}"/>
              </a:ext>
            </a:extLst>
          </p:cNvPr>
          <p:cNvSpPr/>
          <p:nvPr/>
        </p:nvSpPr>
        <p:spPr>
          <a:xfrm>
            <a:off x="468170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36C1922-275A-43EC-9C31-EED1C339D9B1}"/>
              </a:ext>
            </a:extLst>
          </p:cNvPr>
          <p:cNvSpPr/>
          <p:nvPr/>
        </p:nvSpPr>
        <p:spPr>
          <a:xfrm>
            <a:off x="468170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ACB50EC-BB26-4B4D-9222-BB7025E9DF09}"/>
              </a:ext>
            </a:extLst>
          </p:cNvPr>
          <p:cNvSpPr/>
          <p:nvPr/>
        </p:nvSpPr>
        <p:spPr>
          <a:xfrm>
            <a:off x="468170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05B3857-8413-49E0-80F9-BA43D85078CE}"/>
              </a:ext>
            </a:extLst>
          </p:cNvPr>
          <p:cNvSpPr/>
          <p:nvPr/>
        </p:nvSpPr>
        <p:spPr>
          <a:xfrm>
            <a:off x="468170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3F6BACF-AD3D-4E28-84EE-B54E93863982}"/>
              </a:ext>
            </a:extLst>
          </p:cNvPr>
          <p:cNvSpPr/>
          <p:nvPr/>
        </p:nvSpPr>
        <p:spPr>
          <a:xfrm>
            <a:off x="468170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AB5AFE6-14E0-410E-995A-2DDB82005AE3}"/>
              </a:ext>
            </a:extLst>
          </p:cNvPr>
          <p:cNvSpPr/>
          <p:nvPr/>
        </p:nvSpPr>
        <p:spPr>
          <a:xfrm>
            <a:off x="468170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5B3F29C-DA48-42F9-AB40-B66CB66C60A5}"/>
              </a:ext>
            </a:extLst>
          </p:cNvPr>
          <p:cNvSpPr/>
          <p:nvPr/>
        </p:nvSpPr>
        <p:spPr>
          <a:xfrm>
            <a:off x="468170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B48824-2E66-4580-83F7-5DD9C37498CF}"/>
              </a:ext>
            </a:extLst>
          </p:cNvPr>
          <p:cNvSpPr/>
          <p:nvPr/>
        </p:nvSpPr>
        <p:spPr>
          <a:xfrm>
            <a:off x="468170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E5B7764-09B4-4927-B710-FAFA9C35484C}"/>
              </a:ext>
            </a:extLst>
          </p:cNvPr>
          <p:cNvSpPr/>
          <p:nvPr/>
        </p:nvSpPr>
        <p:spPr>
          <a:xfrm>
            <a:off x="520421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90B9000-C523-47A9-9AA4-FE5C5A11021D}"/>
              </a:ext>
            </a:extLst>
          </p:cNvPr>
          <p:cNvSpPr/>
          <p:nvPr/>
        </p:nvSpPr>
        <p:spPr>
          <a:xfrm>
            <a:off x="520421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0D55C01-9707-4DE8-8D68-8EC465CC41A3}"/>
              </a:ext>
            </a:extLst>
          </p:cNvPr>
          <p:cNvSpPr/>
          <p:nvPr/>
        </p:nvSpPr>
        <p:spPr>
          <a:xfrm>
            <a:off x="520421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5028ACB-6CB0-447E-9FAF-780844E32A2A}"/>
              </a:ext>
            </a:extLst>
          </p:cNvPr>
          <p:cNvSpPr/>
          <p:nvPr/>
        </p:nvSpPr>
        <p:spPr>
          <a:xfrm>
            <a:off x="520421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74875B1-A7E0-42D3-94EF-DDE77F4D3CA1}"/>
              </a:ext>
            </a:extLst>
          </p:cNvPr>
          <p:cNvSpPr/>
          <p:nvPr/>
        </p:nvSpPr>
        <p:spPr>
          <a:xfrm>
            <a:off x="520421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149F14D-8FAE-4F23-82AE-C5DF80F46991}"/>
              </a:ext>
            </a:extLst>
          </p:cNvPr>
          <p:cNvSpPr/>
          <p:nvPr/>
        </p:nvSpPr>
        <p:spPr>
          <a:xfrm>
            <a:off x="520421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231C22C-6C78-4CBB-BEB3-D2D2F2825534}"/>
              </a:ext>
            </a:extLst>
          </p:cNvPr>
          <p:cNvSpPr/>
          <p:nvPr/>
        </p:nvSpPr>
        <p:spPr>
          <a:xfrm>
            <a:off x="520421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1360E16-7286-443E-8910-9F74F67690E0}"/>
              </a:ext>
            </a:extLst>
          </p:cNvPr>
          <p:cNvSpPr/>
          <p:nvPr/>
        </p:nvSpPr>
        <p:spPr>
          <a:xfrm>
            <a:off x="520421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44B2983-27B7-4E5D-97F3-CA8E1BEE0834}"/>
              </a:ext>
            </a:extLst>
          </p:cNvPr>
          <p:cNvSpPr/>
          <p:nvPr/>
        </p:nvSpPr>
        <p:spPr>
          <a:xfrm>
            <a:off x="520421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760B583-16D1-477B-85DF-052761E9234D}"/>
              </a:ext>
            </a:extLst>
          </p:cNvPr>
          <p:cNvSpPr txBox="1"/>
          <p:nvPr/>
        </p:nvSpPr>
        <p:spPr>
          <a:xfrm>
            <a:off x="2330387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lcs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0F036B0A-3F29-40EF-B239-AE5CED039510}"/>
              </a:ext>
            </a:extLst>
          </p:cNvPr>
          <p:cNvSpPr/>
          <p:nvPr/>
        </p:nvSpPr>
        <p:spPr>
          <a:xfrm>
            <a:off x="7223662" y="1826986"/>
            <a:ext cx="273525" cy="4702626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65F2C218-33A9-4966-9464-A8415C256AC1}"/>
              </a:ext>
            </a:extLst>
          </p:cNvPr>
          <p:cNvSpPr/>
          <p:nvPr/>
        </p:nvSpPr>
        <p:spPr>
          <a:xfrm rot="5400000">
            <a:off x="9553533" y="-581475"/>
            <a:ext cx="270330" cy="418011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F0A64-D89D-4515-A6EB-800E3E537F42}"/>
                  </a:ext>
                </a:extLst>
              </p:cNvPr>
              <p:cNvSpPr txBox="1"/>
              <p:nvPr/>
            </p:nvSpPr>
            <p:spPr>
              <a:xfrm>
                <a:off x="9241972" y="969617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F0A64-D89D-4515-A6EB-800E3E537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72" y="969617"/>
                <a:ext cx="969240" cy="369332"/>
              </a:xfrm>
              <a:prstGeom prst="rect">
                <a:avLst/>
              </a:prstGeom>
              <a:blipFill>
                <a:blip r:embed="rId4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D7BEC388-8C48-4764-842A-488220FEBB1B}"/>
              </a:ext>
            </a:extLst>
          </p:cNvPr>
          <p:cNvSpPr/>
          <p:nvPr/>
        </p:nvSpPr>
        <p:spPr>
          <a:xfrm>
            <a:off x="759864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AA464B3-3BB8-4622-B6C4-19936FCD6077}"/>
              </a:ext>
            </a:extLst>
          </p:cNvPr>
          <p:cNvSpPr/>
          <p:nvPr/>
        </p:nvSpPr>
        <p:spPr>
          <a:xfrm>
            <a:off x="759864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393B696-5E7B-4F6C-ACE3-0F59B225288B}"/>
              </a:ext>
            </a:extLst>
          </p:cNvPr>
          <p:cNvSpPr/>
          <p:nvPr/>
        </p:nvSpPr>
        <p:spPr>
          <a:xfrm>
            <a:off x="759864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96F5C1A-25BB-4D8B-A50D-C9FF13FC1F10}"/>
              </a:ext>
            </a:extLst>
          </p:cNvPr>
          <p:cNvSpPr/>
          <p:nvPr/>
        </p:nvSpPr>
        <p:spPr>
          <a:xfrm>
            <a:off x="759864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5AE06CA-CCBA-4E9C-9BA5-D0E0B89F0206}"/>
              </a:ext>
            </a:extLst>
          </p:cNvPr>
          <p:cNvSpPr/>
          <p:nvPr/>
        </p:nvSpPr>
        <p:spPr>
          <a:xfrm>
            <a:off x="759864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7513FE4-941A-4780-BB90-A8DA38EF8734}"/>
              </a:ext>
            </a:extLst>
          </p:cNvPr>
          <p:cNvSpPr/>
          <p:nvPr/>
        </p:nvSpPr>
        <p:spPr>
          <a:xfrm>
            <a:off x="759864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5ACFF26-6420-4046-B6FE-1FBBAF33F537}"/>
              </a:ext>
            </a:extLst>
          </p:cNvPr>
          <p:cNvSpPr/>
          <p:nvPr/>
        </p:nvSpPr>
        <p:spPr>
          <a:xfrm>
            <a:off x="759864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7C41F9C-8697-48A7-8E00-5DA6AD8E31EF}"/>
              </a:ext>
            </a:extLst>
          </p:cNvPr>
          <p:cNvSpPr/>
          <p:nvPr/>
        </p:nvSpPr>
        <p:spPr>
          <a:xfrm>
            <a:off x="759864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38F57F1-6186-4654-B961-57C0BEE25117}"/>
              </a:ext>
            </a:extLst>
          </p:cNvPr>
          <p:cNvSpPr/>
          <p:nvPr/>
        </p:nvSpPr>
        <p:spPr>
          <a:xfrm>
            <a:off x="759864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D4A40C7E-F6A0-4D65-B4B2-B2845A4A803B}"/>
              </a:ext>
            </a:extLst>
          </p:cNvPr>
          <p:cNvSpPr/>
          <p:nvPr/>
        </p:nvSpPr>
        <p:spPr>
          <a:xfrm>
            <a:off x="812115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72E82D24-66A4-406B-83AF-E5AA967CF98E}"/>
              </a:ext>
            </a:extLst>
          </p:cNvPr>
          <p:cNvSpPr/>
          <p:nvPr/>
        </p:nvSpPr>
        <p:spPr>
          <a:xfrm>
            <a:off x="812115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6FBF203-9803-4B74-93E6-773A7ED83C6C}"/>
              </a:ext>
            </a:extLst>
          </p:cNvPr>
          <p:cNvSpPr/>
          <p:nvPr/>
        </p:nvSpPr>
        <p:spPr>
          <a:xfrm>
            <a:off x="812115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84C9B7A-AFFF-4E23-ABDE-4E6E2D989857}"/>
              </a:ext>
            </a:extLst>
          </p:cNvPr>
          <p:cNvSpPr/>
          <p:nvPr/>
        </p:nvSpPr>
        <p:spPr>
          <a:xfrm>
            <a:off x="812115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970EC00-985D-4FEB-AC7C-BE808B7BA5C1}"/>
              </a:ext>
            </a:extLst>
          </p:cNvPr>
          <p:cNvSpPr/>
          <p:nvPr/>
        </p:nvSpPr>
        <p:spPr>
          <a:xfrm>
            <a:off x="812115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2D53C57-502D-43E2-A3E2-81B81CCDD146}"/>
              </a:ext>
            </a:extLst>
          </p:cNvPr>
          <p:cNvSpPr/>
          <p:nvPr/>
        </p:nvSpPr>
        <p:spPr>
          <a:xfrm>
            <a:off x="812115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D66E2571-D2A8-4D8B-90CC-31F6D8B879CD}"/>
              </a:ext>
            </a:extLst>
          </p:cNvPr>
          <p:cNvSpPr/>
          <p:nvPr/>
        </p:nvSpPr>
        <p:spPr>
          <a:xfrm>
            <a:off x="812115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9EBFC7C-B2B9-48B5-BE29-28326B2781EF}"/>
              </a:ext>
            </a:extLst>
          </p:cNvPr>
          <p:cNvSpPr/>
          <p:nvPr/>
        </p:nvSpPr>
        <p:spPr>
          <a:xfrm>
            <a:off x="812115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F2251D5-A074-452D-A9CE-12C7640B25BC}"/>
              </a:ext>
            </a:extLst>
          </p:cNvPr>
          <p:cNvSpPr/>
          <p:nvPr/>
        </p:nvSpPr>
        <p:spPr>
          <a:xfrm>
            <a:off x="812115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487D16A-2D24-4D57-8E99-AF57A0D0E09B}"/>
              </a:ext>
            </a:extLst>
          </p:cNvPr>
          <p:cNvSpPr/>
          <p:nvPr/>
        </p:nvSpPr>
        <p:spPr>
          <a:xfrm>
            <a:off x="864367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A3944B-2B5A-40EC-9E66-C6D92C5F2F63}"/>
              </a:ext>
            </a:extLst>
          </p:cNvPr>
          <p:cNvSpPr/>
          <p:nvPr/>
        </p:nvSpPr>
        <p:spPr>
          <a:xfrm>
            <a:off x="864367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94F878C-8687-49CC-989F-7F4E767AABD3}"/>
              </a:ext>
            </a:extLst>
          </p:cNvPr>
          <p:cNvSpPr/>
          <p:nvPr/>
        </p:nvSpPr>
        <p:spPr>
          <a:xfrm>
            <a:off x="864367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EC4130D-5EF6-4C81-927A-877086A94F3E}"/>
              </a:ext>
            </a:extLst>
          </p:cNvPr>
          <p:cNvSpPr/>
          <p:nvPr/>
        </p:nvSpPr>
        <p:spPr>
          <a:xfrm>
            <a:off x="864367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ECDDA00-1F85-4269-A21E-4C304DEFD4ED}"/>
              </a:ext>
            </a:extLst>
          </p:cNvPr>
          <p:cNvSpPr/>
          <p:nvPr/>
        </p:nvSpPr>
        <p:spPr>
          <a:xfrm>
            <a:off x="864367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DAB77FB-FBFE-4344-9318-20DC74C90E19}"/>
              </a:ext>
            </a:extLst>
          </p:cNvPr>
          <p:cNvSpPr/>
          <p:nvPr/>
        </p:nvSpPr>
        <p:spPr>
          <a:xfrm>
            <a:off x="864367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6AA0606-3A59-41F8-9BE1-A6CA1A1E07BE}"/>
              </a:ext>
            </a:extLst>
          </p:cNvPr>
          <p:cNvSpPr/>
          <p:nvPr/>
        </p:nvSpPr>
        <p:spPr>
          <a:xfrm>
            <a:off x="864367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C1ACDF0-59AE-4C47-B7B4-5A0225952BF9}"/>
              </a:ext>
            </a:extLst>
          </p:cNvPr>
          <p:cNvSpPr/>
          <p:nvPr/>
        </p:nvSpPr>
        <p:spPr>
          <a:xfrm>
            <a:off x="864367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8CADD0D-E562-4170-90AA-85686DA884CC}"/>
              </a:ext>
            </a:extLst>
          </p:cNvPr>
          <p:cNvSpPr/>
          <p:nvPr/>
        </p:nvSpPr>
        <p:spPr>
          <a:xfrm>
            <a:off x="864367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9FEF706D-DF60-4B8A-A162-94FB8F5DD49B}"/>
              </a:ext>
            </a:extLst>
          </p:cNvPr>
          <p:cNvSpPr/>
          <p:nvPr/>
        </p:nvSpPr>
        <p:spPr>
          <a:xfrm>
            <a:off x="9166184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F1B442E-941F-4729-B0C6-FAFA3BF91050}"/>
              </a:ext>
            </a:extLst>
          </p:cNvPr>
          <p:cNvSpPr/>
          <p:nvPr/>
        </p:nvSpPr>
        <p:spPr>
          <a:xfrm>
            <a:off x="9166184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8308FF4-1905-47F9-825E-52286150A953}"/>
              </a:ext>
            </a:extLst>
          </p:cNvPr>
          <p:cNvSpPr/>
          <p:nvPr/>
        </p:nvSpPr>
        <p:spPr>
          <a:xfrm>
            <a:off x="9166184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4ECB6F1-2B0A-4227-824F-594A2DFB1F2B}"/>
              </a:ext>
            </a:extLst>
          </p:cNvPr>
          <p:cNvSpPr/>
          <p:nvPr/>
        </p:nvSpPr>
        <p:spPr>
          <a:xfrm>
            <a:off x="9166184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DBAF5DC-E937-444C-BE7F-982D5B3F6065}"/>
              </a:ext>
            </a:extLst>
          </p:cNvPr>
          <p:cNvSpPr/>
          <p:nvPr/>
        </p:nvSpPr>
        <p:spPr>
          <a:xfrm>
            <a:off x="9166184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E78E9F6-CF05-4C6E-B4BB-F13E44B3A355}"/>
              </a:ext>
            </a:extLst>
          </p:cNvPr>
          <p:cNvSpPr/>
          <p:nvPr/>
        </p:nvSpPr>
        <p:spPr>
          <a:xfrm>
            <a:off x="9166184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3E21500-6A92-448A-A7A8-B38F923D9297}"/>
              </a:ext>
            </a:extLst>
          </p:cNvPr>
          <p:cNvSpPr/>
          <p:nvPr/>
        </p:nvSpPr>
        <p:spPr>
          <a:xfrm>
            <a:off x="9166184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CEA5B84-0EE0-4DC8-819B-2004D884047B}"/>
              </a:ext>
            </a:extLst>
          </p:cNvPr>
          <p:cNvSpPr/>
          <p:nvPr/>
        </p:nvSpPr>
        <p:spPr>
          <a:xfrm>
            <a:off x="9166184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D11B6E3-72F7-4A91-97F5-859D67A363F6}"/>
              </a:ext>
            </a:extLst>
          </p:cNvPr>
          <p:cNvSpPr/>
          <p:nvPr/>
        </p:nvSpPr>
        <p:spPr>
          <a:xfrm>
            <a:off x="9166184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4B77D4F8-37CC-4BBC-9FA1-2AD16D20E0D0}"/>
              </a:ext>
            </a:extLst>
          </p:cNvPr>
          <p:cNvSpPr/>
          <p:nvPr/>
        </p:nvSpPr>
        <p:spPr>
          <a:xfrm>
            <a:off x="9688698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69DB96E1-5F3A-44F8-95CB-6EEE130099B7}"/>
              </a:ext>
            </a:extLst>
          </p:cNvPr>
          <p:cNvSpPr/>
          <p:nvPr/>
        </p:nvSpPr>
        <p:spPr>
          <a:xfrm>
            <a:off x="9688698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78ED33D-112F-4277-9806-D1ED69748E63}"/>
              </a:ext>
            </a:extLst>
          </p:cNvPr>
          <p:cNvSpPr/>
          <p:nvPr/>
        </p:nvSpPr>
        <p:spPr>
          <a:xfrm>
            <a:off x="9688698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C2A3D4B-8724-491A-AAAE-51E200428AC8}"/>
              </a:ext>
            </a:extLst>
          </p:cNvPr>
          <p:cNvSpPr/>
          <p:nvPr/>
        </p:nvSpPr>
        <p:spPr>
          <a:xfrm>
            <a:off x="9688698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A82D1BF-5280-4BAC-A25B-2DEE56E3F32E}"/>
              </a:ext>
            </a:extLst>
          </p:cNvPr>
          <p:cNvSpPr/>
          <p:nvPr/>
        </p:nvSpPr>
        <p:spPr>
          <a:xfrm>
            <a:off x="9688698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BD0821E-426C-4CC4-8F64-6ACF8501D8FE}"/>
              </a:ext>
            </a:extLst>
          </p:cNvPr>
          <p:cNvSpPr/>
          <p:nvPr/>
        </p:nvSpPr>
        <p:spPr>
          <a:xfrm>
            <a:off x="9688698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FE64565C-E3B8-485E-8F71-09FBC6F9D663}"/>
              </a:ext>
            </a:extLst>
          </p:cNvPr>
          <p:cNvSpPr/>
          <p:nvPr/>
        </p:nvSpPr>
        <p:spPr>
          <a:xfrm>
            <a:off x="9688698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44684F3-6BE6-4F8D-B869-E5000D6D0A9C}"/>
              </a:ext>
            </a:extLst>
          </p:cNvPr>
          <p:cNvSpPr/>
          <p:nvPr/>
        </p:nvSpPr>
        <p:spPr>
          <a:xfrm>
            <a:off x="9688698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95C9EE93-0EAF-4176-BCD1-9C8FD88C9A75}"/>
              </a:ext>
            </a:extLst>
          </p:cNvPr>
          <p:cNvSpPr/>
          <p:nvPr/>
        </p:nvSpPr>
        <p:spPr>
          <a:xfrm>
            <a:off x="9688698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BFA3EE11-089A-4FDF-9281-53145B66D100}"/>
              </a:ext>
            </a:extLst>
          </p:cNvPr>
          <p:cNvSpPr/>
          <p:nvPr/>
        </p:nvSpPr>
        <p:spPr>
          <a:xfrm>
            <a:off x="10211212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2E2D863A-6EF6-413C-8565-40B030672F6F}"/>
              </a:ext>
            </a:extLst>
          </p:cNvPr>
          <p:cNvSpPr/>
          <p:nvPr/>
        </p:nvSpPr>
        <p:spPr>
          <a:xfrm>
            <a:off x="10211212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CCD0F0D-E2BE-4126-9402-D996385942C6}"/>
              </a:ext>
            </a:extLst>
          </p:cNvPr>
          <p:cNvSpPr/>
          <p:nvPr/>
        </p:nvSpPr>
        <p:spPr>
          <a:xfrm>
            <a:off x="10211212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D5E9B1C-D58C-4182-AF30-6B1940530021}"/>
              </a:ext>
            </a:extLst>
          </p:cNvPr>
          <p:cNvSpPr/>
          <p:nvPr/>
        </p:nvSpPr>
        <p:spPr>
          <a:xfrm>
            <a:off x="10211212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40E4F94-B92F-49EA-8C43-72AA716ED1CA}"/>
              </a:ext>
            </a:extLst>
          </p:cNvPr>
          <p:cNvSpPr/>
          <p:nvPr/>
        </p:nvSpPr>
        <p:spPr>
          <a:xfrm>
            <a:off x="10211212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23408497-3A90-4D27-A464-9CC0C4EA352B}"/>
              </a:ext>
            </a:extLst>
          </p:cNvPr>
          <p:cNvSpPr/>
          <p:nvPr/>
        </p:nvSpPr>
        <p:spPr>
          <a:xfrm>
            <a:off x="10211212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4F6991BC-D9B8-4774-8AE3-A62513CF1D1E}"/>
              </a:ext>
            </a:extLst>
          </p:cNvPr>
          <p:cNvSpPr/>
          <p:nvPr/>
        </p:nvSpPr>
        <p:spPr>
          <a:xfrm>
            <a:off x="10211212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A56EDF6-2D1E-454E-B94C-C64B97513CD6}"/>
              </a:ext>
            </a:extLst>
          </p:cNvPr>
          <p:cNvSpPr/>
          <p:nvPr/>
        </p:nvSpPr>
        <p:spPr>
          <a:xfrm>
            <a:off x="10211212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AF05792-7A01-48B9-849C-C36397123280}"/>
              </a:ext>
            </a:extLst>
          </p:cNvPr>
          <p:cNvSpPr/>
          <p:nvPr/>
        </p:nvSpPr>
        <p:spPr>
          <a:xfrm>
            <a:off x="10211212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EBBE0E38-0056-4ACF-9CDC-7CF4B1DA4BB1}"/>
              </a:ext>
            </a:extLst>
          </p:cNvPr>
          <p:cNvSpPr/>
          <p:nvPr/>
        </p:nvSpPr>
        <p:spPr>
          <a:xfrm>
            <a:off x="10733726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7837AE82-4567-4640-B9E7-7D0F8C67A463}"/>
              </a:ext>
            </a:extLst>
          </p:cNvPr>
          <p:cNvSpPr/>
          <p:nvPr/>
        </p:nvSpPr>
        <p:spPr>
          <a:xfrm>
            <a:off x="10733726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7E76ACB0-7F38-4ED0-8248-A8F03BEB689C}"/>
              </a:ext>
            </a:extLst>
          </p:cNvPr>
          <p:cNvSpPr/>
          <p:nvPr/>
        </p:nvSpPr>
        <p:spPr>
          <a:xfrm>
            <a:off x="10733726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1B181D9C-D2B9-46B4-B3DE-1D3E7C58B1B3}"/>
              </a:ext>
            </a:extLst>
          </p:cNvPr>
          <p:cNvSpPr/>
          <p:nvPr/>
        </p:nvSpPr>
        <p:spPr>
          <a:xfrm>
            <a:off x="10733726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ED3A2EAB-51AA-4E6C-8FBE-30925F9209CA}"/>
              </a:ext>
            </a:extLst>
          </p:cNvPr>
          <p:cNvSpPr/>
          <p:nvPr/>
        </p:nvSpPr>
        <p:spPr>
          <a:xfrm>
            <a:off x="10733726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67ACAB8-12B1-4149-9591-B56D409853F6}"/>
              </a:ext>
            </a:extLst>
          </p:cNvPr>
          <p:cNvSpPr/>
          <p:nvPr/>
        </p:nvSpPr>
        <p:spPr>
          <a:xfrm>
            <a:off x="10733726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6BDDFD2-4749-4EFD-AAF1-072CA2214E1C}"/>
              </a:ext>
            </a:extLst>
          </p:cNvPr>
          <p:cNvSpPr/>
          <p:nvPr/>
        </p:nvSpPr>
        <p:spPr>
          <a:xfrm>
            <a:off x="10733726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ED601CD-6CEA-49E9-B8E7-CC2D38CB9510}"/>
              </a:ext>
            </a:extLst>
          </p:cNvPr>
          <p:cNvSpPr/>
          <p:nvPr/>
        </p:nvSpPr>
        <p:spPr>
          <a:xfrm>
            <a:off x="10733726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DA39404-F8F7-4D0C-83E7-D1C9D90B787D}"/>
              </a:ext>
            </a:extLst>
          </p:cNvPr>
          <p:cNvSpPr/>
          <p:nvPr/>
        </p:nvSpPr>
        <p:spPr>
          <a:xfrm>
            <a:off x="10733726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A8363A3F-1778-479F-B4AB-93458274F304}"/>
              </a:ext>
            </a:extLst>
          </p:cNvPr>
          <p:cNvSpPr/>
          <p:nvPr/>
        </p:nvSpPr>
        <p:spPr>
          <a:xfrm>
            <a:off x="11256240" y="182698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83A6138-DC7A-4B0F-A5EF-20D1194CF921}"/>
              </a:ext>
            </a:extLst>
          </p:cNvPr>
          <p:cNvSpPr/>
          <p:nvPr/>
        </p:nvSpPr>
        <p:spPr>
          <a:xfrm>
            <a:off x="11256240" y="234950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6BE4FB9-0F21-46F6-A2A1-0C3E98449284}"/>
              </a:ext>
            </a:extLst>
          </p:cNvPr>
          <p:cNvSpPr/>
          <p:nvPr/>
        </p:nvSpPr>
        <p:spPr>
          <a:xfrm>
            <a:off x="11256240" y="287201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92142A5-4E13-49F8-A9FD-90479CACBF15}"/>
              </a:ext>
            </a:extLst>
          </p:cNvPr>
          <p:cNvSpPr/>
          <p:nvPr/>
        </p:nvSpPr>
        <p:spPr>
          <a:xfrm>
            <a:off x="11256240" y="339452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91B137EE-B39E-4328-B1A8-F29DD45B893E}"/>
              </a:ext>
            </a:extLst>
          </p:cNvPr>
          <p:cNvSpPr/>
          <p:nvPr/>
        </p:nvSpPr>
        <p:spPr>
          <a:xfrm>
            <a:off x="11256240" y="391704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3628CC44-E177-4152-8A68-80A9341A527B}"/>
              </a:ext>
            </a:extLst>
          </p:cNvPr>
          <p:cNvSpPr/>
          <p:nvPr/>
        </p:nvSpPr>
        <p:spPr>
          <a:xfrm>
            <a:off x="11256240" y="443955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E753E47F-E52C-48B5-9ADF-BA21177851E7}"/>
              </a:ext>
            </a:extLst>
          </p:cNvPr>
          <p:cNvSpPr/>
          <p:nvPr/>
        </p:nvSpPr>
        <p:spPr>
          <a:xfrm>
            <a:off x="11256240" y="496207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A41D5A4-600F-4DE0-AE34-47A117738BCC}"/>
              </a:ext>
            </a:extLst>
          </p:cNvPr>
          <p:cNvSpPr/>
          <p:nvPr/>
        </p:nvSpPr>
        <p:spPr>
          <a:xfrm>
            <a:off x="11256240" y="548458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9741A72B-D0D8-42B7-97F2-31359A55BBDA}"/>
              </a:ext>
            </a:extLst>
          </p:cNvPr>
          <p:cNvSpPr/>
          <p:nvPr/>
        </p:nvSpPr>
        <p:spPr>
          <a:xfrm>
            <a:off x="11256240" y="600709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7442ED-2935-4D9F-8B1E-E8814BA072D4}"/>
              </a:ext>
            </a:extLst>
          </p:cNvPr>
          <p:cNvSpPr txBox="1"/>
          <p:nvPr/>
        </p:nvSpPr>
        <p:spPr>
          <a:xfrm>
            <a:off x="8440882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scs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70710A-BA90-4C33-B9D9-9B886EB129EF}"/>
                  </a:ext>
                </a:extLst>
              </p:cNvPr>
              <p:cNvSpPr txBox="1"/>
              <p:nvPr/>
            </p:nvSpPr>
            <p:spPr>
              <a:xfrm>
                <a:off x="6376096" y="3993633"/>
                <a:ext cx="9869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70710A-BA90-4C33-B9D9-9B886EB1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96" y="3993633"/>
                <a:ext cx="986939" cy="369332"/>
              </a:xfrm>
              <a:prstGeom prst="rect">
                <a:avLst/>
              </a:prstGeom>
              <a:blipFill>
                <a:blip r:embed="rId5"/>
                <a:stretch>
                  <a:fillRect l="-1852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7D28ED6-313D-4522-8570-F52AE1277269}"/>
              </a:ext>
            </a:extLst>
          </p:cNvPr>
          <p:cNvSpPr/>
          <p:nvPr/>
        </p:nvSpPr>
        <p:spPr bwMode="auto">
          <a:xfrm>
            <a:off x="1" y="0"/>
            <a:ext cx="5815904" cy="6858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701C5-8AE5-454B-A1DA-114873EA50E8}"/>
                  </a:ext>
                </a:extLst>
              </p:cNvPr>
              <p:cNvSpPr txBox="1"/>
              <p:nvPr/>
            </p:nvSpPr>
            <p:spPr>
              <a:xfrm>
                <a:off x="789224" y="3013502"/>
                <a:ext cx="518424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𝑠𝑐𝑠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"",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|=|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701C5-8AE5-454B-A1DA-114873EA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" y="3013502"/>
                <a:ext cx="518424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375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5760B583-16D1-477B-85DF-052761E9234D}"/>
              </a:ext>
            </a:extLst>
          </p:cNvPr>
          <p:cNvSpPr txBox="1"/>
          <p:nvPr/>
        </p:nvSpPr>
        <p:spPr>
          <a:xfrm>
            <a:off x="1834253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lcs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7442ED-2935-4D9F-8B1E-E8814BA072D4}"/>
              </a:ext>
            </a:extLst>
          </p:cNvPr>
          <p:cNvSpPr txBox="1"/>
          <p:nvPr/>
        </p:nvSpPr>
        <p:spPr>
          <a:xfrm>
            <a:off x="7944748" y="200176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latin typeface="Inter" panose="020B0502030000000004" pitchFamily="34" charset="0"/>
                <a:ea typeface="Inter" panose="020B0502030000000004" pitchFamily="34" charset="0"/>
              </a:rPr>
              <a:t>scs</a:t>
            </a:r>
            <a:endParaRPr lang="fr-FR" sz="4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4E2A5C-7B6C-4766-AB6C-46328496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4" y="1584743"/>
            <a:ext cx="5630067" cy="424731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1D866E-DC99-475D-8DD5-1F65041A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701" y="1584743"/>
            <a:ext cx="6136616" cy="424731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A8619-9532-481F-A1F3-DBDA2CE90494}"/>
              </a:ext>
            </a:extLst>
          </p:cNvPr>
          <p:cNvSpPr/>
          <p:nvPr/>
        </p:nvSpPr>
        <p:spPr bwMode="auto">
          <a:xfrm>
            <a:off x="2519907" y="2782245"/>
            <a:ext cx="166144" cy="210986"/>
          </a:xfrm>
          <a:prstGeom prst="rect">
            <a:avLst/>
          </a:prstGeom>
          <a:solidFill>
            <a:srgbClr val="EC5E66">
              <a:alpha val="20000"/>
            </a:srgbClr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7E1924C-D813-4412-9CC9-D1CF5B33C103}"/>
              </a:ext>
            </a:extLst>
          </p:cNvPr>
          <p:cNvSpPr/>
          <p:nvPr/>
        </p:nvSpPr>
        <p:spPr bwMode="auto">
          <a:xfrm>
            <a:off x="2519907" y="3330650"/>
            <a:ext cx="166144" cy="210986"/>
          </a:xfrm>
          <a:prstGeom prst="rect">
            <a:avLst/>
          </a:prstGeom>
          <a:solidFill>
            <a:srgbClr val="EC5E66">
              <a:alpha val="20000"/>
            </a:srgbClr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33F463D-F61F-4CA4-ADE5-29D9C30F0FF2}"/>
              </a:ext>
            </a:extLst>
          </p:cNvPr>
          <p:cNvSpPr/>
          <p:nvPr/>
        </p:nvSpPr>
        <p:spPr bwMode="auto">
          <a:xfrm>
            <a:off x="3520826" y="4976887"/>
            <a:ext cx="405855" cy="210986"/>
          </a:xfrm>
          <a:prstGeom prst="rect">
            <a:avLst/>
          </a:prstGeom>
          <a:solidFill>
            <a:srgbClr val="EC5E66">
              <a:alpha val="20000"/>
            </a:srgbClr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042FC13-2943-46AF-83E4-E4DE09232C9A}"/>
              </a:ext>
            </a:extLst>
          </p:cNvPr>
          <p:cNvSpPr/>
          <p:nvPr/>
        </p:nvSpPr>
        <p:spPr bwMode="auto">
          <a:xfrm>
            <a:off x="8449196" y="2782245"/>
            <a:ext cx="166144" cy="210986"/>
          </a:xfrm>
          <a:prstGeom prst="rect">
            <a:avLst/>
          </a:prstGeom>
          <a:solidFill>
            <a:srgbClr val="EC5E66">
              <a:alpha val="20000"/>
            </a:srgbClr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FE61161-B6B7-425C-8C08-1836A3EA3D49}"/>
              </a:ext>
            </a:extLst>
          </p:cNvPr>
          <p:cNvSpPr/>
          <p:nvPr/>
        </p:nvSpPr>
        <p:spPr bwMode="auto">
          <a:xfrm>
            <a:off x="8449196" y="3330650"/>
            <a:ext cx="166144" cy="210986"/>
          </a:xfrm>
          <a:prstGeom prst="rect">
            <a:avLst/>
          </a:prstGeom>
          <a:solidFill>
            <a:srgbClr val="EC5E66">
              <a:alpha val="20000"/>
            </a:srgbClr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C71D580-C871-467C-9A2F-576B15AE4B47}"/>
              </a:ext>
            </a:extLst>
          </p:cNvPr>
          <p:cNvSpPr/>
          <p:nvPr/>
        </p:nvSpPr>
        <p:spPr bwMode="auto">
          <a:xfrm>
            <a:off x="9447734" y="4986413"/>
            <a:ext cx="910014" cy="210986"/>
          </a:xfrm>
          <a:prstGeom prst="rect">
            <a:avLst/>
          </a:prstGeom>
          <a:solidFill>
            <a:srgbClr val="EC5E66">
              <a:alpha val="20000"/>
            </a:srgbClr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2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41D866E-DC99-475D-8DD5-1F65041A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01" y="2282295"/>
            <a:ext cx="6136616" cy="424731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0AEF30-1DC7-4875-AD42-02E7DD092EF1}"/>
              </a:ext>
            </a:extLst>
          </p:cNvPr>
          <p:cNvSpPr/>
          <p:nvPr/>
        </p:nvSpPr>
        <p:spPr>
          <a:xfrm>
            <a:off x="7598642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569C86-7E42-4604-8350-752791DD9758}"/>
              </a:ext>
            </a:extLst>
          </p:cNvPr>
          <p:cNvSpPr/>
          <p:nvPr/>
        </p:nvSpPr>
        <p:spPr>
          <a:xfrm>
            <a:off x="7598642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9F43B9-EC24-456B-AEAA-E9D78B7D25DF}"/>
              </a:ext>
            </a:extLst>
          </p:cNvPr>
          <p:cNvSpPr/>
          <p:nvPr/>
        </p:nvSpPr>
        <p:spPr>
          <a:xfrm>
            <a:off x="7598642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45B2B2D-B634-4FF0-9024-9D8BDDEF4FC0}"/>
              </a:ext>
            </a:extLst>
          </p:cNvPr>
          <p:cNvSpPr/>
          <p:nvPr/>
        </p:nvSpPr>
        <p:spPr>
          <a:xfrm>
            <a:off x="7598642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1FD469-573B-4C50-A39D-F852E6514B5C}"/>
              </a:ext>
            </a:extLst>
          </p:cNvPr>
          <p:cNvSpPr/>
          <p:nvPr/>
        </p:nvSpPr>
        <p:spPr>
          <a:xfrm>
            <a:off x="7598642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3A634C-ECE9-496E-8069-BAFBDDCF933F}"/>
              </a:ext>
            </a:extLst>
          </p:cNvPr>
          <p:cNvSpPr/>
          <p:nvPr/>
        </p:nvSpPr>
        <p:spPr>
          <a:xfrm>
            <a:off x="7598642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1F72C3-B758-4E62-A964-9D275D33DD7E}"/>
              </a:ext>
            </a:extLst>
          </p:cNvPr>
          <p:cNvSpPr/>
          <p:nvPr/>
        </p:nvSpPr>
        <p:spPr>
          <a:xfrm>
            <a:off x="7598642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11306E-4307-437F-A2AD-D5C7E17A6A6A}"/>
              </a:ext>
            </a:extLst>
          </p:cNvPr>
          <p:cNvSpPr/>
          <p:nvPr/>
        </p:nvSpPr>
        <p:spPr>
          <a:xfrm>
            <a:off x="7598642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2A9135-7D26-45E1-B567-E95146626D31}"/>
              </a:ext>
            </a:extLst>
          </p:cNvPr>
          <p:cNvSpPr/>
          <p:nvPr/>
        </p:nvSpPr>
        <p:spPr>
          <a:xfrm>
            <a:off x="7598642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AF83A47-AA42-40BD-97B8-DAF6403D7D4B}"/>
              </a:ext>
            </a:extLst>
          </p:cNvPr>
          <p:cNvSpPr/>
          <p:nvPr/>
        </p:nvSpPr>
        <p:spPr>
          <a:xfrm>
            <a:off x="8121156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961651C-92AD-40F2-B8CF-4022D6727E21}"/>
              </a:ext>
            </a:extLst>
          </p:cNvPr>
          <p:cNvSpPr/>
          <p:nvPr/>
        </p:nvSpPr>
        <p:spPr>
          <a:xfrm>
            <a:off x="8121156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4C51395-939C-4629-852A-30FD1A6CE224}"/>
              </a:ext>
            </a:extLst>
          </p:cNvPr>
          <p:cNvSpPr/>
          <p:nvPr/>
        </p:nvSpPr>
        <p:spPr>
          <a:xfrm>
            <a:off x="8121156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0287ED-316E-4101-903C-9C7ED20E6ADE}"/>
              </a:ext>
            </a:extLst>
          </p:cNvPr>
          <p:cNvSpPr/>
          <p:nvPr/>
        </p:nvSpPr>
        <p:spPr>
          <a:xfrm>
            <a:off x="8121156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5C64A1-587D-40C7-A410-99EC41733F74}"/>
              </a:ext>
            </a:extLst>
          </p:cNvPr>
          <p:cNvSpPr/>
          <p:nvPr/>
        </p:nvSpPr>
        <p:spPr>
          <a:xfrm>
            <a:off x="8121156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FC1691A-5BD5-468C-8807-5A7E6C495687}"/>
              </a:ext>
            </a:extLst>
          </p:cNvPr>
          <p:cNvSpPr/>
          <p:nvPr/>
        </p:nvSpPr>
        <p:spPr>
          <a:xfrm>
            <a:off x="8121156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B0F449C-5AA2-4405-B9C6-EE34FFE874D2}"/>
              </a:ext>
            </a:extLst>
          </p:cNvPr>
          <p:cNvSpPr/>
          <p:nvPr/>
        </p:nvSpPr>
        <p:spPr>
          <a:xfrm>
            <a:off x="8121156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E3F3304-9B9E-4482-8F68-CCA02AF8FADA}"/>
              </a:ext>
            </a:extLst>
          </p:cNvPr>
          <p:cNvSpPr/>
          <p:nvPr/>
        </p:nvSpPr>
        <p:spPr>
          <a:xfrm>
            <a:off x="8121156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606447E-72F7-42C8-A88D-65169BFE6615}"/>
              </a:ext>
            </a:extLst>
          </p:cNvPr>
          <p:cNvSpPr/>
          <p:nvPr/>
        </p:nvSpPr>
        <p:spPr>
          <a:xfrm>
            <a:off x="8121156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F8EEEE-0809-4255-AC2C-82FE56B39F49}"/>
              </a:ext>
            </a:extLst>
          </p:cNvPr>
          <p:cNvSpPr/>
          <p:nvPr/>
        </p:nvSpPr>
        <p:spPr>
          <a:xfrm>
            <a:off x="8643670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2E19646-FC49-401A-AD2D-FA124D46CC4C}"/>
              </a:ext>
            </a:extLst>
          </p:cNvPr>
          <p:cNvSpPr/>
          <p:nvPr/>
        </p:nvSpPr>
        <p:spPr>
          <a:xfrm>
            <a:off x="8643670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FDD8320-7155-4FA2-9B62-86C0D1FEB152}"/>
              </a:ext>
            </a:extLst>
          </p:cNvPr>
          <p:cNvSpPr/>
          <p:nvPr/>
        </p:nvSpPr>
        <p:spPr>
          <a:xfrm>
            <a:off x="8643670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2B3E2CA-78BD-4D69-8D55-9ED0A2BF120B}"/>
              </a:ext>
            </a:extLst>
          </p:cNvPr>
          <p:cNvSpPr/>
          <p:nvPr/>
        </p:nvSpPr>
        <p:spPr>
          <a:xfrm>
            <a:off x="8643670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1EB2C9B-884A-450E-8BD0-11A0109DB80D}"/>
              </a:ext>
            </a:extLst>
          </p:cNvPr>
          <p:cNvSpPr/>
          <p:nvPr/>
        </p:nvSpPr>
        <p:spPr>
          <a:xfrm>
            <a:off x="8643670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72CECD3-85C7-4F92-A88A-C6E60DC15FDE}"/>
              </a:ext>
            </a:extLst>
          </p:cNvPr>
          <p:cNvSpPr/>
          <p:nvPr/>
        </p:nvSpPr>
        <p:spPr>
          <a:xfrm>
            <a:off x="8643670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5C72A0-BA28-46D1-B788-E10446A8C817}"/>
              </a:ext>
            </a:extLst>
          </p:cNvPr>
          <p:cNvSpPr/>
          <p:nvPr/>
        </p:nvSpPr>
        <p:spPr>
          <a:xfrm>
            <a:off x="8643670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CC96C4-74D4-48ED-8EA2-700E3873FF01}"/>
              </a:ext>
            </a:extLst>
          </p:cNvPr>
          <p:cNvSpPr/>
          <p:nvPr/>
        </p:nvSpPr>
        <p:spPr>
          <a:xfrm>
            <a:off x="8643670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A64E1E5-8C88-4354-A440-78D81FB4F48B}"/>
              </a:ext>
            </a:extLst>
          </p:cNvPr>
          <p:cNvSpPr/>
          <p:nvPr/>
        </p:nvSpPr>
        <p:spPr>
          <a:xfrm>
            <a:off x="8643670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8B0E7F7-1065-4F3C-84C3-E4845C88E26B}"/>
              </a:ext>
            </a:extLst>
          </p:cNvPr>
          <p:cNvSpPr/>
          <p:nvPr/>
        </p:nvSpPr>
        <p:spPr>
          <a:xfrm>
            <a:off x="9166184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BEA071C-9075-44D8-B8BB-D6CE6B75FDCD}"/>
              </a:ext>
            </a:extLst>
          </p:cNvPr>
          <p:cNvSpPr/>
          <p:nvPr/>
        </p:nvSpPr>
        <p:spPr>
          <a:xfrm>
            <a:off x="9166184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407D055-CDF6-47C6-A8A5-1A56E19AFADC}"/>
              </a:ext>
            </a:extLst>
          </p:cNvPr>
          <p:cNvSpPr/>
          <p:nvPr/>
        </p:nvSpPr>
        <p:spPr>
          <a:xfrm>
            <a:off x="9166184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3429B42-2F88-44EF-A8E5-9CA61ACEFA0A}"/>
              </a:ext>
            </a:extLst>
          </p:cNvPr>
          <p:cNvSpPr/>
          <p:nvPr/>
        </p:nvSpPr>
        <p:spPr>
          <a:xfrm>
            <a:off x="9166184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4953F6F-BAE7-453F-90A9-2A04CDE4F038}"/>
              </a:ext>
            </a:extLst>
          </p:cNvPr>
          <p:cNvSpPr/>
          <p:nvPr/>
        </p:nvSpPr>
        <p:spPr>
          <a:xfrm>
            <a:off x="9166184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54FBC0D-0954-47B6-82D2-2F9214DA3366}"/>
              </a:ext>
            </a:extLst>
          </p:cNvPr>
          <p:cNvSpPr/>
          <p:nvPr/>
        </p:nvSpPr>
        <p:spPr>
          <a:xfrm>
            <a:off x="9166184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2120C2F-1050-4109-9C7F-1CDA8969B14B}"/>
              </a:ext>
            </a:extLst>
          </p:cNvPr>
          <p:cNvSpPr/>
          <p:nvPr/>
        </p:nvSpPr>
        <p:spPr>
          <a:xfrm>
            <a:off x="9166184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367E8BD-D112-472F-99E6-2752CBF62C39}"/>
              </a:ext>
            </a:extLst>
          </p:cNvPr>
          <p:cNvSpPr/>
          <p:nvPr/>
        </p:nvSpPr>
        <p:spPr>
          <a:xfrm>
            <a:off x="9166184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7773B50-EFD9-41FF-B260-39DBABDDBCC5}"/>
              </a:ext>
            </a:extLst>
          </p:cNvPr>
          <p:cNvSpPr/>
          <p:nvPr/>
        </p:nvSpPr>
        <p:spPr>
          <a:xfrm>
            <a:off x="9166184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EE159B3-81DE-4CA8-B26B-A58F88025905}"/>
              </a:ext>
            </a:extLst>
          </p:cNvPr>
          <p:cNvSpPr/>
          <p:nvPr/>
        </p:nvSpPr>
        <p:spPr>
          <a:xfrm>
            <a:off x="9688698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FCA4140-7540-4E0A-9B42-6CAEF660BDBB}"/>
              </a:ext>
            </a:extLst>
          </p:cNvPr>
          <p:cNvSpPr/>
          <p:nvPr/>
        </p:nvSpPr>
        <p:spPr>
          <a:xfrm>
            <a:off x="9688698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8BC42C6-F3C8-4136-A3E4-CF6F432F9F96}"/>
              </a:ext>
            </a:extLst>
          </p:cNvPr>
          <p:cNvSpPr/>
          <p:nvPr/>
        </p:nvSpPr>
        <p:spPr>
          <a:xfrm>
            <a:off x="9688698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F3CA7BF-6872-425E-9B9D-5E0E594293AE}"/>
              </a:ext>
            </a:extLst>
          </p:cNvPr>
          <p:cNvSpPr/>
          <p:nvPr/>
        </p:nvSpPr>
        <p:spPr>
          <a:xfrm>
            <a:off x="9688698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A13F9C8-4CF7-4B36-96D4-9EDB4CBA119A}"/>
              </a:ext>
            </a:extLst>
          </p:cNvPr>
          <p:cNvSpPr/>
          <p:nvPr/>
        </p:nvSpPr>
        <p:spPr>
          <a:xfrm>
            <a:off x="9688698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67B4BAE-B7C8-402D-B820-B73535AE131B}"/>
              </a:ext>
            </a:extLst>
          </p:cNvPr>
          <p:cNvSpPr/>
          <p:nvPr/>
        </p:nvSpPr>
        <p:spPr>
          <a:xfrm>
            <a:off x="9688698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A726C75-E8E2-44EA-89DE-A967483AC693}"/>
              </a:ext>
            </a:extLst>
          </p:cNvPr>
          <p:cNvSpPr/>
          <p:nvPr/>
        </p:nvSpPr>
        <p:spPr>
          <a:xfrm>
            <a:off x="9688698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10ED26B-21CF-40FF-A85D-96A0E50C7543}"/>
              </a:ext>
            </a:extLst>
          </p:cNvPr>
          <p:cNvSpPr/>
          <p:nvPr/>
        </p:nvSpPr>
        <p:spPr>
          <a:xfrm>
            <a:off x="9688698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916AD54-032C-4DEB-A54A-BD4E4360C179}"/>
              </a:ext>
            </a:extLst>
          </p:cNvPr>
          <p:cNvSpPr/>
          <p:nvPr/>
        </p:nvSpPr>
        <p:spPr>
          <a:xfrm>
            <a:off x="9688698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5D17215-3D85-4728-A878-65288C621D68}"/>
              </a:ext>
            </a:extLst>
          </p:cNvPr>
          <p:cNvSpPr/>
          <p:nvPr/>
        </p:nvSpPr>
        <p:spPr>
          <a:xfrm>
            <a:off x="10211212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F74878C-08D7-4634-9679-3850211741C5}"/>
              </a:ext>
            </a:extLst>
          </p:cNvPr>
          <p:cNvSpPr/>
          <p:nvPr/>
        </p:nvSpPr>
        <p:spPr>
          <a:xfrm>
            <a:off x="10211212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CBD06F7-3467-47AD-BB5A-0E19F4E40252}"/>
              </a:ext>
            </a:extLst>
          </p:cNvPr>
          <p:cNvSpPr/>
          <p:nvPr/>
        </p:nvSpPr>
        <p:spPr>
          <a:xfrm>
            <a:off x="10211212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99713A4-6F2B-4EB5-94B2-A374B3C6B7C0}"/>
              </a:ext>
            </a:extLst>
          </p:cNvPr>
          <p:cNvSpPr/>
          <p:nvPr/>
        </p:nvSpPr>
        <p:spPr>
          <a:xfrm>
            <a:off x="10211212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089F4CC-CBB5-4177-9FD9-A7DCB10AEF8B}"/>
              </a:ext>
            </a:extLst>
          </p:cNvPr>
          <p:cNvSpPr/>
          <p:nvPr/>
        </p:nvSpPr>
        <p:spPr>
          <a:xfrm>
            <a:off x="10211212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3F8436C-088E-4745-B959-510FD6C8FEBA}"/>
              </a:ext>
            </a:extLst>
          </p:cNvPr>
          <p:cNvSpPr/>
          <p:nvPr/>
        </p:nvSpPr>
        <p:spPr>
          <a:xfrm>
            <a:off x="10211212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03188BA-2BF1-460E-8FF3-ABBFD156BA4F}"/>
              </a:ext>
            </a:extLst>
          </p:cNvPr>
          <p:cNvSpPr/>
          <p:nvPr/>
        </p:nvSpPr>
        <p:spPr>
          <a:xfrm>
            <a:off x="10211212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5C0B4FE-C7B4-43A8-A56E-4110D785D0C5}"/>
              </a:ext>
            </a:extLst>
          </p:cNvPr>
          <p:cNvSpPr/>
          <p:nvPr/>
        </p:nvSpPr>
        <p:spPr>
          <a:xfrm>
            <a:off x="10211212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D9F325D-B1B7-4EE8-B2B9-15985D4D7D9D}"/>
              </a:ext>
            </a:extLst>
          </p:cNvPr>
          <p:cNvSpPr/>
          <p:nvPr/>
        </p:nvSpPr>
        <p:spPr>
          <a:xfrm>
            <a:off x="10211212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6725480-07C1-4790-BAC9-D28D2C4DA192}"/>
              </a:ext>
            </a:extLst>
          </p:cNvPr>
          <p:cNvSpPr/>
          <p:nvPr/>
        </p:nvSpPr>
        <p:spPr>
          <a:xfrm>
            <a:off x="10733726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5ACB417-B8ED-46A6-9D31-70FDA9B9114C}"/>
              </a:ext>
            </a:extLst>
          </p:cNvPr>
          <p:cNvSpPr/>
          <p:nvPr/>
        </p:nvSpPr>
        <p:spPr>
          <a:xfrm>
            <a:off x="10733726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602BDB0-712B-455F-8C04-D42C32F63F48}"/>
              </a:ext>
            </a:extLst>
          </p:cNvPr>
          <p:cNvSpPr/>
          <p:nvPr/>
        </p:nvSpPr>
        <p:spPr>
          <a:xfrm>
            <a:off x="10733726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D7C2F5C-A94F-4D00-A47D-2DBBBA2FF011}"/>
              </a:ext>
            </a:extLst>
          </p:cNvPr>
          <p:cNvSpPr/>
          <p:nvPr/>
        </p:nvSpPr>
        <p:spPr>
          <a:xfrm>
            <a:off x="10733726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2BA2674-4FA9-4F2C-94A1-214B73CA461B}"/>
              </a:ext>
            </a:extLst>
          </p:cNvPr>
          <p:cNvSpPr/>
          <p:nvPr/>
        </p:nvSpPr>
        <p:spPr>
          <a:xfrm>
            <a:off x="10733726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81F6558-69C8-4930-87F7-228754C7B1BD}"/>
              </a:ext>
            </a:extLst>
          </p:cNvPr>
          <p:cNvSpPr/>
          <p:nvPr/>
        </p:nvSpPr>
        <p:spPr>
          <a:xfrm>
            <a:off x="10733726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3206688-5A76-400A-AA73-D45DDFC9BCF1}"/>
              </a:ext>
            </a:extLst>
          </p:cNvPr>
          <p:cNvSpPr/>
          <p:nvPr/>
        </p:nvSpPr>
        <p:spPr>
          <a:xfrm>
            <a:off x="10733726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34EAFFA-3EA8-4A09-8101-AC8B635CDF06}"/>
              </a:ext>
            </a:extLst>
          </p:cNvPr>
          <p:cNvSpPr/>
          <p:nvPr/>
        </p:nvSpPr>
        <p:spPr>
          <a:xfrm>
            <a:off x="10733726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7CE5E45-714B-4578-B38C-445A4FBE72C4}"/>
              </a:ext>
            </a:extLst>
          </p:cNvPr>
          <p:cNvSpPr/>
          <p:nvPr/>
        </p:nvSpPr>
        <p:spPr>
          <a:xfrm>
            <a:off x="10733726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A8B0C05-B649-4119-AB67-441C0CE37BCC}"/>
              </a:ext>
            </a:extLst>
          </p:cNvPr>
          <p:cNvSpPr/>
          <p:nvPr/>
        </p:nvSpPr>
        <p:spPr>
          <a:xfrm>
            <a:off x="11256240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7E1A1AB-5643-447A-A276-11A64452710B}"/>
              </a:ext>
            </a:extLst>
          </p:cNvPr>
          <p:cNvSpPr/>
          <p:nvPr/>
        </p:nvSpPr>
        <p:spPr>
          <a:xfrm>
            <a:off x="11256240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5F97256-7661-44EE-BF13-DD9F43F709E4}"/>
              </a:ext>
            </a:extLst>
          </p:cNvPr>
          <p:cNvSpPr/>
          <p:nvPr/>
        </p:nvSpPr>
        <p:spPr>
          <a:xfrm>
            <a:off x="11256240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01DF6A2-C948-4A25-AB3B-04609F2DCD6E}"/>
              </a:ext>
            </a:extLst>
          </p:cNvPr>
          <p:cNvSpPr/>
          <p:nvPr/>
        </p:nvSpPr>
        <p:spPr>
          <a:xfrm>
            <a:off x="11256240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C6EBA55-F24F-439F-8317-B11F3A76C614}"/>
              </a:ext>
            </a:extLst>
          </p:cNvPr>
          <p:cNvSpPr/>
          <p:nvPr/>
        </p:nvSpPr>
        <p:spPr>
          <a:xfrm>
            <a:off x="11256240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513CC0F-A07B-40BC-B126-50B461645B3E}"/>
              </a:ext>
            </a:extLst>
          </p:cNvPr>
          <p:cNvSpPr/>
          <p:nvPr/>
        </p:nvSpPr>
        <p:spPr>
          <a:xfrm>
            <a:off x="11256240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1831905-EAE0-442A-AE9F-C556E933D788}"/>
              </a:ext>
            </a:extLst>
          </p:cNvPr>
          <p:cNvSpPr/>
          <p:nvPr/>
        </p:nvSpPr>
        <p:spPr>
          <a:xfrm>
            <a:off x="11256240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6A28F3D-1BB9-4B7B-91E2-A58A70096891}"/>
              </a:ext>
            </a:extLst>
          </p:cNvPr>
          <p:cNvSpPr/>
          <p:nvPr/>
        </p:nvSpPr>
        <p:spPr>
          <a:xfrm>
            <a:off x="11256240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9114FE4-DE23-44D4-B445-F46BA5698306}"/>
              </a:ext>
            </a:extLst>
          </p:cNvPr>
          <p:cNvSpPr/>
          <p:nvPr/>
        </p:nvSpPr>
        <p:spPr>
          <a:xfrm>
            <a:off x="11256240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3AB155-431C-4D9F-8690-41E998BDA250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07E7B-29B1-4582-B89B-0410B3B1917E}"/>
              </a:ext>
            </a:extLst>
          </p:cNvPr>
          <p:cNvSpPr txBox="1"/>
          <p:nvPr/>
        </p:nvSpPr>
        <p:spPr>
          <a:xfrm>
            <a:off x="7076128" y="1981032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B99879-4D16-4850-8A35-9769BF8C487A}"/>
              </a:ext>
            </a:extLst>
          </p:cNvPr>
          <p:cNvSpPr txBox="1"/>
          <p:nvPr/>
        </p:nvSpPr>
        <p:spPr>
          <a:xfrm>
            <a:off x="7076128" y="2503546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BA5F5F-4047-42CF-971F-131D5F0C4795}"/>
              </a:ext>
            </a:extLst>
          </p:cNvPr>
          <p:cNvSpPr txBox="1"/>
          <p:nvPr/>
        </p:nvSpPr>
        <p:spPr>
          <a:xfrm>
            <a:off x="7076128" y="299563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D4DE24-33CA-4DDF-8814-55763231AEA4}"/>
              </a:ext>
            </a:extLst>
          </p:cNvPr>
          <p:cNvSpPr txBox="1"/>
          <p:nvPr/>
        </p:nvSpPr>
        <p:spPr>
          <a:xfrm>
            <a:off x="7076128" y="354857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4B5B7-E9F1-45A9-AC1A-B929BDD783E6}"/>
              </a:ext>
            </a:extLst>
          </p:cNvPr>
          <p:cNvSpPr txBox="1"/>
          <p:nvPr/>
        </p:nvSpPr>
        <p:spPr>
          <a:xfrm>
            <a:off x="7076128" y="4071089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55A194-8E6B-4D59-B636-DDDA3219CC4D}"/>
              </a:ext>
            </a:extLst>
          </p:cNvPr>
          <p:cNvSpPr txBox="1"/>
          <p:nvPr/>
        </p:nvSpPr>
        <p:spPr>
          <a:xfrm>
            <a:off x="7076128" y="4563178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28C5F7-75B8-47DC-8253-97A8FD1C265D}"/>
              </a:ext>
            </a:extLst>
          </p:cNvPr>
          <p:cNvSpPr txBox="1"/>
          <p:nvPr/>
        </p:nvSpPr>
        <p:spPr>
          <a:xfrm>
            <a:off x="7076128" y="5118836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C06D7D-1061-4018-B763-1361984F92D9}"/>
              </a:ext>
            </a:extLst>
          </p:cNvPr>
          <p:cNvSpPr txBox="1"/>
          <p:nvPr/>
        </p:nvSpPr>
        <p:spPr>
          <a:xfrm>
            <a:off x="7076128" y="561092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8B075D-46B5-4B71-B559-03E82A8C9D4D}"/>
              </a:ext>
            </a:extLst>
          </p:cNvPr>
          <p:cNvSpPr txBox="1"/>
          <p:nvPr/>
        </p:nvSpPr>
        <p:spPr>
          <a:xfrm>
            <a:off x="8121156" y="936757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0A1C93-9BA7-4CAC-9108-C8158FEB1CFA}"/>
              </a:ext>
            </a:extLst>
          </p:cNvPr>
          <p:cNvSpPr txBox="1"/>
          <p:nvPr/>
        </p:nvSpPr>
        <p:spPr>
          <a:xfrm>
            <a:off x="9166184" y="936757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060DD0-3C8F-4963-B7C7-0BE81EDA2CA4}"/>
              </a:ext>
            </a:extLst>
          </p:cNvPr>
          <p:cNvSpPr txBox="1"/>
          <p:nvPr/>
        </p:nvSpPr>
        <p:spPr>
          <a:xfrm>
            <a:off x="8121156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33ED-A105-4D81-96E8-A11DF5C80220}"/>
              </a:ext>
            </a:extLst>
          </p:cNvPr>
          <p:cNvSpPr txBox="1"/>
          <p:nvPr/>
        </p:nvSpPr>
        <p:spPr>
          <a:xfrm>
            <a:off x="8643670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5F25B0-E5D2-4DEE-B34C-9F15E2699E8B}"/>
              </a:ext>
            </a:extLst>
          </p:cNvPr>
          <p:cNvSpPr txBox="1"/>
          <p:nvPr/>
        </p:nvSpPr>
        <p:spPr>
          <a:xfrm>
            <a:off x="9688698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72C4E0-F4A9-40C0-96CF-F4893BBDCB84}"/>
              </a:ext>
            </a:extLst>
          </p:cNvPr>
          <p:cNvSpPr txBox="1"/>
          <p:nvPr/>
        </p:nvSpPr>
        <p:spPr>
          <a:xfrm>
            <a:off x="10211212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CE8751-5075-4B17-9506-A0F839088F0D}"/>
              </a:ext>
            </a:extLst>
          </p:cNvPr>
          <p:cNvSpPr txBox="1"/>
          <p:nvPr/>
        </p:nvSpPr>
        <p:spPr>
          <a:xfrm>
            <a:off x="10733726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280A5EC-45CE-4408-A79E-795FFF59BF29}"/>
              </a:ext>
            </a:extLst>
          </p:cNvPr>
          <p:cNvSpPr txBox="1"/>
          <p:nvPr/>
        </p:nvSpPr>
        <p:spPr>
          <a:xfrm>
            <a:off x="11256240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72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41D866E-DC99-475D-8DD5-1F65041A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01" y="2282295"/>
            <a:ext cx="6136616" cy="424731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0AEF30-1DC7-4875-AD42-02E7DD092EF1}"/>
              </a:ext>
            </a:extLst>
          </p:cNvPr>
          <p:cNvSpPr/>
          <p:nvPr/>
        </p:nvSpPr>
        <p:spPr>
          <a:xfrm>
            <a:off x="7598642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569C86-7E42-4604-8350-752791DD9758}"/>
              </a:ext>
            </a:extLst>
          </p:cNvPr>
          <p:cNvSpPr/>
          <p:nvPr/>
        </p:nvSpPr>
        <p:spPr>
          <a:xfrm>
            <a:off x="7598642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9F43B9-EC24-456B-AEAA-E9D78B7D25DF}"/>
              </a:ext>
            </a:extLst>
          </p:cNvPr>
          <p:cNvSpPr/>
          <p:nvPr/>
        </p:nvSpPr>
        <p:spPr>
          <a:xfrm>
            <a:off x="7598642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45B2B2D-B634-4FF0-9024-9D8BDDEF4FC0}"/>
              </a:ext>
            </a:extLst>
          </p:cNvPr>
          <p:cNvSpPr/>
          <p:nvPr/>
        </p:nvSpPr>
        <p:spPr>
          <a:xfrm>
            <a:off x="7598642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1FD469-573B-4C50-A39D-F852E6514B5C}"/>
              </a:ext>
            </a:extLst>
          </p:cNvPr>
          <p:cNvSpPr/>
          <p:nvPr/>
        </p:nvSpPr>
        <p:spPr>
          <a:xfrm>
            <a:off x="7598642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3A634C-ECE9-496E-8069-BAFBDDCF933F}"/>
              </a:ext>
            </a:extLst>
          </p:cNvPr>
          <p:cNvSpPr/>
          <p:nvPr/>
        </p:nvSpPr>
        <p:spPr>
          <a:xfrm>
            <a:off x="7598642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1F72C3-B758-4E62-A964-9D275D33DD7E}"/>
              </a:ext>
            </a:extLst>
          </p:cNvPr>
          <p:cNvSpPr/>
          <p:nvPr/>
        </p:nvSpPr>
        <p:spPr>
          <a:xfrm>
            <a:off x="7598642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11306E-4307-437F-A2AD-D5C7E17A6A6A}"/>
              </a:ext>
            </a:extLst>
          </p:cNvPr>
          <p:cNvSpPr/>
          <p:nvPr/>
        </p:nvSpPr>
        <p:spPr>
          <a:xfrm>
            <a:off x="7598642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2A9135-7D26-45E1-B567-E95146626D31}"/>
              </a:ext>
            </a:extLst>
          </p:cNvPr>
          <p:cNvSpPr/>
          <p:nvPr/>
        </p:nvSpPr>
        <p:spPr>
          <a:xfrm>
            <a:off x="7598642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AF83A47-AA42-40BD-97B8-DAF6403D7D4B}"/>
              </a:ext>
            </a:extLst>
          </p:cNvPr>
          <p:cNvSpPr/>
          <p:nvPr/>
        </p:nvSpPr>
        <p:spPr>
          <a:xfrm>
            <a:off x="8121156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961651C-92AD-40F2-B8CF-4022D6727E21}"/>
              </a:ext>
            </a:extLst>
          </p:cNvPr>
          <p:cNvSpPr/>
          <p:nvPr/>
        </p:nvSpPr>
        <p:spPr>
          <a:xfrm>
            <a:off x="8121156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4C51395-939C-4629-852A-30FD1A6CE224}"/>
              </a:ext>
            </a:extLst>
          </p:cNvPr>
          <p:cNvSpPr/>
          <p:nvPr/>
        </p:nvSpPr>
        <p:spPr>
          <a:xfrm>
            <a:off x="8121156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0287ED-316E-4101-903C-9C7ED20E6ADE}"/>
              </a:ext>
            </a:extLst>
          </p:cNvPr>
          <p:cNvSpPr/>
          <p:nvPr/>
        </p:nvSpPr>
        <p:spPr>
          <a:xfrm>
            <a:off x="8121156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5C64A1-587D-40C7-A410-99EC41733F74}"/>
              </a:ext>
            </a:extLst>
          </p:cNvPr>
          <p:cNvSpPr/>
          <p:nvPr/>
        </p:nvSpPr>
        <p:spPr>
          <a:xfrm>
            <a:off x="8121156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FC1691A-5BD5-468C-8807-5A7E6C495687}"/>
              </a:ext>
            </a:extLst>
          </p:cNvPr>
          <p:cNvSpPr/>
          <p:nvPr/>
        </p:nvSpPr>
        <p:spPr>
          <a:xfrm>
            <a:off x="8121156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B0F449C-5AA2-4405-B9C6-EE34FFE874D2}"/>
              </a:ext>
            </a:extLst>
          </p:cNvPr>
          <p:cNvSpPr/>
          <p:nvPr/>
        </p:nvSpPr>
        <p:spPr>
          <a:xfrm>
            <a:off x="8121156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E3F3304-9B9E-4482-8F68-CCA02AF8FADA}"/>
              </a:ext>
            </a:extLst>
          </p:cNvPr>
          <p:cNvSpPr/>
          <p:nvPr/>
        </p:nvSpPr>
        <p:spPr>
          <a:xfrm>
            <a:off x="8121156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606447E-72F7-42C8-A88D-65169BFE6615}"/>
              </a:ext>
            </a:extLst>
          </p:cNvPr>
          <p:cNvSpPr/>
          <p:nvPr/>
        </p:nvSpPr>
        <p:spPr>
          <a:xfrm>
            <a:off x="8121156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F8EEEE-0809-4255-AC2C-82FE56B39F49}"/>
              </a:ext>
            </a:extLst>
          </p:cNvPr>
          <p:cNvSpPr/>
          <p:nvPr/>
        </p:nvSpPr>
        <p:spPr>
          <a:xfrm>
            <a:off x="8643670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2E19646-FC49-401A-AD2D-FA124D46CC4C}"/>
              </a:ext>
            </a:extLst>
          </p:cNvPr>
          <p:cNvSpPr/>
          <p:nvPr/>
        </p:nvSpPr>
        <p:spPr>
          <a:xfrm>
            <a:off x="8643670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FDD8320-7155-4FA2-9B62-86C0D1FEB152}"/>
              </a:ext>
            </a:extLst>
          </p:cNvPr>
          <p:cNvSpPr/>
          <p:nvPr/>
        </p:nvSpPr>
        <p:spPr>
          <a:xfrm>
            <a:off x="8643670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2B3E2CA-78BD-4D69-8D55-9ED0A2BF120B}"/>
              </a:ext>
            </a:extLst>
          </p:cNvPr>
          <p:cNvSpPr/>
          <p:nvPr/>
        </p:nvSpPr>
        <p:spPr>
          <a:xfrm>
            <a:off x="8643670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1EB2C9B-884A-450E-8BD0-11A0109DB80D}"/>
              </a:ext>
            </a:extLst>
          </p:cNvPr>
          <p:cNvSpPr/>
          <p:nvPr/>
        </p:nvSpPr>
        <p:spPr>
          <a:xfrm>
            <a:off x="8643670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72CECD3-85C7-4F92-A88A-C6E60DC15FDE}"/>
              </a:ext>
            </a:extLst>
          </p:cNvPr>
          <p:cNvSpPr/>
          <p:nvPr/>
        </p:nvSpPr>
        <p:spPr>
          <a:xfrm>
            <a:off x="8643670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5C72A0-BA28-46D1-B788-E10446A8C817}"/>
              </a:ext>
            </a:extLst>
          </p:cNvPr>
          <p:cNvSpPr/>
          <p:nvPr/>
        </p:nvSpPr>
        <p:spPr>
          <a:xfrm>
            <a:off x="8643670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CC96C4-74D4-48ED-8EA2-700E3873FF01}"/>
              </a:ext>
            </a:extLst>
          </p:cNvPr>
          <p:cNvSpPr/>
          <p:nvPr/>
        </p:nvSpPr>
        <p:spPr>
          <a:xfrm>
            <a:off x="8643670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A64E1E5-8C88-4354-A440-78D81FB4F48B}"/>
              </a:ext>
            </a:extLst>
          </p:cNvPr>
          <p:cNvSpPr/>
          <p:nvPr/>
        </p:nvSpPr>
        <p:spPr>
          <a:xfrm>
            <a:off x="8643670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8B0E7F7-1065-4F3C-84C3-E4845C88E26B}"/>
              </a:ext>
            </a:extLst>
          </p:cNvPr>
          <p:cNvSpPr/>
          <p:nvPr/>
        </p:nvSpPr>
        <p:spPr>
          <a:xfrm>
            <a:off x="9166184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BEA071C-9075-44D8-B8BB-D6CE6B75FDCD}"/>
              </a:ext>
            </a:extLst>
          </p:cNvPr>
          <p:cNvSpPr/>
          <p:nvPr/>
        </p:nvSpPr>
        <p:spPr>
          <a:xfrm>
            <a:off x="9166184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407D055-CDF6-47C6-A8A5-1A56E19AFADC}"/>
              </a:ext>
            </a:extLst>
          </p:cNvPr>
          <p:cNvSpPr/>
          <p:nvPr/>
        </p:nvSpPr>
        <p:spPr>
          <a:xfrm>
            <a:off x="9166184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3429B42-2F88-44EF-A8E5-9CA61ACEFA0A}"/>
              </a:ext>
            </a:extLst>
          </p:cNvPr>
          <p:cNvSpPr/>
          <p:nvPr/>
        </p:nvSpPr>
        <p:spPr>
          <a:xfrm>
            <a:off x="9166184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4953F6F-BAE7-453F-90A9-2A04CDE4F038}"/>
              </a:ext>
            </a:extLst>
          </p:cNvPr>
          <p:cNvSpPr/>
          <p:nvPr/>
        </p:nvSpPr>
        <p:spPr>
          <a:xfrm>
            <a:off x="9166184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54FBC0D-0954-47B6-82D2-2F9214DA3366}"/>
              </a:ext>
            </a:extLst>
          </p:cNvPr>
          <p:cNvSpPr/>
          <p:nvPr/>
        </p:nvSpPr>
        <p:spPr>
          <a:xfrm>
            <a:off x="9166184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2120C2F-1050-4109-9C7F-1CDA8969B14B}"/>
              </a:ext>
            </a:extLst>
          </p:cNvPr>
          <p:cNvSpPr/>
          <p:nvPr/>
        </p:nvSpPr>
        <p:spPr>
          <a:xfrm>
            <a:off x="9166184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367E8BD-D112-472F-99E6-2752CBF62C39}"/>
              </a:ext>
            </a:extLst>
          </p:cNvPr>
          <p:cNvSpPr/>
          <p:nvPr/>
        </p:nvSpPr>
        <p:spPr>
          <a:xfrm>
            <a:off x="9166184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7773B50-EFD9-41FF-B260-39DBABDDBCC5}"/>
              </a:ext>
            </a:extLst>
          </p:cNvPr>
          <p:cNvSpPr/>
          <p:nvPr/>
        </p:nvSpPr>
        <p:spPr>
          <a:xfrm>
            <a:off x="9166184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EE159B3-81DE-4CA8-B26B-A58F88025905}"/>
              </a:ext>
            </a:extLst>
          </p:cNvPr>
          <p:cNvSpPr/>
          <p:nvPr/>
        </p:nvSpPr>
        <p:spPr>
          <a:xfrm>
            <a:off x="9688698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FCA4140-7540-4E0A-9B42-6CAEF660BDBB}"/>
              </a:ext>
            </a:extLst>
          </p:cNvPr>
          <p:cNvSpPr/>
          <p:nvPr/>
        </p:nvSpPr>
        <p:spPr>
          <a:xfrm>
            <a:off x="9688698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8BC42C6-F3C8-4136-A3E4-CF6F432F9F96}"/>
              </a:ext>
            </a:extLst>
          </p:cNvPr>
          <p:cNvSpPr/>
          <p:nvPr/>
        </p:nvSpPr>
        <p:spPr>
          <a:xfrm>
            <a:off x="9688698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F3CA7BF-6872-425E-9B9D-5E0E594293AE}"/>
              </a:ext>
            </a:extLst>
          </p:cNvPr>
          <p:cNvSpPr/>
          <p:nvPr/>
        </p:nvSpPr>
        <p:spPr>
          <a:xfrm>
            <a:off x="9688698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A13F9C8-4CF7-4B36-96D4-9EDB4CBA119A}"/>
              </a:ext>
            </a:extLst>
          </p:cNvPr>
          <p:cNvSpPr/>
          <p:nvPr/>
        </p:nvSpPr>
        <p:spPr>
          <a:xfrm>
            <a:off x="9688698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67B4BAE-B7C8-402D-B820-B73535AE131B}"/>
              </a:ext>
            </a:extLst>
          </p:cNvPr>
          <p:cNvSpPr/>
          <p:nvPr/>
        </p:nvSpPr>
        <p:spPr>
          <a:xfrm>
            <a:off x="9688698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A726C75-E8E2-44EA-89DE-A967483AC693}"/>
              </a:ext>
            </a:extLst>
          </p:cNvPr>
          <p:cNvSpPr/>
          <p:nvPr/>
        </p:nvSpPr>
        <p:spPr>
          <a:xfrm>
            <a:off x="9688698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10ED26B-21CF-40FF-A85D-96A0E50C7543}"/>
              </a:ext>
            </a:extLst>
          </p:cNvPr>
          <p:cNvSpPr/>
          <p:nvPr/>
        </p:nvSpPr>
        <p:spPr>
          <a:xfrm>
            <a:off x="9688698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916AD54-032C-4DEB-A54A-BD4E4360C179}"/>
              </a:ext>
            </a:extLst>
          </p:cNvPr>
          <p:cNvSpPr/>
          <p:nvPr/>
        </p:nvSpPr>
        <p:spPr>
          <a:xfrm>
            <a:off x="9688698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5D17215-3D85-4728-A878-65288C621D68}"/>
              </a:ext>
            </a:extLst>
          </p:cNvPr>
          <p:cNvSpPr/>
          <p:nvPr/>
        </p:nvSpPr>
        <p:spPr>
          <a:xfrm>
            <a:off x="10211212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F74878C-08D7-4634-9679-3850211741C5}"/>
              </a:ext>
            </a:extLst>
          </p:cNvPr>
          <p:cNvSpPr/>
          <p:nvPr/>
        </p:nvSpPr>
        <p:spPr>
          <a:xfrm>
            <a:off x="10211212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CBD06F7-3467-47AD-BB5A-0E19F4E40252}"/>
              </a:ext>
            </a:extLst>
          </p:cNvPr>
          <p:cNvSpPr/>
          <p:nvPr/>
        </p:nvSpPr>
        <p:spPr>
          <a:xfrm>
            <a:off x="10211212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99713A4-6F2B-4EB5-94B2-A374B3C6B7C0}"/>
              </a:ext>
            </a:extLst>
          </p:cNvPr>
          <p:cNvSpPr/>
          <p:nvPr/>
        </p:nvSpPr>
        <p:spPr>
          <a:xfrm>
            <a:off x="10211212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089F4CC-CBB5-4177-9FD9-A7DCB10AEF8B}"/>
              </a:ext>
            </a:extLst>
          </p:cNvPr>
          <p:cNvSpPr/>
          <p:nvPr/>
        </p:nvSpPr>
        <p:spPr>
          <a:xfrm>
            <a:off x="10211212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3F8436C-088E-4745-B959-510FD6C8FEBA}"/>
              </a:ext>
            </a:extLst>
          </p:cNvPr>
          <p:cNvSpPr/>
          <p:nvPr/>
        </p:nvSpPr>
        <p:spPr>
          <a:xfrm>
            <a:off x="10211212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03188BA-2BF1-460E-8FF3-ABBFD156BA4F}"/>
              </a:ext>
            </a:extLst>
          </p:cNvPr>
          <p:cNvSpPr/>
          <p:nvPr/>
        </p:nvSpPr>
        <p:spPr>
          <a:xfrm>
            <a:off x="10211212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5C0B4FE-C7B4-43A8-A56E-4110D785D0C5}"/>
              </a:ext>
            </a:extLst>
          </p:cNvPr>
          <p:cNvSpPr/>
          <p:nvPr/>
        </p:nvSpPr>
        <p:spPr>
          <a:xfrm>
            <a:off x="10211212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D9F325D-B1B7-4EE8-B2B9-15985D4D7D9D}"/>
              </a:ext>
            </a:extLst>
          </p:cNvPr>
          <p:cNvSpPr/>
          <p:nvPr/>
        </p:nvSpPr>
        <p:spPr>
          <a:xfrm>
            <a:off x="10211212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6725480-07C1-4790-BAC9-D28D2C4DA192}"/>
              </a:ext>
            </a:extLst>
          </p:cNvPr>
          <p:cNvSpPr/>
          <p:nvPr/>
        </p:nvSpPr>
        <p:spPr>
          <a:xfrm>
            <a:off x="10733726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5ACB417-B8ED-46A6-9D31-70FDA9B9114C}"/>
              </a:ext>
            </a:extLst>
          </p:cNvPr>
          <p:cNvSpPr/>
          <p:nvPr/>
        </p:nvSpPr>
        <p:spPr>
          <a:xfrm>
            <a:off x="10733726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602BDB0-712B-455F-8C04-D42C32F63F48}"/>
              </a:ext>
            </a:extLst>
          </p:cNvPr>
          <p:cNvSpPr/>
          <p:nvPr/>
        </p:nvSpPr>
        <p:spPr>
          <a:xfrm>
            <a:off x="10733726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D7C2F5C-A94F-4D00-A47D-2DBBBA2FF011}"/>
              </a:ext>
            </a:extLst>
          </p:cNvPr>
          <p:cNvSpPr/>
          <p:nvPr/>
        </p:nvSpPr>
        <p:spPr>
          <a:xfrm>
            <a:off x="10733726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2BA2674-4FA9-4F2C-94A1-214B73CA461B}"/>
              </a:ext>
            </a:extLst>
          </p:cNvPr>
          <p:cNvSpPr/>
          <p:nvPr/>
        </p:nvSpPr>
        <p:spPr>
          <a:xfrm>
            <a:off x="10733726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81F6558-69C8-4930-87F7-228754C7B1BD}"/>
              </a:ext>
            </a:extLst>
          </p:cNvPr>
          <p:cNvSpPr/>
          <p:nvPr/>
        </p:nvSpPr>
        <p:spPr>
          <a:xfrm>
            <a:off x="10733726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3206688-5A76-400A-AA73-D45DDFC9BCF1}"/>
              </a:ext>
            </a:extLst>
          </p:cNvPr>
          <p:cNvSpPr/>
          <p:nvPr/>
        </p:nvSpPr>
        <p:spPr>
          <a:xfrm>
            <a:off x="10733726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34EAFFA-3EA8-4A09-8101-AC8B635CDF06}"/>
              </a:ext>
            </a:extLst>
          </p:cNvPr>
          <p:cNvSpPr/>
          <p:nvPr/>
        </p:nvSpPr>
        <p:spPr>
          <a:xfrm>
            <a:off x="10733726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7CE5E45-714B-4578-B38C-445A4FBE72C4}"/>
              </a:ext>
            </a:extLst>
          </p:cNvPr>
          <p:cNvSpPr/>
          <p:nvPr/>
        </p:nvSpPr>
        <p:spPr>
          <a:xfrm>
            <a:off x="10733726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A8B0C05-B649-4119-AB67-441C0CE37BCC}"/>
              </a:ext>
            </a:extLst>
          </p:cNvPr>
          <p:cNvSpPr/>
          <p:nvPr/>
        </p:nvSpPr>
        <p:spPr>
          <a:xfrm>
            <a:off x="11256240" y="142809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7E1A1AB-5643-447A-A276-11A64452710B}"/>
              </a:ext>
            </a:extLst>
          </p:cNvPr>
          <p:cNvSpPr/>
          <p:nvPr/>
        </p:nvSpPr>
        <p:spPr>
          <a:xfrm>
            <a:off x="11256240" y="195060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5F97256-7661-44EE-BF13-DD9F43F709E4}"/>
              </a:ext>
            </a:extLst>
          </p:cNvPr>
          <p:cNvSpPr/>
          <p:nvPr/>
        </p:nvSpPr>
        <p:spPr>
          <a:xfrm>
            <a:off x="11256240" y="247312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01DF6A2-C948-4A25-AB3B-04609F2DCD6E}"/>
              </a:ext>
            </a:extLst>
          </p:cNvPr>
          <p:cNvSpPr/>
          <p:nvPr/>
        </p:nvSpPr>
        <p:spPr>
          <a:xfrm>
            <a:off x="11256240" y="299563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C6EBA55-F24F-439F-8317-B11F3A76C614}"/>
              </a:ext>
            </a:extLst>
          </p:cNvPr>
          <p:cNvSpPr/>
          <p:nvPr/>
        </p:nvSpPr>
        <p:spPr>
          <a:xfrm>
            <a:off x="11256240" y="3518150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513CC0F-A07B-40BC-B126-50B461645B3E}"/>
              </a:ext>
            </a:extLst>
          </p:cNvPr>
          <p:cNvSpPr/>
          <p:nvPr/>
        </p:nvSpPr>
        <p:spPr>
          <a:xfrm>
            <a:off x="11256240" y="4040664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1831905-EAE0-442A-AE9F-C556E933D788}"/>
              </a:ext>
            </a:extLst>
          </p:cNvPr>
          <p:cNvSpPr/>
          <p:nvPr/>
        </p:nvSpPr>
        <p:spPr>
          <a:xfrm>
            <a:off x="11256240" y="4563178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6A28F3D-1BB9-4B7B-91E2-A58A70096891}"/>
              </a:ext>
            </a:extLst>
          </p:cNvPr>
          <p:cNvSpPr/>
          <p:nvPr/>
        </p:nvSpPr>
        <p:spPr>
          <a:xfrm>
            <a:off x="11256240" y="5085692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9114FE4-DE23-44D4-B445-F46BA5698306}"/>
              </a:ext>
            </a:extLst>
          </p:cNvPr>
          <p:cNvSpPr/>
          <p:nvPr/>
        </p:nvSpPr>
        <p:spPr>
          <a:xfrm>
            <a:off x="11256240" y="5608206"/>
            <a:ext cx="522514" cy="5225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EFD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3AB155-431C-4D9F-8690-41E998BDA250}"/>
              </a:ext>
            </a:extLst>
          </p:cNvPr>
          <p:cNvSpPr txBox="1"/>
          <p:nvPr/>
        </p:nvSpPr>
        <p:spPr>
          <a:xfrm>
            <a:off x="209550" y="151175"/>
            <a:ext cx="34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07E7B-29B1-4582-B89B-0410B3B1917E}"/>
              </a:ext>
            </a:extLst>
          </p:cNvPr>
          <p:cNvSpPr txBox="1"/>
          <p:nvPr/>
        </p:nvSpPr>
        <p:spPr>
          <a:xfrm>
            <a:off x="7076128" y="1981032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B99879-4D16-4850-8A35-9769BF8C487A}"/>
              </a:ext>
            </a:extLst>
          </p:cNvPr>
          <p:cNvSpPr txBox="1"/>
          <p:nvPr/>
        </p:nvSpPr>
        <p:spPr>
          <a:xfrm>
            <a:off x="7076128" y="2503546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BA5F5F-4047-42CF-971F-131D5F0C4795}"/>
              </a:ext>
            </a:extLst>
          </p:cNvPr>
          <p:cNvSpPr txBox="1"/>
          <p:nvPr/>
        </p:nvSpPr>
        <p:spPr>
          <a:xfrm>
            <a:off x="7076128" y="299563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D4DE24-33CA-4DDF-8814-55763231AEA4}"/>
              </a:ext>
            </a:extLst>
          </p:cNvPr>
          <p:cNvSpPr txBox="1"/>
          <p:nvPr/>
        </p:nvSpPr>
        <p:spPr>
          <a:xfrm>
            <a:off x="7076128" y="354857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4B5B7-E9F1-45A9-AC1A-B929BDD783E6}"/>
              </a:ext>
            </a:extLst>
          </p:cNvPr>
          <p:cNvSpPr txBox="1"/>
          <p:nvPr/>
        </p:nvSpPr>
        <p:spPr>
          <a:xfrm>
            <a:off x="7076128" y="4071089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55A194-8E6B-4D59-B636-DDDA3219CC4D}"/>
              </a:ext>
            </a:extLst>
          </p:cNvPr>
          <p:cNvSpPr txBox="1"/>
          <p:nvPr/>
        </p:nvSpPr>
        <p:spPr>
          <a:xfrm>
            <a:off x="7076128" y="4563178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28C5F7-75B8-47DC-8253-97A8FD1C265D}"/>
              </a:ext>
            </a:extLst>
          </p:cNvPr>
          <p:cNvSpPr txBox="1"/>
          <p:nvPr/>
        </p:nvSpPr>
        <p:spPr>
          <a:xfrm>
            <a:off x="7076128" y="5118836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C06D7D-1061-4018-B763-1361984F92D9}"/>
              </a:ext>
            </a:extLst>
          </p:cNvPr>
          <p:cNvSpPr txBox="1"/>
          <p:nvPr/>
        </p:nvSpPr>
        <p:spPr>
          <a:xfrm>
            <a:off x="7076128" y="561092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8B075D-46B5-4B71-B559-03E82A8C9D4D}"/>
              </a:ext>
            </a:extLst>
          </p:cNvPr>
          <p:cNvSpPr txBox="1"/>
          <p:nvPr/>
        </p:nvSpPr>
        <p:spPr>
          <a:xfrm>
            <a:off x="8121156" y="936757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0A1C93-9BA7-4CAC-9108-C8158FEB1CFA}"/>
              </a:ext>
            </a:extLst>
          </p:cNvPr>
          <p:cNvSpPr txBox="1"/>
          <p:nvPr/>
        </p:nvSpPr>
        <p:spPr>
          <a:xfrm>
            <a:off x="9166184" y="936757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060DD0-3C8F-4963-B7C7-0BE81EDA2CA4}"/>
              </a:ext>
            </a:extLst>
          </p:cNvPr>
          <p:cNvSpPr txBox="1"/>
          <p:nvPr/>
        </p:nvSpPr>
        <p:spPr>
          <a:xfrm>
            <a:off x="8121156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33ED-A105-4D81-96E8-A11DF5C80220}"/>
              </a:ext>
            </a:extLst>
          </p:cNvPr>
          <p:cNvSpPr txBox="1"/>
          <p:nvPr/>
        </p:nvSpPr>
        <p:spPr>
          <a:xfrm>
            <a:off x="8643670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5F25B0-E5D2-4DEE-B34C-9F15E2699E8B}"/>
              </a:ext>
            </a:extLst>
          </p:cNvPr>
          <p:cNvSpPr txBox="1"/>
          <p:nvPr/>
        </p:nvSpPr>
        <p:spPr>
          <a:xfrm>
            <a:off x="9688698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72C4E0-F4A9-40C0-96CF-F4893BBDCB84}"/>
              </a:ext>
            </a:extLst>
          </p:cNvPr>
          <p:cNvSpPr txBox="1"/>
          <p:nvPr/>
        </p:nvSpPr>
        <p:spPr>
          <a:xfrm>
            <a:off x="10211212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CE8751-5075-4B17-9506-A0F839088F0D}"/>
              </a:ext>
            </a:extLst>
          </p:cNvPr>
          <p:cNvSpPr txBox="1"/>
          <p:nvPr/>
        </p:nvSpPr>
        <p:spPr>
          <a:xfrm>
            <a:off x="10733726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280A5EC-45CE-4408-A79E-795FFF59BF29}"/>
              </a:ext>
            </a:extLst>
          </p:cNvPr>
          <p:cNvSpPr txBox="1"/>
          <p:nvPr/>
        </p:nvSpPr>
        <p:spPr>
          <a:xfrm>
            <a:off x="11256240" y="93600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3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CB1761-686B-4732-956D-5469083EEB87}"/>
                  </a:ext>
                </a:extLst>
              </p:cNvPr>
              <p:cNvSpPr txBox="1"/>
              <p:nvPr/>
            </p:nvSpPr>
            <p:spPr>
              <a:xfrm>
                <a:off x="1951468" y="2197894"/>
                <a:ext cx="8289064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CB1761-686B-4732-956D-5469083E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68" y="2197894"/>
                <a:ext cx="8289064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AD50B0C-162A-4734-885C-8ABE7CF0DB0E}"/>
              </a:ext>
            </a:extLst>
          </p:cNvPr>
          <p:cNvSpPr txBox="1"/>
          <p:nvPr/>
        </p:nvSpPr>
        <p:spPr>
          <a:xfrm>
            <a:off x="3321050" y="355600"/>
            <a:ext cx="554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Tabulation</a:t>
            </a:r>
          </a:p>
          <a:p>
            <a:pPr algn="ctr"/>
            <a:r>
              <a:rPr lang="fr-FR" sz="44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solution:</a:t>
            </a:r>
            <a:endParaRPr lang="fr-FR" sz="4400" b="1" dirty="0">
              <a:solidFill>
                <a:srgbClr val="00EFD1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2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CF898E-1A8F-44BB-BCF0-8619AC715565}"/>
                  </a:ext>
                </a:extLst>
              </p:cNvPr>
              <p:cNvSpPr txBox="1"/>
              <p:nvPr/>
            </p:nvSpPr>
            <p:spPr>
              <a:xfrm>
                <a:off x="209550" y="228600"/>
                <a:ext cx="624205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>
                    <a:latin typeface="Eudoxus Sans Medium" pitchFamily="2" charset="0"/>
                    <a:cs typeface="Eudoxus Sans Medium" pitchFamily="2" charset="0"/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𝑠</m:t>
                    </m:r>
                    <m:r>
                      <a:rPr lang="en-US" sz="60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1</m:t>
                    </m:r>
                  </m:oMath>
                </a14:m>
                <a:r>
                  <a:rPr lang="en-US" sz="6000">
                    <a:latin typeface="Eudoxus Sans Medium" pitchFamily="2" charset="0"/>
                    <a:cs typeface="Eudoxus Sans Medium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𝑠</m:t>
                    </m:r>
                    <m:r>
                      <a:rPr lang="en-US" sz="60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2</m:t>
                    </m:r>
                  </m:oMath>
                </a14:m>
                <a:r>
                  <a:rPr lang="en-US" sz="6000">
                    <a:latin typeface="Eudoxus Sans Medium" pitchFamily="2" charset="0"/>
                    <a:cs typeface="Eudoxus Sans Medium" pitchFamily="2" charset="0"/>
                  </a:rPr>
                  <a:t>, find the length of their shortest common supersequence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CF898E-1A8F-44BB-BCF0-8619AC71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228600"/>
                <a:ext cx="6242050" cy="5632311"/>
              </a:xfrm>
              <a:prstGeom prst="rect">
                <a:avLst/>
              </a:prstGeom>
              <a:blipFill>
                <a:blip r:embed="rId2"/>
                <a:stretch>
                  <a:fillRect l="-5859" t="-3250" r="-7617" b="-65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220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CB1761-686B-4732-956D-5469083EEB87}"/>
                  </a:ext>
                </a:extLst>
              </p:cNvPr>
              <p:cNvSpPr txBox="1"/>
              <p:nvPr/>
            </p:nvSpPr>
            <p:spPr>
              <a:xfrm>
                <a:off x="2120585" y="2197894"/>
                <a:ext cx="7950830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CB1761-686B-4732-956D-5469083E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585" y="2197894"/>
                <a:ext cx="7950830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AD50B0C-162A-4734-885C-8ABE7CF0DB0E}"/>
              </a:ext>
            </a:extLst>
          </p:cNvPr>
          <p:cNvSpPr txBox="1"/>
          <p:nvPr/>
        </p:nvSpPr>
        <p:spPr>
          <a:xfrm>
            <a:off x="3321050" y="355600"/>
            <a:ext cx="554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Space-optimized tabulation solution:</a:t>
            </a:r>
            <a:endParaRPr lang="fr-FR" sz="4400" b="1" dirty="0">
              <a:solidFill>
                <a:srgbClr val="00EFD1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16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2349768"/>
            <a:ext cx="9405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Shortest common supersequence</a:t>
            </a:r>
            <a:endParaRPr lang="en-US" sz="8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FB4C0-F005-48E9-9307-6E9EB2F6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3585"/>
            <a:ext cx="7446553" cy="46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5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CF898E-1A8F-44BB-BCF0-8619AC715565}"/>
                  </a:ext>
                </a:extLst>
              </p:cNvPr>
              <p:cNvSpPr txBox="1"/>
              <p:nvPr/>
            </p:nvSpPr>
            <p:spPr>
              <a:xfrm>
                <a:off x="209550" y="228600"/>
                <a:ext cx="82105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>
                    <a:latin typeface="Eudoxus Sans Medium" pitchFamily="2" charset="0"/>
                    <a:cs typeface="Eudoxus Sans Medium" pitchFamily="2" charset="0"/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𝑠</m:t>
                    </m:r>
                    <m:r>
                      <a:rPr lang="en-US" sz="40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1</m:t>
                    </m:r>
                  </m:oMath>
                </a14:m>
                <a:r>
                  <a:rPr lang="en-US" sz="4000">
                    <a:latin typeface="Eudoxus Sans Medium" pitchFamily="2" charset="0"/>
                    <a:cs typeface="Eudoxus Sans Medium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𝑠</m:t>
                    </m:r>
                    <m:r>
                      <a:rPr lang="en-US" sz="40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2</m:t>
                    </m:r>
                  </m:oMath>
                </a14:m>
                <a:r>
                  <a:rPr lang="en-US" sz="4000">
                    <a:latin typeface="Eudoxus Sans Medium" pitchFamily="2" charset="0"/>
                    <a:cs typeface="Eudoxus Sans Medium" pitchFamily="2" charset="0"/>
                  </a:rPr>
                  <a:t>, find the length of their shortest common supersequence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CF898E-1A8F-44BB-BCF0-8619AC71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228600"/>
                <a:ext cx="8210550" cy="1938992"/>
              </a:xfrm>
              <a:prstGeom prst="rect">
                <a:avLst/>
              </a:prstGeom>
              <a:blipFill>
                <a:blip r:embed="rId2"/>
                <a:stretch>
                  <a:fillRect l="-2598" t="-5975" b="-119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E3BDA1-FBBD-47CA-84D8-D4CBFACB5C45}"/>
              </a:ext>
            </a:extLst>
          </p:cNvPr>
          <p:cNvSpPr txBox="1"/>
          <p:nvPr/>
        </p:nvSpPr>
        <p:spPr>
          <a:xfrm>
            <a:off x="209550" y="2578100"/>
            <a:ext cx="52260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"abdacbab"</a:t>
            </a:r>
          </a:p>
          <a:p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"acebfca"</a:t>
            </a:r>
          </a:p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en-US" sz="32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  <a:p>
            <a:r>
              <a:rPr lang="en-US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 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the scs of s1 and s2 is </a:t>
            </a:r>
            <a:r>
              <a:rPr lang="en-US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"abdacebfcab"</a:t>
            </a:r>
            <a:r>
              <a:rPr lang="en-US" sz="3200">
                <a:latin typeface="Eudoxus Sans Medium" pitchFamily="2" charset="0"/>
                <a:cs typeface="Eudoxus Sans Medium" pitchFamily="2" charset="0"/>
              </a:rPr>
              <a:t>, its length is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15B3B-5926-4239-B5BB-43592D501345}"/>
              </a:ext>
            </a:extLst>
          </p:cNvPr>
          <p:cNvSpPr txBox="1"/>
          <p:nvPr/>
        </p:nvSpPr>
        <p:spPr>
          <a:xfrm>
            <a:off x="7130141" y="2495212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1F884-16BA-4EF6-8033-D86EB46E674A}"/>
              </a:ext>
            </a:extLst>
          </p:cNvPr>
          <p:cNvSpPr txBox="1"/>
          <p:nvPr/>
        </p:nvSpPr>
        <p:spPr>
          <a:xfrm>
            <a:off x="7130141" y="5162888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3983E-FCB3-4310-8C87-6CA6D87726FB}"/>
              </a:ext>
            </a:extLst>
          </p:cNvPr>
          <p:cNvSpPr txBox="1"/>
          <p:nvPr/>
        </p:nvSpPr>
        <p:spPr>
          <a:xfrm>
            <a:off x="5741633" y="3829050"/>
            <a:ext cx="666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Eudoxus Sans Medium" pitchFamily="2" charset="0"/>
                <a:cs typeface="Eudoxus Sans Medium" pitchFamily="2" charset="0"/>
              </a:rPr>
              <a:t>abdacebfcab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04678-378A-460F-9266-B5450AC75D0F}"/>
              </a:ext>
            </a:extLst>
          </p:cNvPr>
          <p:cNvSpPr/>
          <p:nvPr/>
        </p:nvSpPr>
        <p:spPr bwMode="auto">
          <a:xfrm>
            <a:off x="6829425" y="3932847"/>
            <a:ext cx="33655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4B0C1-EFF9-4934-941D-B94D09CE16E0}"/>
              </a:ext>
            </a:extLst>
          </p:cNvPr>
          <p:cNvSpPr/>
          <p:nvPr/>
        </p:nvSpPr>
        <p:spPr bwMode="auto">
          <a:xfrm flipV="1">
            <a:off x="6829425" y="3966825"/>
            <a:ext cx="33655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597FF-1755-4DD8-BF53-68D1541BF97A}"/>
              </a:ext>
            </a:extLst>
          </p:cNvPr>
          <p:cNvSpPr/>
          <p:nvPr/>
        </p:nvSpPr>
        <p:spPr bwMode="auto">
          <a:xfrm flipV="1">
            <a:off x="8521700" y="3966825"/>
            <a:ext cx="38100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2CA0AF-4557-4B0F-A5F8-C405F639978E}"/>
              </a:ext>
            </a:extLst>
          </p:cNvPr>
          <p:cNvSpPr/>
          <p:nvPr/>
        </p:nvSpPr>
        <p:spPr bwMode="auto">
          <a:xfrm flipV="1">
            <a:off x="8955881" y="3966825"/>
            <a:ext cx="358775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70258-8F5C-455F-BD78-82D3CFE53163}"/>
              </a:ext>
            </a:extLst>
          </p:cNvPr>
          <p:cNvSpPr/>
          <p:nvPr/>
        </p:nvSpPr>
        <p:spPr bwMode="auto">
          <a:xfrm flipV="1">
            <a:off x="9386534" y="3966825"/>
            <a:ext cx="38100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B8E0F-7A6C-48EE-9CCF-09C6411E8EE8}"/>
              </a:ext>
            </a:extLst>
          </p:cNvPr>
          <p:cNvSpPr/>
          <p:nvPr/>
        </p:nvSpPr>
        <p:spPr bwMode="auto">
          <a:xfrm flipV="1">
            <a:off x="9810836" y="3966825"/>
            <a:ext cx="262731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62B45-6DDA-4908-951D-5C745D66E7CC}"/>
              </a:ext>
            </a:extLst>
          </p:cNvPr>
          <p:cNvSpPr/>
          <p:nvPr/>
        </p:nvSpPr>
        <p:spPr bwMode="auto">
          <a:xfrm flipV="1">
            <a:off x="10107631" y="3966825"/>
            <a:ext cx="35320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00078D-10E0-41F8-9EE3-FE4C22259023}"/>
              </a:ext>
            </a:extLst>
          </p:cNvPr>
          <p:cNvSpPr/>
          <p:nvPr/>
        </p:nvSpPr>
        <p:spPr bwMode="auto">
          <a:xfrm flipV="1">
            <a:off x="10515777" y="3966825"/>
            <a:ext cx="330817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430FD-7C07-47CC-8BB1-F4B1250CEB27}"/>
              </a:ext>
            </a:extLst>
          </p:cNvPr>
          <p:cNvSpPr/>
          <p:nvPr/>
        </p:nvSpPr>
        <p:spPr bwMode="auto">
          <a:xfrm>
            <a:off x="7237853" y="3932847"/>
            <a:ext cx="38100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BB223-8E62-4C57-9435-7BDE49F47E8F}"/>
              </a:ext>
            </a:extLst>
          </p:cNvPr>
          <p:cNvSpPr/>
          <p:nvPr/>
        </p:nvSpPr>
        <p:spPr bwMode="auto">
          <a:xfrm>
            <a:off x="7687468" y="3932847"/>
            <a:ext cx="38100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F7EF2-FD2A-4874-95EB-B696D2016A52}"/>
              </a:ext>
            </a:extLst>
          </p:cNvPr>
          <p:cNvSpPr/>
          <p:nvPr/>
        </p:nvSpPr>
        <p:spPr bwMode="auto">
          <a:xfrm>
            <a:off x="8135937" y="3932847"/>
            <a:ext cx="330817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49903-47EE-4F64-8F28-B7BCD158ACF7}"/>
              </a:ext>
            </a:extLst>
          </p:cNvPr>
          <p:cNvSpPr/>
          <p:nvPr/>
        </p:nvSpPr>
        <p:spPr bwMode="auto">
          <a:xfrm>
            <a:off x="8521541" y="3932847"/>
            <a:ext cx="38100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E7BD41-FE1E-419A-BE15-B07EB854F951}"/>
              </a:ext>
            </a:extLst>
          </p:cNvPr>
          <p:cNvSpPr/>
          <p:nvPr/>
        </p:nvSpPr>
        <p:spPr bwMode="auto">
          <a:xfrm>
            <a:off x="9386534" y="3932847"/>
            <a:ext cx="38100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FCA69F-8EF0-4A9E-BEAC-A200F51883F4}"/>
              </a:ext>
            </a:extLst>
          </p:cNvPr>
          <p:cNvSpPr/>
          <p:nvPr/>
        </p:nvSpPr>
        <p:spPr bwMode="auto">
          <a:xfrm>
            <a:off x="10515777" y="3932847"/>
            <a:ext cx="330817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71669E-8DF7-4201-9F43-61EC24FF4F1D}"/>
              </a:ext>
            </a:extLst>
          </p:cNvPr>
          <p:cNvSpPr/>
          <p:nvPr/>
        </p:nvSpPr>
        <p:spPr bwMode="auto">
          <a:xfrm>
            <a:off x="10909142" y="3932847"/>
            <a:ext cx="41132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1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15B3B-5926-4239-B5BB-43592D501345}"/>
              </a:ext>
            </a:extLst>
          </p:cNvPr>
          <p:cNvSpPr txBox="1"/>
          <p:nvPr/>
        </p:nvSpPr>
        <p:spPr>
          <a:xfrm>
            <a:off x="1643743" y="2967335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1F884-16BA-4EF6-8033-D86EB46E674A}"/>
              </a:ext>
            </a:extLst>
          </p:cNvPr>
          <p:cNvSpPr txBox="1"/>
          <p:nvPr/>
        </p:nvSpPr>
        <p:spPr>
          <a:xfrm>
            <a:off x="7424060" y="2967335"/>
            <a:ext cx="312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33965-5516-4EC0-AA46-BD42201FC86C}"/>
              </a:ext>
            </a:extLst>
          </p:cNvPr>
          <p:cNvSpPr txBox="1"/>
          <p:nvPr/>
        </p:nvSpPr>
        <p:spPr>
          <a:xfrm>
            <a:off x="1643743" y="2967335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4B86E-8241-43C5-8F13-25C30CC60AFD}"/>
              </a:ext>
            </a:extLst>
          </p:cNvPr>
          <p:cNvSpPr txBox="1"/>
          <p:nvPr/>
        </p:nvSpPr>
        <p:spPr>
          <a:xfrm>
            <a:off x="7424060" y="2967335"/>
            <a:ext cx="312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</p:spTree>
    <p:extLst>
      <p:ext uri="{BB962C8B-B14F-4D97-AF65-F5344CB8AC3E}">
        <p14:creationId xmlns:p14="http://schemas.microsoft.com/office/powerpoint/2010/main" val="636722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15B3B-5926-4239-B5BB-43592D501345}"/>
              </a:ext>
            </a:extLst>
          </p:cNvPr>
          <p:cNvSpPr txBox="1"/>
          <p:nvPr/>
        </p:nvSpPr>
        <p:spPr>
          <a:xfrm>
            <a:off x="2797628" y="724878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1F884-16BA-4EF6-8033-D86EB46E674A}"/>
              </a:ext>
            </a:extLst>
          </p:cNvPr>
          <p:cNvSpPr txBox="1"/>
          <p:nvPr/>
        </p:nvSpPr>
        <p:spPr>
          <a:xfrm>
            <a:off x="6270174" y="724878"/>
            <a:ext cx="312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AEA4A-1DF3-4A78-B1B6-B9F886D8A476}"/>
              </a:ext>
            </a:extLst>
          </p:cNvPr>
          <p:cNvSpPr/>
          <p:nvPr/>
        </p:nvSpPr>
        <p:spPr bwMode="auto">
          <a:xfrm flipV="1">
            <a:off x="6475073" y="777691"/>
            <a:ext cx="33655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49399-65A7-4551-B097-EF57293D9FCC}"/>
              </a:ext>
            </a:extLst>
          </p:cNvPr>
          <p:cNvSpPr/>
          <p:nvPr/>
        </p:nvSpPr>
        <p:spPr bwMode="auto">
          <a:xfrm flipV="1">
            <a:off x="6867295" y="777691"/>
            <a:ext cx="37408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46EB9-9835-4B86-9E4E-85CAF6624EED}"/>
              </a:ext>
            </a:extLst>
          </p:cNvPr>
          <p:cNvSpPr/>
          <p:nvPr/>
        </p:nvSpPr>
        <p:spPr bwMode="auto">
          <a:xfrm flipV="1">
            <a:off x="7281632" y="777691"/>
            <a:ext cx="37408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627CB-EA98-4E24-B72A-15BA6EF5C420}"/>
              </a:ext>
            </a:extLst>
          </p:cNvPr>
          <p:cNvSpPr/>
          <p:nvPr/>
        </p:nvSpPr>
        <p:spPr bwMode="auto">
          <a:xfrm flipV="1">
            <a:off x="7705493" y="777691"/>
            <a:ext cx="40742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C93E2-BB4A-4EFE-8BC1-0D96256A058C}"/>
              </a:ext>
            </a:extLst>
          </p:cNvPr>
          <p:cNvSpPr/>
          <p:nvPr/>
        </p:nvSpPr>
        <p:spPr bwMode="auto">
          <a:xfrm flipV="1">
            <a:off x="8142506" y="777691"/>
            <a:ext cx="253782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942DD-3AE8-4AE8-87FB-56DD3AF37A32}"/>
              </a:ext>
            </a:extLst>
          </p:cNvPr>
          <p:cNvSpPr/>
          <p:nvPr/>
        </p:nvSpPr>
        <p:spPr bwMode="auto">
          <a:xfrm flipV="1">
            <a:off x="8425875" y="777691"/>
            <a:ext cx="37760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49B31-1C18-47B4-95DC-3090EED42679}"/>
              </a:ext>
            </a:extLst>
          </p:cNvPr>
          <p:cNvSpPr/>
          <p:nvPr/>
        </p:nvSpPr>
        <p:spPr bwMode="auto">
          <a:xfrm flipV="1">
            <a:off x="8842757" y="777691"/>
            <a:ext cx="345693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F55DD2-5B89-4CF3-8BAC-504A572633C9}"/>
              </a:ext>
            </a:extLst>
          </p:cNvPr>
          <p:cNvSpPr/>
          <p:nvPr/>
        </p:nvSpPr>
        <p:spPr bwMode="auto">
          <a:xfrm>
            <a:off x="3057924" y="888420"/>
            <a:ext cx="33655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ED6C6-FD15-470C-A8AF-7D8148837D3E}"/>
              </a:ext>
            </a:extLst>
          </p:cNvPr>
          <p:cNvSpPr/>
          <p:nvPr/>
        </p:nvSpPr>
        <p:spPr bwMode="auto">
          <a:xfrm>
            <a:off x="3446629" y="888420"/>
            <a:ext cx="4062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7F1B4-CEEF-4997-95D6-D66D0A25B317}"/>
              </a:ext>
            </a:extLst>
          </p:cNvPr>
          <p:cNvSpPr/>
          <p:nvPr/>
        </p:nvSpPr>
        <p:spPr bwMode="auto">
          <a:xfrm>
            <a:off x="3899281" y="888420"/>
            <a:ext cx="4062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A355E6-5A29-4558-BE3A-9C5609C72F58}"/>
              </a:ext>
            </a:extLst>
          </p:cNvPr>
          <p:cNvSpPr/>
          <p:nvPr/>
        </p:nvSpPr>
        <p:spPr bwMode="auto">
          <a:xfrm>
            <a:off x="4361187" y="888420"/>
            <a:ext cx="339402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2B73E7-000F-442C-B31F-8B195415E2A9}"/>
              </a:ext>
            </a:extLst>
          </p:cNvPr>
          <p:cNvSpPr/>
          <p:nvPr/>
        </p:nvSpPr>
        <p:spPr bwMode="auto">
          <a:xfrm>
            <a:off x="4750903" y="888420"/>
            <a:ext cx="378309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53668-C090-431E-A941-AC1F752B9ABE}"/>
              </a:ext>
            </a:extLst>
          </p:cNvPr>
          <p:cNvSpPr/>
          <p:nvPr/>
        </p:nvSpPr>
        <p:spPr bwMode="auto">
          <a:xfrm>
            <a:off x="5178987" y="888420"/>
            <a:ext cx="39579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91E93-20FF-4F10-B912-71953A2E9DB9}"/>
              </a:ext>
            </a:extLst>
          </p:cNvPr>
          <p:cNvSpPr/>
          <p:nvPr/>
        </p:nvSpPr>
        <p:spPr bwMode="auto">
          <a:xfrm>
            <a:off x="5630451" y="888420"/>
            <a:ext cx="33458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AC814-B259-489E-9C10-5BD7A05D3F5D}"/>
              </a:ext>
            </a:extLst>
          </p:cNvPr>
          <p:cNvSpPr/>
          <p:nvPr/>
        </p:nvSpPr>
        <p:spPr bwMode="auto">
          <a:xfrm>
            <a:off x="6014806" y="888420"/>
            <a:ext cx="404594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A740B-731E-4D1E-B1FE-88350C5AD76B}"/>
              </a:ext>
            </a:extLst>
          </p:cNvPr>
          <p:cNvSpPr txBox="1"/>
          <p:nvPr/>
        </p:nvSpPr>
        <p:spPr>
          <a:xfrm>
            <a:off x="1643743" y="2967335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CAAC1-8E98-4C22-A380-604F9178440E}"/>
              </a:ext>
            </a:extLst>
          </p:cNvPr>
          <p:cNvSpPr txBox="1"/>
          <p:nvPr/>
        </p:nvSpPr>
        <p:spPr>
          <a:xfrm>
            <a:off x="7424060" y="2967335"/>
            <a:ext cx="312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419EC0-7179-4A18-AD82-7FA95BC60BE8}"/>
              </a:ext>
            </a:extLst>
          </p:cNvPr>
          <p:cNvSpPr txBox="1"/>
          <p:nvPr/>
        </p:nvSpPr>
        <p:spPr>
          <a:xfrm>
            <a:off x="1801362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1404E-42CE-4CE2-8E66-73A9853C18AB}"/>
              </a:ext>
            </a:extLst>
          </p:cNvPr>
          <p:cNvSpPr txBox="1"/>
          <p:nvPr/>
        </p:nvSpPr>
        <p:spPr>
          <a:xfrm>
            <a:off x="3115328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64AEEA-93AA-452F-885C-DEF6B46962BF}"/>
              </a:ext>
            </a:extLst>
          </p:cNvPr>
          <p:cNvSpPr txBox="1"/>
          <p:nvPr/>
        </p:nvSpPr>
        <p:spPr>
          <a:xfrm>
            <a:off x="4380922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EAD375-6FA9-43F5-946B-A7CA605739CD}"/>
              </a:ext>
            </a:extLst>
          </p:cNvPr>
          <p:cNvSpPr txBox="1"/>
          <p:nvPr/>
        </p:nvSpPr>
        <p:spPr>
          <a:xfrm>
            <a:off x="7533258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D50BCA-1DBB-4C3C-A3B4-756B84053A9C}"/>
              </a:ext>
            </a:extLst>
          </p:cNvPr>
          <p:cNvSpPr txBox="1"/>
          <p:nvPr/>
        </p:nvSpPr>
        <p:spPr>
          <a:xfrm>
            <a:off x="9909746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F4914-05AC-4949-894A-64D8925986D1}"/>
              </a:ext>
            </a:extLst>
          </p:cNvPr>
          <p:cNvSpPr txBox="1"/>
          <p:nvPr/>
        </p:nvSpPr>
        <p:spPr>
          <a:xfrm>
            <a:off x="7936608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439B5-D4C5-467F-A8A0-DF4A701A813F}"/>
              </a:ext>
            </a:extLst>
          </p:cNvPr>
          <p:cNvSpPr txBox="1"/>
          <p:nvPr/>
        </p:nvSpPr>
        <p:spPr>
          <a:xfrm>
            <a:off x="9506396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6C49A9-6F04-4E85-BE2F-9A5EB8DF50EB}"/>
              </a:ext>
            </a:extLst>
          </p:cNvPr>
          <p:cNvSpPr txBox="1"/>
          <p:nvPr/>
        </p:nvSpPr>
        <p:spPr>
          <a:xfrm>
            <a:off x="3515961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827112-C4D3-44D6-A7BD-2319B7D70E3A}"/>
              </a:ext>
            </a:extLst>
          </p:cNvPr>
          <p:cNvSpPr txBox="1"/>
          <p:nvPr/>
        </p:nvSpPr>
        <p:spPr>
          <a:xfrm>
            <a:off x="3953204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DD47-A80B-44E1-A224-0095895E706A}"/>
              </a:ext>
            </a:extLst>
          </p:cNvPr>
          <p:cNvSpPr txBox="1"/>
          <p:nvPr/>
        </p:nvSpPr>
        <p:spPr>
          <a:xfrm>
            <a:off x="2231462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47CD4-59E9-457E-AC9B-CB98C223EB4E}"/>
              </a:ext>
            </a:extLst>
          </p:cNvPr>
          <p:cNvSpPr txBox="1"/>
          <p:nvPr/>
        </p:nvSpPr>
        <p:spPr>
          <a:xfrm>
            <a:off x="8796338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1E8C2B-2AE8-450D-9589-AF6836474EC7}"/>
              </a:ext>
            </a:extLst>
          </p:cNvPr>
          <p:cNvSpPr txBox="1"/>
          <p:nvPr/>
        </p:nvSpPr>
        <p:spPr>
          <a:xfrm>
            <a:off x="8353422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E0ABE-1229-4E9A-B5E9-DA94884775BE}"/>
              </a:ext>
            </a:extLst>
          </p:cNvPr>
          <p:cNvSpPr txBox="1"/>
          <p:nvPr/>
        </p:nvSpPr>
        <p:spPr>
          <a:xfrm>
            <a:off x="4803784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9A6046-B4E4-4F5C-A830-7852699B30DF}"/>
              </a:ext>
            </a:extLst>
          </p:cNvPr>
          <p:cNvSpPr txBox="1"/>
          <p:nvPr/>
        </p:nvSpPr>
        <p:spPr>
          <a:xfrm>
            <a:off x="2685534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36EC0-110E-432C-AB8D-F68C97672831}"/>
              </a:ext>
            </a:extLst>
          </p:cNvPr>
          <p:cNvSpPr txBox="1"/>
          <p:nvPr/>
        </p:nvSpPr>
        <p:spPr>
          <a:xfrm>
            <a:off x="9162681" y="2967335"/>
            <a:ext cx="5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75166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15B3B-5926-4239-B5BB-43592D501345}"/>
              </a:ext>
            </a:extLst>
          </p:cNvPr>
          <p:cNvSpPr txBox="1"/>
          <p:nvPr/>
        </p:nvSpPr>
        <p:spPr>
          <a:xfrm>
            <a:off x="2797628" y="724878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1F884-16BA-4EF6-8033-D86EB46E674A}"/>
              </a:ext>
            </a:extLst>
          </p:cNvPr>
          <p:cNvSpPr txBox="1"/>
          <p:nvPr/>
        </p:nvSpPr>
        <p:spPr>
          <a:xfrm>
            <a:off x="6270174" y="724878"/>
            <a:ext cx="312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AEA4A-1DF3-4A78-B1B6-B9F886D8A476}"/>
              </a:ext>
            </a:extLst>
          </p:cNvPr>
          <p:cNvSpPr/>
          <p:nvPr/>
        </p:nvSpPr>
        <p:spPr bwMode="auto">
          <a:xfrm flipV="1">
            <a:off x="6475073" y="777691"/>
            <a:ext cx="336550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49399-65A7-4551-B097-EF57293D9FCC}"/>
              </a:ext>
            </a:extLst>
          </p:cNvPr>
          <p:cNvSpPr/>
          <p:nvPr/>
        </p:nvSpPr>
        <p:spPr bwMode="auto">
          <a:xfrm flipV="1">
            <a:off x="6867295" y="777691"/>
            <a:ext cx="37408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46EB9-9835-4B86-9E4E-85CAF6624EED}"/>
              </a:ext>
            </a:extLst>
          </p:cNvPr>
          <p:cNvSpPr/>
          <p:nvPr/>
        </p:nvSpPr>
        <p:spPr bwMode="auto">
          <a:xfrm flipV="1">
            <a:off x="7281632" y="777691"/>
            <a:ext cx="37408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627CB-EA98-4E24-B72A-15BA6EF5C420}"/>
              </a:ext>
            </a:extLst>
          </p:cNvPr>
          <p:cNvSpPr/>
          <p:nvPr/>
        </p:nvSpPr>
        <p:spPr bwMode="auto">
          <a:xfrm flipV="1">
            <a:off x="7705493" y="777691"/>
            <a:ext cx="40742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C93E2-BB4A-4EFE-8BC1-0D96256A058C}"/>
              </a:ext>
            </a:extLst>
          </p:cNvPr>
          <p:cNvSpPr/>
          <p:nvPr/>
        </p:nvSpPr>
        <p:spPr bwMode="auto">
          <a:xfrm flipV="1">
            <a:off x="8142506" y="777691"/>
            <a:ext cx="253782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942DD-3AE8-4AE8-87FB-56DD3AF37A32}"/>
              </a:ext>
            </a:extLst>
          </p:cNvPr>
          <p:cNvSpPr/>
          <p:nvPr/>
        </p:nvSpPr>
        <p:spPr bwMode="auto">
          <a:xfrm flipV="1">
            <a:off x="8425875" y="777691"/>
            <a:ext cx="37760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49B31-1C18-47B4-95DC-3090EED42679}"/>
              </a:ext>
            </a:extLst>
          </p:cNvPr>
          <p:cNvSpPr/>
          <p:nvPr/>
        </p:nvSpPr>
        <p:spPr bwMode="auto">
          <a:xfrm flipV="1">
            <a:off x="8842757" y="777691"/>
            <a:ext cx="345693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F55DD2-5B89-4CF3-8BAC-504A572633C9}"/>
              </a:ext>
            </a:extLst>
          </p:cNvPr>
          <p:cNvSpPr/>
          <p:nvPr/>
        </p:nvSpPr>
        <p:spPr bwMode="auto">
          <a:xfrm>
            <a:off x="3057924" y="888420"/>
            <a:ext cx="33655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ED6C6-FD15-470C-A8AF-7D8148837D3E}"/>
              </a:ext>
            </a:extLst>
          </p:cNvPr>
          <p:cNvSpPr/>
          <p:nvPr/>
        </p:nvSpPr>
        <p:spPr bwMode="auto">
          <a:xfrm>
            <a:off x="3446629" y="888420"/>
            <a:ext cx="4062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7F1B4-CEEF-4997-95D6-D66D0A25B317}"/>
              </a:ext>
            </a:extLst>
          </p:cNvPr>
          <p:cNvSpPr/>
          <p:nvPr/>
        </p:nvSpPr>
        <p:spPr bwMode="auto">
          <a:xfrm>
            <a:off x="3899281" y="888420"/>
            <a:ext cx="4062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A355E6-5A29-4558-BE3A-9C5609C72F58}"/>
              </a:ext>
            </a:extLst>
          </p:cNvPr>
          <p:cNvSpPr/>
          <p:nvPr/>
        </p:nvSpPr>
        <p:spPr bwMode="auto">
          <a:xfrm>
            <a:off x="4361187" y="888420"/>
            <a:ext cx="339402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2B73E7-000F-442C-B31F-8B195415E2A9}"/>
              </a:ext>
            </a:extLst>
          </p:cNvPr>
          <p:cNvSpPr/>
          <p:nvPr/>
        </p:nvSpPr>
        <p:spPr bwMode="auto">
          <a:xfrm>
            <a:off x="4750903" y="888420"/>
            <a:ext cx="378309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53668-C090-431E-A941-AC1F752B9ABE}"/>
              </a:ext>
            </a:extLst>
          </p:cNvPr>
          <p:cNvSpPr/>
          <p:nvPr/>
        </p:nvSpPr>
        <p:spPr bwMode="auto">
          <a:xfrm>
            <a:off x="5178987" y="888420"/>
            <a:ext cx="39579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91E93-20FF-4F10-B912-71953A2E9DB9}"/>
              </a:ext>
            </a:extLst>
          </p:cNvPr>
          <p:cNvSpPr/>
          <p:nvPr/>
        </p:nvSpPr>
        <p:spPr bwMode="auto">
          <a:xfrm>
            <a:off x="5630451" y="888420"/>
            <a:ext cx="33458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AC814-B259-489E-9C10-5BD7A05D3F5D}"/>
              </a:ext>
            </a:extLst>
          </p:cNvPr>
          <p:cNvSpPr/>
          <p:nvPr/>
        </p:nvSpPr>
        <p:spPr bwMode="auto">
          <a:xfrm>
            <a:off x="6014806" y="888420"/>
            <a:ext cx="404594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A740B-731E-4D1E-B1FE-88350C5AD76B}"/>
              </a:ext>
            </a:extLst>
          </p:cNvPr>
          <p:cNvSpPr txBox="1"/>
          <p:nvPr/>
        </p:nvSpPr>
        <p:spPr>
          <a:xfrm>
            <a:off x="1643743" y="2967335"/>
            <a:ext cx="388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abdacbab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CAAC1-8E98-4C22-A380-604F9178440E}"/>
              </a:ext>
            </a:extLst>
          </p:cNvPr>
          <p:cNvSpPr txBox="1"/>
          <p:nvPr/>
        </p:nvSpPr>
        <p:spPr>
          <a:xfrm>
            <a:off x="7424060" y="2967335"/>
            <a:ext cx="312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acebfca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5DED04-A873-42DA-B90C-E537133FBEC2}"/>
              </a:ext>
            </a:extLst>
          </p:cNvPr>
          <p:cNvSpPr txBox="1"/>
          <p:nvPr/>
        </p:nvSpPr>
        <p:spPr>
          <a:xfrm>
            <a:off x="2959092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82F822-6411-4537-9203-9D9DFDD8A464}"/>
              </a:ext>
            </a:extLst>
          </p:cNvPr>
          <p:cNvSpPr txBox="1"/>
          <p:nvPr/>
        </p:nvSpPr>
        <p:spPr>
          <a:xfrm>
            <a:off x="3808511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B8B54C-98A1-41D1-A02D-9CA790478B15}"/>
              </a:ext>
            </a:extLst>
          </p:cNvPr>
          <p:cNvSpPr txBox="1"/>
          <p:nvPr/>
        </p:nvSpPr>
        <p:spPr>
          <a:xfrm>
            <a:off x="4657930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6D3F8D-1CDA-4EB2-A518-BC5ED7334558}"/>
              </a:ext>
            </a:extLst>
          </p:cNvPr>
          <p:cNvSpPr txBox="1"/>
          <p:nvPr/>
        </p:nvSpPr>
        <p:spPr>
          <a:xfrm>
            <a:off x="7492488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AB9219-C543-44E9-BAEC-61EA286CAD07}"/>
              </a:ext>
            </a:extLst>
          </p:cNvPr>
          <p:cNvSpPr txBox="1"/>
          <p:nvPr/>
        </p:nvSpPr>
        <p:spPr>
          <a:xfrm>
            <a:off x="8755031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BF3383-1E1A-4EF1-A775-7F0FED8E403C}"/>
              </a:ext>
            </a:extLst>
          </p:cNvPr>
          <p:cNvSpPr txBox="1"/>
          <p:nvPr/>
        </p:nvSpPr>
        <p:spPr>
          <a:xfrm>
            <a:off x="8329947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58E6E0-2DB8-471E-8B1A-B3A9FE3221A8}"/>
              </a:ext>
            </a:extLst>
          </p:cNvPr>
          <p:cNvSpPr txBox="1"/>
          <p:nvPr/>
        </p:nvSpPr>
        <p:spPr>
          <a:xfrm>
            <a:off x="7895877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DFCF0-8602-4497-92EC-10604EE28F69}"/>
              </a:ext>
            </a:extLst>
          </p:cNvPr>
          <p:cNvSpPr txBox="1"/>
          <p:nvPr/>
        </p:nvSpPr>
        <p:spPr>
          <a:xfrm>
            <a:off x="7062911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C303D8-0838-4C86-9C0C-BB2916609239}"/>
              </a:ext>
            </a:extLst>
          </p:cNvPr>
          <p:cNvSpPr txBox="1"/>
          <p:nvPr/>
        </p:nvSpPr>
        <p:spPr>
          <a:xfrm>
            <a:off x="6335766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3C5AC5-8840-4259-ABF7-821AF746E406}"/>
              </a:ext>
            </a:extLst>
          </p:cNvPr>
          <p:cNvSpPr txBox="1"/>
          <p:nvPr/>
        </p:nvSpPr>
        <p:spPr>
          <a:xfrm>
            <a:off x="3388012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D3AF0C-EA1C-491B-82F0-325926D4E18C}"/>
              </a:ext>
            </a:extLst>
          </p:cNvPr>
          <p:cNvSpPr txBox="1"/>
          <p:nvPr/>
        </p:nvSpPr>
        <p:spPr>
          <a:xfrm>
            <a:off x="5062052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4AC00A-E5EE-4A29-8BED-EF86DD04A916}"/>
              </a:ext>
            </a:extLst>
          </p:cNvPr>
          <p:cNvSpPr txBox="1"/>
          <p:nvPr/>
        </p:nvSpPr>
        <p:spPr>
          <a:xfrm>
            <a:off x="5476467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99D0B9-BFE1-43DD-8D7E-3E6FBFAF66E0}"/>
              </a:ext>
            </a:extLst>
          </p:cNvPr>
          <p:cNvSpPr txBox="1"/>
          <p:nvPr/>
        </p:nvSpPr>
        <p:spPr>
          <a:xfrm>
            <a:off x="4234275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FE64F0-74FE-4663-8023-A41B695C2795}"/>
              </a:ext>
            </a:extLst>
          </p:cNvPr>
          <p:cNvSpPr txBox="1"/>
          <p:nvPr/>
        </p:nvSpPr>
        <p:spPr>
          <a:xfrm>
            <a:off x="5895823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E4FEC7-86B1-4A27-A2BB-CE4EA7ABFCAB}"/>
              </a:ext>
            </a:extLst>
          </p:cNvPr>
          <p:cNvSpPr txBox="1"/>
          <p:nvPr/>
        </p:nvSpPr>
        <p:spPr>
          <a:xfrm>
            <a:off x="6699339" y="5046250"/>
            <a:ext cx="4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240588-43CF-45E1-95C7-664B29536A51}"/>
              </a:ext>
            </a:extLst>
          </p:cNvPr>
          <p:cNvSpPr/>
          <p:nvPr/>
        </p:nvSpPr>
        <p:spPr bwMode="auto">
          <a:xfrm>
            <a:off x="3026971" y="5169310"/>
            <a:ext cx="336550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2EC64E-A6AE-42B7-BEF9-29C4A8BCD7B6}"/>
              </a:ext>
            </a:extLst>
          </p:cNvPr>
          <p:cNvSpPr/>
          <p:nvPr/>
        </p:nvSpPr>
        <p:spPr bwMode="auto">
          <a:xfrm>
            <a:off x="3437105" y="5169310"/>
            <a:ext cx="406233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E3EC19-55A4-49F3-BC31-07C420FBF151}"/>
              </a:ext>
            </a:extLst>
          </p:cNvPr>
          <p:cNvSpPr/>
          <p:nvPr/>
        </p:nvSpPr>
        <p:spPr bwMode="auto">
          <a:xfrm>
            <a:off x="4270644" y="5169310"/>
            <a:ext cx="397021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F75352-674A-4E7F-9B4A-BA0ABD9297A4}"/>
              </a:ext>
            </a:extLst>
          </p:cNvPr>
          <p:cNvSpPr/>
          <p:nvPr/>
        </p:nvSpPr>
        <p:spPr bwMode="auto">
          <a:xfrm>
            <a:off x="4733387" y="5169310"/>
            <a:ext cx="328665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DC2422-DBE1-4D27-BFCF-8D72427CF311}"/>
              </a:ext>
            </a:extLst>
          </p:cNvPr>
          <p:cNvSpPr/>
          <p:nvPr/>
        </p:nvSpPr>
        <p:spPr bwMode="auto">
          <a:xfrm>
            <a:off x="5118476" y="5169310"/>
            <a:ext cx="367232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D43CFC-A301-407A-ADFA-480DC2D7C6B6}"/>
              </a:ext>
            </a:extLst>
          </p:cNvPr>
          <p:cNvSpPr/>
          <p:nvPr/>
        </p:nvSpPr>
        <p:spPr bwMode="auto">
          <a:xfrm>
            <a:off x="7112305" y="5169310"/>
            <a:ext cx="390549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BDB85B3-1F05-4819-941C-5EF787618437}"/>
              </a:ext>
            </a:extLst>
          </p:cNvPr>
          <p:cNvSpPr/>
          <p:nvPr/>
        </p:nvSpPr>
        <p:spPr bwMode="auto">
          <a:xfrm>
            <a:off x="7559150" y="5169310"/>
            <a:ext cx="336727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B02DB3-F35D-4AC9-9C25-960473760A6F}"/>
              </a:ext>
            </a:extLst>
          </p:cNvPr>
          <p:cNvSpPr/>
          <p:nvPr/>
        </p:nvSpPr>
        <p:spPr bwMode="auto">
          <a:xfrm>
            <a:off x="8374849" y="5169310"/>
            <a:ext cx="400057" cy="715736"/>
          </a:xfrm>
          <a:prstGeom prst="rect">
            <a:avLst/>
          </a:prstGeom>
          <a:gradFill>
            <a:gsLst>
              <a:gs pos="0">
                <a:srgbClr val="F9AE57"/>
              </a:gs>
              <a:gs pos="69000">
                <a:srgbClr val="F97B57">
                  <a:alpha val="0"/>
                </a:srgbClr>
              </a:gs>
              <a:gs pos="38000">
                <a:srgbClr val="F9AE57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D83538-4365-448D-AC4F-479DB5A772BA}"/>
              </a:ext>
            </a:extLst>
          </p:cNvPr>
          <p:cNvSpPr/>
          <p:nvPr/>
        </p:nvSpPr>
        <p:spPr bwMode="auto">
          <a:xfrm flipV="1">
            <a:off x="8821670" y="5084350"/>
            <a:ext cx="341011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1690B6-457F-426B-AE42-FD2C92E2B4F9}"/>
              </a:ext>
            </a:extLst>
          </p:cNvPr>
          <p:cNvSpPr/>
          <p:nvPr/>
        </p:nvSpPr>
        <p:spPr bwMode="auto">
          <a:xfrm flipV="1">
            <a:off x="7954923" y="5084350"/>
            <a:ext cx="362273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C1BFCC-4409-42CD-A283-A044003D161E}"/>
              </a:ext>
            </a:extLst>
          </p:cNvPr>
          <p:cNvSpPr/>
          <p:nvPr/>
        </p:nvSpPr>
        <p:spPr bwMode="auto">
          <a:xfrm flipV="1">
            <a:off x="6806471" y="5084350"/>
            <a:ext cx="26680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F04306-5928-4579-9329-64BBEEF07760}"/>
              </a:ext>
            </a:extLst>
          </p:cNvPr>
          <p:cNvSpPr/>
          <p:nvPr/>
        </p:nvSpPr>
        <p:spPr bwMode="auto">
          <a:xfrm flipV="1">
            <a:off x="6378773" y="5084350"/>
            <a:ext cx="387796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852444-FC1D-43BD-94C0-C90F6AEBE127}"/>
              </a:ext>
            </a:extLst>
          </p:cNvPr>
          <p:cNvSpPr/>
          <p:nvPr/>
        </p:nvSpPr>
        <p:spPr bwMode="auto">
          <a:xfrm flipV="1">
            <a:off x="5948761" y="5084350"/>
            <a:ext cx="383027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3C3FAC-9682-4CF7-B389-10BA6CF0E07A}"/>
              </a:ext>
            </a:extLst>
          </p:cNvPr>
          <p:cNvSpPr/>
          <p:nvPr/>
        </p:nvSpPr>
        <p:spPr bwMode="auto">
          <a:xfrm flipV="1">
            <a:off x="5534342" y="5084350"/>
            <a:ext cx="374517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982FA2-4C3A-4301-8F88-3331A05B24DD}"/>
              </a:ext>
            </a:extLst>
          </p:cNvPr>
          <p:cNvSpPr/>
          <p:nvPr/>
        </p:nvSpPr>
        <p:spPr bwMode="auto">
          <a:xfrm flipV="1">
            <a:off x="3882797" y="5084350"/>
            <a:ext cx="338182" cy="715736"/>
          </a:xfrm>
          <a:prstGeom prst="rect">
            <a:avLst/>
          </a:prstGeom>
          <a:gradFill>
            <a:gsLst>
              <a:gs pos="0">
                <a:srgbClr val="8690FA"/>
              </a:gs>
              <a:gs pos="69000">
                <a:srgbClr val="8690FA">
                  <a:alpha val="0"/>
                </a:srgbClr>
              </a:gs>
              <a:gs pos="38000">
                <a:srgbClr val="8690FA">
                  <a:alpha val="29000"/>
                </a:srgbClr>
              </a:gs>
              <a:gs pos="100000">
                <a:srgbClr val="F97B57">
                  <a:alpha val="0"/>
                </a:srgbClr>
              </a:gs>
            </a:gsLst>
            <a:lin ang="5400000" scaled="1"/>
          </a:gra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35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16472</TotalTime>
  <Words>2582</Words>
  <Application>Microsoft Office PowerPoint</Application>
  <PresentationFormat>Widescreen</PresentationFormat>
  <Paragraphs>656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2021-09-30T10:02:32Z</dcterms:modified>
</cp:coreProperties>
</file>