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8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05FF-FC5E-48B2-A6F3-F4DCACAA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DCFB8-0B61-4129-872A-9A44CB9C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2814-3F13-4B62-BB41-F201B87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283-4271-4F9D-BC03-047649A5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DA66-FB30-4746-A3E1-4EA50FBC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AEA9-38DC-45F9-9FB5-CBF00706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36BB3-B66D-4D8C-8A19-398DC3A3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139C-E8A6-4AAC-8DC2-3C462000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5F35-CC00-4C19-A5A2-C0CECBC4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8842-0F26-420A-B7C0-A370084A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7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73B10-4E09-4B1D-B167-B982D7713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4C3FE-3709-4C63-BF1B-F684B427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DAEC-0C3E-4771-B73D-E8DF4486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F197-C3EC-4589-91AA-0ECBD941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E420-B583-46B1-87BC-C4A866BA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63FF-D5D2-41BE-A68F-38B5288E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2058-85BA-4377-AC38-61A908BC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6DB8-774E-4B1A-94F8-2DC434D5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EE9D-1E6E-4AFF-A05F-6768DAA4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DC68-AE10-4F62-89E9-9F1490D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309D-C61D-4415-A2A8-095B66DF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6B31-85F3-4D49-A4F3-031EF85E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9A90-3075-44E0-B8AE-D3D077FD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EFCB-5249-4BDD-BEDF-CFF37A69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A33A-2C29-40B2-A0CE-B5140BF7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B665-4E98-46FE-8D67-F55123F5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15BA-2733-43FC-8586-B21274F3C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206BF-E100-4DDD-8ED9-A28B65A7F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B9A7-97F5-4819-86DA-D0F7B7C0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B31B-66A7-4EB8-9DA2-1D8A95E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2D03-E15E-449B-B3CF-A4768C46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8A37-6185-4A4A-BE9E-2A05A895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9513B-3E58-44C9-887A-BC3EBC2D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D40F3-40BB-475B-87E0-DD732260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1A2F4-E376-4A6E-858D-3E9152A9F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225CE-7769-4AE3-A2E5-3C8E711DC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949E2-7909-47B3-999C-49B29E8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B4C90-C2D4-41F5-AEC1-5C2A1C9E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613D-DFA5-4E7A-A2F7-992F5588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29C1-5288-4D44-BA3D-D5197EFB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9DC25-0E58-4308-B1B0-63718B16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CC1-1CFD-46C6-82B1-78F6EECF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BA6B3-7BF2-44E5-8B8D-636766DE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54665-6898-4D0F-84B8-099B52B8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51322-C460-45B4-A46F-F00BDB88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95B61-7F8C-40F3-A606-46B22D8A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1D18-773C-402B-A136-AD7D0F8C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98A0-5E67-4498-BD7A-CBDD8F616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A2141-B50B-4636-878B-2BFA9307B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45DC-368B-4F7B-9F10-259E1AF7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833C-B7DE-4E70-AC1F-AD6F0ADE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F59-260A-4517-A449-F09282C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63CD-4BB7-47C0-988F-11466B65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EE634-D509-4B03-B294-2C68CA9B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8D324-429A-4888-AA4D-46B7A018C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5486-6D8D-4A5B-B517-9ADD75F6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DBFC-E39E-4C40-9BD9-97EE245E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C211D-A072-42AB-B781-07F065B9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D5588-DEAB-4C9E-9150-94FDAD34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40BF1-4A52-4FBA-94B6-F13B3907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B1B3-5D6D-4E08-8B66-703D03B42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CA2E-B213-45E8-913F-E42309B26EE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8ACF-8629-462F-A66B-003BE91F0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FB51D-2BA6-4F9C-B30A-1FA853AE2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71B5-AEED-4D24-85F5-BB5174F3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09B-87CF-43EF-B4E6-E9EC2383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06" y="754537"/>
            <a:ext cx="10253871" cy="5641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ROS + Gazebo Quadcopter Simulator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9CE6EA-3F89-4D4A-9A20-3AEA45076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8" y="2910929"/>
            <a:ext cx="4427349" cy="124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zebo_big">
            <a:extLst>
              <a:ext uri="{FF2B5EF4-FFF2-40B4-BE49-F238E27FC236}">
                <a16:creationId xmlns:a16="http://schemas.microsoft.com/office/drawing/2014/main" id="{DC36B6AB-A751-42AC-8CF0-BB12AE92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21" y="2264029"/>
            <a:ext cx="2111682" cy="254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67765E5-7CAF-4322-B089-4C060D68F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870" y="2296588"/>
            <a:ext cx="2575561" cy="22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09B-87CF-43EF-B4E6-E9EC2383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490"/>
            <a:ext cx="4567716" cy="6925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What is ROS?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D33B-A9CB-4B5B-A1E5-C3A0DE1B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0182"/>
            <a:ext cx="10104783" cy="2593657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ROS is an open-source robot operating system</a:t>
            </a:r>
          </a:p>
          <a:p>
            <a:r>
              <a:rPr lang="en-US" sz="2000" dirty="0">
                <a:ea typeface="+mn-lt"/>
                <a:cs typeface="+mn-lt"/>
              </a:rPr>
              <a:t>A set of software libraries and tools that help you build robot applications that work across a wide variety of robotic platforms</a:t>
            </a:r>
          </a:p>
          <a:p>
            <a:r>
              <a:rPr lang="en-US" sz="2000" dirty="0">
                <a:ea typeface="+mn-lt"/>
                <a:cs typeface="+mn-lt"/>
              </a:rPr>
              <a:t>ROS topics are named communication buses that exchange messages between </a:t>
            </a:r>
            <a:r>
              <a:rPr lang="en-US" sz="2000" dirty="0" err="1">
                <a:ea typeface="+mn-lt"/>
                <a:cs typeface="+mn-lt"/>
              </a:rPr>
              <a:t>ros</a:t>
            </a:r>
            <a:r>
              <a:rPr lang="en-US" sz="2000" dirty="0">
                <a:ea typeface="+mn-lt"/>
                <a:cs typeface="+mn-lt"/>
              </a:rPr>
              <a:t> nodes and have anonymous publish/subscribe semantics</a:t>
            </a:r>
          </a:p>
          <a:p>
            <a:r>
              <a:rPr lang="en-US" sz="2000" dirty="0">
                <a:ea typeface="+mn-lt"/>
                <a:cs typeface="+mn-lt"/>
              </a:rPr>
              <a:t>Several robotics sensors that are supported by official ROS packages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FABE9D-33A1-4B6E-B834-F660FD85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333" y="475490"/>
            <a:ext cx="2766787" cy="65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2451430-F211-4981-8492-459A0188AD00}"/>
              </a:ext>
            </a:extLst>
          </p:cNvPr>
          <p:cNvSpPr/>
          <p:nvPr/>
        </p:nvSpPr>
        <p:spPr>
          <a:xfrm>
            <a:off x="4878516" y="4235016"/>
            <a:ext cx="1351603" cy="7535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1D864-68AD-4A71-B518-8BE6FDB02FE4}"/>
              </a:ext>
            </a:extLst>
          </p:cNvPr>
          <p:cNvSpPr/>
          <p:nvPr/>
        </p:nvSpPr>
        <p:spPr>
          <a:xfrm>
            <a:off x="3049050" y="4093460"/>
            <a:ext cx="1351603" cy="50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7EEBA-4B55-4FE9-86AF-4CD9F94AF94B}"/>
              </a:ext>
            </a:extLst>
          </p:cNvPr>
          <p:cNvSpPr/>
          <p:nvPr/>
        </p:nvSpPr>
        <p:spPr>
          <a:xfrm>
            <a:off x="6707982" y="4094191"/>
            <a:ext cx="1351603" cy="50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DBF2-664E-496C-9A65-465917A31D89}"/>
              </a:ext>
            </a:extLst>
          </p:cNvPr>
          <p:cNvSpPr/>
          <p:nvPr/>
        </p:nvSpPr>
        <p:spPr>
          <a:xfrm>
            <a:off x="4878516" y="5584388"/>
            <a:ext cx="1351603" cy="50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A7C3E-75C4-4CAA-9B61-AB8EFE9A75CD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4400653" y="4595814"/>
            <a:ext cx="477863" cy="15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CA933D-EF3E-4F02-B838-AEE5AA57DFFE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4400653" y="4344637"/>
            <a:ext cx="675801" cy="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8A1B4B-B8AC-4C89-AF57-8F0453579EBF}"/>
              </a:ext>
            </a:extLst>
          </p:cNvPr>
          <p:cNvCxnSpPr>
            <a:cxnSpLocks/>
            <a:stCxn id="3" idx="7"/>
            <a:endCxn id="9" idx="1"/>
          </p:cNvCxnSpPr>
          <p:nvPr/>
        </p:nvCxnSpPr>
        <p:spPr>
          <a:xfrm>
            <a:off x="6032181" y="4345368"/>
            <a:ext cx="6758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545FB8-0176-4726-A347-3CA35149F566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>
            <a:off x="6230119" y="4596545"/>
            <a:ext cx="1153665" cy="15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5265FC-56D7-4803-AEDA-9BF81D8D00BC}"/>
              </a:ext>
            </a:extLst>
          </p:cNvPr>
          <p:cNvCxnSpPr>
            <a:cxnSpLocks/>
          </p:cNvCxnSpPr>
          <p:nvPr/>
        </p:nvCxnSpPr>
        <p:spPr>
          <a:xfrm>
            <a:off x="5297557" y="4988546"/>
            <a:ext cx="0" cy="59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619D17-03F3-445E-AFB2-D6EEC3AB6BEA}"/>
              </a:ext>
            </a:extLst>
          </p:cNvPr>
          <p:cNvCxnSpPr>
            <a:cxnSpLocks/>
          </p:cNvCxnSpPr>
          <p:nvPr/>
        </p:nvCxnSpPr>
        <p:spPr>
          <a:xfrm flipV="1">
            <a:off x="5705061" y="4988546"/>
            <a:ext cx="0" cy="595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2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09B-87CF-43EF-B4E6-E9EC2383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490"/>
            <a:ext cx="4567716" cy="6925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What is Gazebo?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D33B-A9CB-4B5B-A1E5-C3A0DE1B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269"/>
            <a:ext cx="4439479" cy="1575146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 simulator for robot research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Real time physic engine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High-quality graphics (ORGE)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A rich set of Sensor &amp; Plugins</a:t>
            </a:r>
          </a:p>
        </p:txBody>
      </p:sp>
      <p:pic>
        <p:nvPicPr>
          <p:cNvPr id="15" name="Picture 4" descr="gazebo_big">
            <a:extLst>
              <a:ext uri="{FF2B5EF4-FFF2-40B4-BE49-F238E27FC236}">
                <a16:creationId xmlns:a16="http://schemas.microsoft.com/office/drawing/2014/main" id="{D70AF1E6-28C5-4B32-B57D-34BDE05E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25" y="3575210"/>
            <a:ext cx="1242391" cy="157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DC7FC4-48BD-4B29-B23C-120876E3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20" y="1168054"/>
            <a:ext cx="7244080" cy="521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4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9A2EE9-C099-463C-96D1-F23CA7A722D9}"/>
              </a:ext>
            </a:extLst>
          </p:cNvPr>
          <p:cNvCxnSpPr>
            <a:cxnSpLocks/>
          </p:cNvCxnSpPr>
          <p:nvPr/>
        </p:nvCxnSpPr>
        <p:spPr>
          <a:xfrm>
            <a:off x="3503654" y="1371600"/>
            <a:ext cx="0" cy="411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22C42-C5B1-4AC8-87EC-F756156A5757}"/>
              </a:ext>
            </a:extLst>
          </p:cNvPr>
          <p:cNvCxnSpPr/>
          <p:nvPr/>
        </p:nvCxnSpPr>
        <p:spPr>
          <a:xfrm>
            <a:off x="7679414" y="1371600"/>
            <a:ext cx="0" cy="411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251D4F0-EC52-4B99-A2D2-014916E13F5E}"/>
              </a:ext>
            </a:extLst>
          </p:cNvPr>
          <p:cNvSpPr txBox="1">
            <a:spLocks/>
          </p:cNvSpPr>
          <p:nvPr/>
        </p:nvSpPr>
        <p:spPr>
          <a:xfrm>
            <a:off x="2189480" y="202248"/>
            <a:ext cx="8234680" cy="537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Simulated Drone Framework (ROS-GAZEBO)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E355B-282F-49E8-841D-A8DC9941FB6F}"/>
              </a:ext>
            </a:extLst>
          </p:cNvPr>
          <p:cNvSpPr/>
          <p:nvPr/>
        </p:nvSpPr>
        <p:spPr>
          <a:xfrm>
            <a:off x="8026400" y="1371600"/>
            <a:ext cx="2712720" cy="16662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/drone/</a:t>
            </a:r>
            <a:r>
              <a:rPr lang="en-US" dirty="0" err="1"/>
              <a:t>cmd_val</a:t>
            </a:r>
            <a:endParaRPr lang="en-US" dirty="0"/>
          </a:p>
          <a:p>
            <a:pPr algn="ctr"/>
            <a:r>
              <a:rPr lang="en-US" dirty="0"/>
              <a:t>/drone/land /drone/</a:t>
            </a:r>
            <a:r>
              <a:rPr lang="en-US" dirty="0" err="1"/>
              <a:t>posctrl</a:t>
            </a:r>
            <a:r>
              <a:rPr lang="en-US" dirty="0"/>
              <a:t> /drone/reset /drone/takeoff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A0A84C-38BD-4582-93EB-F3846AC9A3B2}"/>
              </a:ext>
            </a:extLst>
          </p:cNvPr>
          <p:cNvSpPr/>
          <p:nvPr/>
        </p:nvSpPr>
        <p:spPr>
          <a:xfrm>
            <a:off x="8026400" y="3230880"/>
            <a:ext cx="2712720" cy="8229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/drone/</a:t>
            </a:r>
            <a:r>
              <a:rPr lang="en-US" dirty="0" err="1"/>
              <a:t>imu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51189-3325-4D01-80E3-34553F495EE2}"/>
              </a:ext>
            </a:extLst>
          </p:cNvPr>
          <p:cNvSpPr/>
          <p:nvPr/>
        </p:nvSpPr>
        <p:spPr>
          <a:xfrm>
            <a:off x="8026400" y="4521200"/>
            <a:ext cx="2712720" cy="8229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image_raw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29A9F-A677-40EF-8AA6-34FE7B692410}"/>
              </a:ext>
            </a:extLst>
          </p:cNvPr>
          <p:cNvSpPr/>
          <p:nvPr/>
        </p:nvSpPr>
        <p:spPr>
          <a:xfrm>
            <a:off x="3759200" y="1503680"/>
            <a:ext cx="3647436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lib_plugin_ros_init.so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05BB19-F84F-4312-820C-42EED50955A7}"/>
              </a:ext>
            </a:extLst>
          </p:cNvPr>
          <p:cNvSpPr/>
          <p:nvPr/>
        </p:nvSpPr>
        <p:spPr>
          <a:xfrm>
            <a:off x="3756660" y="2549684"/>
            <a:ext cx="3647436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lib_plugin_drone.so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D0B14-DF13-4675-BD11-2D1C841CF3F3}"/>
              </a:ext>
            </a:extLst>
          </p:cNvPr>
          <p:cNvSpPr/>
          <p:nvPr/>
        </p:nvSpPr>
        <p:spPr>
          <a:xfrm>
            <a:off x="3756660" y="3595688"/>
            <a:ext cx="3647436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lib_plugin_ros_imu.so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78A2C-F52D-49F2-A2C9-2591674B7E35}"/>
              </a:ext>
            </a:extLst>
          </p:cNvPr>
          <p:cNvSpPr/>
          <p:nvPr/>
        </p:nvSpPr>
        <p:spPr>
          <a:xfrm>
            <a:off x="3756660" y="4602480"/>
            <a:ext cx="3647436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lib_plugin_ros_cam.so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A24774-19CA-4FE8-A3CC-2EE23278889D}"/>
              </a:ext>
            </a:extLst>
          </p:cNvPr>
          <p:cNvSpPr/>
          <p:nvPr/>
        </p:nvSpPr>
        <p:spPr>
          <a:xfrm>
            <a:off x="812800" y="2655412"/>
            <a:ext cx="2153918" cy="12704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Gazebo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7FAAEF0-CD77-4B9E-BA61-6BF5466E3092}"/>
              </a:ext>
            </a:extLst>
          </p:cNvPr>
          <p:cNvSpPr/>
          <p:nvPr/>
        </p:nvSpPr>
        <p:spPr>
          <a:xfrm>
            <a:off x="3054626" y="3210084"/>
            <a:ext cx="853432" cy="346392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677CBB-0F19-4ECD-A59B-EE6D57D6E5D9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7404096" y="2204720"/>
            <a:ext cx="622304" cy="675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B58B16-7F67-4056-8A5D-A7289C657F0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7404096" y="3642360"/>
            <a:ext cx="622304" cy="283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7792E0-AFC2-4D8A-A11D-8C3248830CF4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7404096" y="4932680"/>
            <a:ext cx="622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088D44-AFE0-432A-A3D2-3718FA29680C}"/>
              </a:ext>
            </a:extLst>
          </p:cNvPr>
          <p:cNvSpPr txBox="1"/>
          <p:nvPr/>
        </p:nvSpPr>
        <p:spPr>
          <a:xfrm>
            <a:off x="8601930" y="5763131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 Environment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D495C-AC08-4708-8CD4-3B79C121FC2E}"/>
              </a:ext>
            </a:extLst>
          </p:cNvPr>
          <p:cNvSpPr txBox="1"/>
          <p:nvPr/>
        </p:nvSpPr>
        <p:spPr>
          <a:xfrm>
            <a:off x="4669263" y="5763131"/>
            <a:ext cx="240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ROS-Gazebo Integration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31FE16-05DE-4305-8189-005AE80D0045}"/>
              </a:ext>
            </a:extLst>
          </p:cNvPr>
          <p:cNvSpPr txBox="1"/>
          <p:nvPr/>
        </p:nvSpPr>
        <p:spPr>
          <a:xfrm>
            <a:off x="812800" y="5763131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Gazebo Environment</a:t>
            </a:r>
          </a:p>
        </p:txBody>
      </p:sp>
    </p:spTree>
    <p:extLst>
      <p:ext uri="{BB962C8B-B14F-4D97-AF65-F5344CB8AC3E}">
        <p14:creationId xmlns:p14="http://schemas.microsoft.com/office/powerpoint/2010/main" val="140443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09B-87CF-43EF-B4E6-E9EC2383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08"/>
            <a:ext cx="4567716" cy="6925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Contd...!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D33B-A9CB-4B5B-A1E5-C3A0DE1B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lib_plugin_ros_init.so </a:t>
            </a:r>
            <a:endParaRPr lang="en-US" sz="2400" dirty="0"/>
          </a:p>
          <a:p>
            <a:pPr lvl="1"/>
            <a:r>
              <a:rPr lang="en-US" sz="2000" dirty="0"/>
              <a:t>A system plugin for gazebo server</a:t>
            </a:r>
          </a:p>
          <a:p>
            <a:pPr marL="0" indent="0">
              <a:buNone/>
            </a:pPr>
            <a:r>
              <a:rPr lang="en-US" sz="2400" b="1" dirty="0"/>
              <a:t>lib_plugin_ros_drone.so</a:t>
            </a:r>
          </a:p>
          <a:p>
            <a:pPr lvl="1"/>
            <a:r>
              <a:rPr lang="en-US" sz="2000" dirty="0"/>
              <a:t>Receives commands from '</a:t>
            </a:r>
            <a:r>
              <a:rPr lang="en-US" sz="2000" dirty="0" err="1"/>
              <a:t>drone_keyboard</a:t>
            </a:r>
            <a:r>
              <a:rPr lang="en-US" sz="2000" dirty="0"/>
              <a:t>’ through ROS topics</a:t>
            </a:r>
          </a:p>
          <a:p>
            <a:pPr lvl="1"/>
            <a:r>
              <a:rPr lang="en-US" sz="2000" dirty="0"/>
              <a:t>A simple </a:t>
            </a:r>
            <a:r>
              <a:rPr lang="en-US" sz="2000" dirty="0" err="1"/>
              <a:t>pid</a:t>
            </a:r>
            <a:r>
              <a:rPr lang="en-US" sz="2000" dirty="0"/>
              <a:t> controller for inner-loop</a:t>
            </a:r>
          </a:p>
          <a:p>
            <a:pPr lvl="1"/>
            <a:r>
              <a:rPr lang="en-US" sz="2000" dirty="0"/>
              <a:t>A simple position controller</a:t>
            </a:r>
          </a:p>
          <a:p>
            <a:pPr marL="0" indent="0">
              <a:buNone/>
            </a:pPr>
            <a:r>
              <a:rPr lang="es-ES" sz="2400" b="1" dirty="0"/>
              <a:t>lib_plugin_ros_imu.so</a:t>
            </a:r>
          </a:p>
          <a:p>
            <a:pPr lvl="1"/>
            <a:r>
              <a:rPr lang="en-US" sz="2000" dirty="0"/>
              <a:t>It’s sensor plugin, Publishes the </a:t>
            </a:r>
            <a:r>
              <a:rPr lang="en-US" sz="2000" dirty="0" err="1"/>
              <a:t>imu</a:t>
            </a:r>
            <a:r>
              <a:rPr lang="en-US" sz="2000" dirty="0"/>
              <a:t>(Inertial Measurement Unit) data to ROS.</a:t>
            </a:r>
          </a:p>
          <a:p>
            <a:pPr marL="0" indent="0">
              <a:buNone/>
            </a:pPr>
            <a:r>
              <a:rPr lang="es-ES" sz="2400" b="1" dirty="0"/>
              <a:t>lib_plugin_ros_cam.so</a:t>
            </a:r>
          </a:p>
          <a:p>
            <a:pPr lvl="1"/>
            <a:r>
              <a:rPr lang="en-US" sz="2000" dirty="0"/>
              <a:t>It’s sensor plugin, Publish the image data to ROS topics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108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09B-87CF-43EF-B4E6-E9EC2383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47" y="426720"/>
            <a:ext cx="3771009" cy="21742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Simulated Drone 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1B7A700-A4C9-4A59-98F6-F66F30FA7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56" y="0"/>
            <a:ext cx="6067553" cy="67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09B-87CF-43EF-B4E6-E9EC2383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3"/>
            <a:ext cx="7590184" cy="6925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Results: 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ample</a:t>
            </a:r>
            <a:r>
              <a:rPr lang="en-US" sz="5400" dirty="0"/>
              <a:t> Screenshots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helicopter flying over a field&#10;&#10;Description automatically generated with low confidence">
            <a:extLst>
              <a:ext uri="{FF2B5EF4-FFF2-40B4-BE49-F238E27FC236}">
                <a16:creationId xmlns:a16="http://schemas.microsoft.com/office/drawing/2014/main" id="{F39DD7AE-FF73-4248-A117-67C856990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1310640"/>
            <a:ext cx="5151119" cy="422656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785914F-973F-4EAD-87E6-2B30BF3B0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1495052"/>
            <a:ext cx="6244745" cy="4042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3A7050-F978-4F8F-AD1F-43E1C8DC92B2}"/>
              </a:ext>
            </a:extLst>
          </p:cNvPr>
          <p:cNvSpPr txBox="1"/>
          <p:nvPr/>
        </p:nvSpPr>
        <p:spPr>
          <a:xfrm>
            <a:off x="679191" y="5854295"/>
            <a:ext cx="432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drone flying in Agriculture terrain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23747-8F24-4706-8485-C7954D9B3F37}"/>
              </a:ext>
            </a:extLst>
          </p:cNvPr>
          <p:cNvSpPr txBox="1"/>
          <p:nvPr/>
        </p:nvSpPr>
        <p:spPr>
          <a:xfrm>
            <a:off x="6151020" y="5854295"/>
            <a:ext cx="536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 down camera captured Agriculture terrain </a:t>
            </a:r>
            <a:r>
              <a:rPr lang="en-US" dirty="0" err="1"/>
              <a:t>imges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1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09B-87CF-43EF-B4E6-E9EC2383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1"/>
            <a:ext cx="7123043" cy="6925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errain </a:t>
            </a:r>
            <a:r>
              <a:rPr lang="en-US" sz="5400" dirty="0" err="1"/>
              <a:t>O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rthomosaic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D33B-A9CB-4B5B-A1E5-C3A0DE1B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879"/>
            <a:ext cx="10515600" cy="2086217"/>
          </a:xfrm>
        </p:spPr>
        <p:txBody>
          <a:bodyPr>
            <a:normAutofit/>
          </a:bodyPr>
          <a:lstStyle/>
          <a:p>
            <a:r>
              <a:rPr lang="en-US" sz="2400" dirty="0">
                <a:cs typeface="Calibri"/>
              </a:rPr>
              <a:t>The collected terrain Images parsed with </a:t>
            </a:r>
            <a:r>
              <a:rPr lang="en-US" sz="2400" b="1" dirty="0">
                <a:cs typeface="Calibri"/>
              </a:rPr>
              <a:t>ODM </a:t>
            </a:r>
            <a:r>
              <a:rPr lang="en-US" sz="2400" dirty="0">
                <a:cs typeface="Calibri"/>
              </a:rPr>
              <a:t>software to generate terrain </a:t>
            </a:r>
            <a:r>
              <a:rPr lang="en-US" sz="2400" dirty="0">
                <a:ea typeface="+mn-lt"/>
                <a:cs typeface="+mn-lt"/>
              </a:rPr>
              <a:t>Point cloud, 2D, 3D </a:t>
            </a:r>
            <a:r>
              <a:rPr lang="en-US" sz="2400" dirty="0">
                <a:cs typeface="Calibri"/>
              </a:rPr>
              <a:t>Orthophotos, Reporting.</a:t>
            </a:r>
            <a:endParaRPr lang="en-US" sz="3200" dirty="0">
              <a:cs typeface="Calibri" panose="020F0502020204030204"/>
            </a:endParaRPr>
          </a:p>
          <a:p>
            <a:r>
              <a:rPr lang="en-US" sz="2400" b="1" dirty="0">
                <a:ea typeface="+mn-lt"/>
                <a:cs typeface="+mn-lt"/>
              </a:rPr>
              <a:t>Web ODM</a:t>
            </a:r>
            <a:r>
              <a:rPr lang="en-US" sz="2400" dirty="0">
                <a:ea typeface="+mn-lt"/>
                <a:cs typeface="+mn-lt"/>
              </a:rPr>
              <a:t> is the processing engine, </a:t>
            </a:r>
            <a:r>
              <a:rPr lang="en-US" sz="2400" dirty="0" err="1">
                <a:ea typeface="+mn-lt"/>
                <a:cs typeface="+mn-lt"/>
              </a:rPr>
              <a:t>whicsh</a:t>
            </a:r>
            <a:r>
              <a:rPr lang="en-US" sz="2400" dirty="0">
                <a:ea typeface="+mn-lt"/>
                <a:cs typeface="+mn-lt"/>
              </a:rPr>
              <a:t> can be used from the command line. It takes images as input and produces a variety of outputs, including point clouds, 3D models and orthophotos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8A39B3E0-4D6A-4E37-AB17-ED5430A9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8320"/>
            <a:ext cx="10515600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1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345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ROS + Gazebo Quadcopter Simulator</vt:lpstr>
      <vt:lpstr>What is ROS?</vt:lpstr>
      <vt:lpstr>What is Gazebo?</vt:lpstr>
      <vt:lpstr>PowerPoint Presentation</vt:lpstr>
      <vt:lpstr>Contd...!</vt:lpstr>
      <vt:lpstr>Simulated Drone Activity Diagram</vt:lpstr>
      <vt:lpstr>Results: Sample Screenshots</vt:lpstr>
      <vt:lpstr>Terrain Orthomosaic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Krishnakanth Yachareni</dc:creator>
  <cp:lastModifiedBy>Krishnakanth Yachareni</cp:lastModifiedBy>
  <cp:revision>108</cp:revision>
  <dcterms:created xsi:type="dcterms:W3CDTF">2021-11-27T22:59:58Z</dcterms:created>
  <dcterms:modified xsi:type="dcterms:W3CDTF">2021-11-28T06:31:50Z</dcterms:modified>
</cp:coreProperties>
</file>