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microsoft.com/office/2016/11/relationships/changesInfo" Target="changesInfos/changesInfo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kantsharma560@gmail.com" userId="374169bc0e2f2614" providerId="LiveId" clId="{DEE0D063-9CBA-4546-B11A-96A29614098C}"/>
    <pc:docChg chg="custSel addSld delSld modSld modMainMaster">
      <pc:chgData name="krishnakantsharma560@gmail.com" userId="374169bc0e2f2614" providerId="LiveId" clId="{DEE0D063-9CBA-4546-B11A-96A29614098C}" dt="2020-12-17T09:20:13.369" v="878" actId="20577"/>
      <pc:docMkLst>
        <pc:docMk/>
      </pc:docMkLst>
      <pc:sldChg chg="addSp delSp modSp mod modTransition modClrScheme chgLayout">
        <pc:chgData name="krishnakantsharma560@gmail.com" userId="374169bc0e2f2614" providerId="LiveId" clId="{DEE0D063-9CBA-4546-B11A-96A29614098C}" dt="2020-12-17T09:08:43.855" v="862" actId="12563"/>
        <pc:sldMkLst>
          <pc:docMk/>
          <pc:sldMk cId="204887423" sldId="256"/>
        </pc:sldMkLst>
        <pc:spChg chg="mod ord">
          <ac:chgData name="krishnakantsharma560@gmail.com" userId="374169bc0e2f2614" providerId="LiveId" clId="{DEE0D063-9CBA-4546-B11A-96A29614098C}" dt="2020-12-17T08:47:28.059" v="155"/>
          <ac:spMkLst>
            <pc:docMk/>
            <pc:sldMk cId="204887423" sldId="256"/>
            <ac:spMk id="2" creationId="{98B23D33-B5BF-3649-B3CB-946480B1F5CD}"/>
          </ac:spMkLst>
        </pc:spChg>
        <pc:spChg chg="del mod ord">
          <ac:chgData name="krishnakantsharma560@gmail.com" userId="374169bc0e2f2614" providerId="LiveId" clId="{DEE0D063-9CBA-4546-B11A-96A29614098C}" dt="2020-12-17T08:43:17.554" v="76" actId="931"/>
          <ac:spMkLst>
            <pc:docMk/>
            <pc:sldMk cId="204887423" sldId="256"/>
            <ac:spMk id="3" creationId="{F03CD12C-D472-F046-B812-94F94A0685A1}"/>
          </ac:spMkLst>
        </pc:spChg>
        <pc:picChg chg="add mod ord">
          <ac:chgData name="krishnakantsharma560@gmail.com" userId="374169bc0e2f2614" providerId="LiveId" clId="{DEE0D063-9CBA-4546-B11A-96A29614098C}" dt="2020-12-17T08:44:33.805" v="81" actId="14861"/>
          <ac:picMkLst>
            <pc:docMk/>
            <pc:sldMk cId="204887423" sldId="256"/>
            <ac:picMk id="6" creationId="{9188D161-D8C7-5A47-BC49-145C16C2DCA0}"/>
          </ac:picMkLst>
        </pc:picChg>
      </pc:sldChg>
      <pc:sldChg chg="addSp delSp modSp new modTransition">
        <pc:chgData name="krishnakantsharma560@gmail.com" userId="374169bc0e2f2614" providerId="LiveId" clId="{DEE0D063-9CBA-4546-B11A-96A29614098C}" dt="2020-12-17T09:20:13.369" v="878" actId="20577"/>
        <pc:sldMkLst>
          <pc:docMk/>
          <pc:sldMk cId="4152978437" sldId="257"/>
        </pc:sldMkLst>
        <pc:spChg chg="mod">
          <ac:chgData name="krishnakantsharma560@gmail.com" userId="374169bc0e2f2614" providerId="LiveId" clId="{DEE0D063-9CBA-4546-B11A-96A29614098C}" dt="2020-12-17T08:47:12.822" v="154"/>
          <ac:spMkLst>
            <pc:docMk/>
            <pc:sldMk cId="4152978437" sldId="257"/>
            <ac:spMk id="2" creationId="{BFB3B312-7216-884C-9556-B82764BC4FAB}"/>
          </ac:spMkLst>
        </pc:spChg>
        <pc:spChg chg="mod">
          <ac:chgData name="krishnakantsharma560@gmail.com" userId="374169bc0e2f2614" providerId="LiveId" clId="{DEE0D063-9CBA-4546-B11A-96A29614098C}" dt="2020-12-17T09:20:13.369" v="878" actId="20577"/>
          <ac:spMkLst>
            <pc:docMk/>
            <pc:sldMk cId="4152978437" sldId="257"/>
            <ac:spMk id="3" creationId="{D19BF26C-0911-AF4E-823B-2BE1C44474E8}"/>
          </ac:spMkLst>
        </pc:spChg>
        <pc:picChg chg="add del mod">
          <ac:chgData name="krishnakantsharma560@gmail.com" userId="374169bc0e2f2614" providerId="LiveId" clId="{DEE0D063-9CBA-4546-B11A-96A29614098C}" dt="2020-12-17T09:19:13.578" v="874" actId="21"/>
          <ac:picMkLst>
            <pc:docMk/>
            <pc:sldMk cId="4152978437" sldId="257"/>
            <ac:picMk id="4" creationId="{E5EFEC69-1F73-D94B-A959-B62AA388ECAA}"/>
          </ac:picMkLst>
        </pc:picChg>
      </pc:sldChg>
      <pc:sldChg chg="addSp modSp new modTransition">
        <pc:chgData name="krishnakantsharma560@gmail.com" userId="374169bc0e2f2614" providerId="LiveId" clId="{DEE0D063-9CBA-4546-B11A-96A29614098C}" dt="2020-12-17T09:15:32.158" v="870" actId="12563"/>
        <pc:sldMkLst>
          <pc:docMk/>
          <pc:sldMk cId="950349261" sldId="258"/>
        </pc:sldMkLst>
        <pc:spChg chg="mod">
          <ac:chgData name="krishnakantsharma560@gmail.com" userId="374169bc0e2f2614" providerId="LiveId" clId="{DEE0D063-9CBA-4546-B11A-96A29614098C}" dt="2020-12-17T09:02:30.493" v="593" actId="20577"/>
          <ac:spMkLst>
            <pc:docMk/>
            <pc:sldMk cId="950349261" sldId="258"/>
            <ac:spMk id="2" creationId="{107F6C07-E349-514F-B830-88A36B924012}"/>
          </ac:spMkLst>
        </pc:spChg>
        <pc:spChg chg="mod">
          <ac:chgData name="krishnakantsharma560@gmail.com" userId="374169bc0e2f2614" providerId="LiveId" clId="{DEE0D063-9CBA-4546-B11A-96A29614098C}" dt="2020-12-17T09:05:25.754" v="855" actId="20577"/>
          <ac:spMkLst>
            <pc:docMk/>
            <pc:sldMk cId="950349261" sldId="258"/>
            <ac:spMk id="3" creationId="{7E94B8D1-BEE3-9A43-BD2B-292D73E713B8}"/>
          </ac:spMkLst>
        </pc:spChg>
        <pc:picChg chg="add mod">
          <ac:chgData name="krishnakantsharma560@gmail.com" userId="374169bc0e2f2614" providerId="LiveId" clId="{DEE0D063-9CBA-4546-B11A-96A29614098C}" dt="2020-12-17T09:14:45.573" v="869" actId="1076"/>
          <ac:picMkLst>
            <pc:docMk/>
            <pc:sldMk cId="950349261" sldId="258"/>
            <ac:picMk id="4" creationId="{67BFAAF3-19B3-0D4D-9205-99633E361304}"/>
          </ac:picMkLst>
        </pc:picChg>
      </pc:sldChg>
      <pc:sldChg chg="modSp new del">
        <pc:chgData name="krishnakantsharma560@gmail.com" userId="374169bc0e2f2614" providerId="LiveId" clId="{DEE0D063-9CBA-4546-B11A-96A29614098C}" dt="2020-12-17T09:00:27.357" v="463" actId="21"/>
        <pc:sldMkLst>
          <pc:docMk/>
          <pc:sldMk cId="2482207322" sldId="258"/>
        </pc:sldMkLst>
        <pc:spChg chg="mod">
          <ac:chgData name="krishnakantsharma560@gmail.com" userId="374169bc0e2f2614" providerId="LiveId" clId="{DEE0D063-9CBA-4546-B11A-96A29614098C}" dt="2020-12-17T08:59:51.623" v="462" actId="20577"/>
          <ac:spMkLst>
            <pc:docMk/>
            <pc:sldMk cId="2482207322" sldId="258"/>
            <ac:spMk id="2" creationId="{A6D8451F-3E1A-8D4B-BD5D-51290258E39E}"/>
          </ac:spMkLst>
        </pc:spChg>
      </pc:sldChg>
      <pc:sldMasterChg chg="modTransition modSldLayout">
        <pc:chgData name="krishnakantsharma560@gmail.com" userId="374169bc0e2f2614" providerId="LiveId" clId="{DEE0D063-9CBA-4546-B11A-96A29614098C}" dt="2020-12-17T09:08:43.855" v="862" actId="12563"/>
        <pc:sldMasterMkLst>
          <pc:docMk/>
          <pc:sldMasterMk cId="2238335378" sldId="2147483648"/>
        </pc:sldMasterMkLst>
        <pc:sldLayoutChg chg="modTransition">
          <pc:chgData name="krishnakantsharma560@gmail.com" userId="374169bc0e2f2614" providerId="LiveId" clId="{DEE0D063-9CBA-4546-B11A-96A29614098C}" dt="2020-12-17T09:08:43.855" v="862" actId="12563"/>
          <pc:sldLayoutMkLst>
            <pc:docMk/>
            <pc:sldMasterMk cId="2238335378" sldId="2147483648"/>
            <pc:sldLayoutMk cId="613557524" sldId="2147483649"/>
          </pc:sldLayoutMkLst>
        </pc:sldLayoutChg>
        <pc:sldLayoutChg chg="modTransition">
          <pc:chgData name="krishnakantsharma560@gmail.com" userId="374169bc0e2f2614" providerId="LiveId" clId="{DEE0D063-9CBA-4546-B11A-96A29614098C}" dt="2020-12-17T09:08:43.855" v="862" actId="12563"/>
          <pc:sldLayoutMkLst>
            <pc:docMk/>
            <pc:sldMasterMk cId="2238335378" sldId="2147483648"/>
            <pc:sldLayoutMk cId="3869710474" sldId="2147483650"/>
          </pc:sldLayoutMkLst>
        </pc:sldLayoutChg>
        <pc:sldLayoutChg chg="modTransition">
          <pc:chgData name="krishnakantsharma560@gmail.com" userId="374169bc0e2f2614" providerId="LiveId" clId="{DEE0D063-9CBA-4546-B11A-96A29614098C}" dt="2020-12-17T09:08:43.855" v="862" actId="12563"/>
          <pc:sldLayoutMkLst>
            <pc:docMk/>
            <pc:sldMasterMk cId="2238335378" sldId="2147483648"/>
            <pc:sldLayoutMk cId="655153531" sldId="2147483651"/>
          </pc:sldLayoutMkLst>
        </pc:sldLayoutChg>
        <pc:sldLayoutChg chg="modTransition">
          <pc:chgData name="krishnakantsharma560@gmail.com" userId="374169bc0e2f2614" providerId="LiveId" clId="{DEE0D063-9CBA-4546-B11A-96A29614098C}" dt="2020-12-17T09:08:43.855" v="862" actId="12563"/>
          <pc:sldLayoutMkLst>
            <pc:docMk/>
            <pc:sldMasterMk cId="2238335378" sldId="2147483648"/>
            <pc:sldLayoutMk cId="2975928335" sldId="2147483652"/>
          </pc:sldLayoutMkLst>
        </pc:sldLayoutChg>
        <pc:sldLayoutChg chg="modTransition">
          <pc:chgData name="krishnakantsharma560@gmail.com" userId="374169bc0e2f2614" providerId="LiveId" clId="{DEE0D063-9CBA-4546-B11A-96A29614098C}" dt="2020-12-17T09:08:43.855" v="862" actId="12563"/>
          <pc:sldLayoutMkLst>
            <pc:docMk/>
            <pc:sldMasterMk cId="2238335378" sldId="2147483648"/>
            <pc:sldLayoutMk cId="289285573" sldId="2147483653"/>
          </pc:sldLayoutMkLst>
        </pc:sldLayoutChg>
        <pc:sldLayoutChg chg="modTransition">
          <pc:chgData name="krishnakantsharma560@gmail.com" userId="374169bc0e2f2614" providerId="LiveId" clId="{DEE0D063-9CBA-4546-B11A-96A29614098C}" dt="2020-12-17T09:08:43.855" v="862" actId="12563"/>
          <pc:sldLayoutMkLst>
            <pc:docMk/>
            <pc:sldMasterMk cId="2238335378" sldId="2147483648"/>
            <pc:sldLayoutMk cId="1118886531" sldId="2147483654"/>
          </pc:sldLayoutMkLst>
        </pc:sldLayoutChg>
        <pc:sldLayoutChg chg="modTransition">
          <pc:chgData name="krishnakantsharma560@gmail.com" userId="374169bc0e2f2614" providerId="LiveId" clId="{DEE0D063-9CBA-4546-B11A-96A29614098C}" dt="2020-12-17T09:08:43.855" v="862" actId="12563"/>
          <pc:sldLayoutMkLst>
            <pc:docMk/>
            <pc:sldMasterMk cId="2238335378" sldId="2147483648"/>
            <pc:sldLayoutMk cId="3305555596" sldId="2147483655"/>
          </pc:sldLayoutMkLst>
        </pc:sldLayoutChg>
        <pc:sldLayoutChg chg="modTransition">
          <pc:chgData name="krishnakantsharma560@gmail.com" userId="374169bc0e2f2614" providerId="LiveId" clId="{DEE0D063-9CBA-4546-B11A-96A29614098C}" dt="2020-12-17T09:08:43.855" v="862" actId="12563"/>
          <pc:sldLayoutMkLst>
            <pc:docMk/>
            <pc:sldMasterMk cId="2238335378" sldId="2147483648"/>
            <pc:sldLayoutMk cId="3079993749" sldId="2147483656"/>
          </pc:sldLayoutMkLst>
        </pc:sldLayoutChg>
        <pc:sldLayoutChg chg="modTransition">
          <pc:chgData name="krishnakantsharma560@gmail.com" userId="374169bc0e2f2614" providerId="LiveId" clId="{DEE0D063-9CBA-4546-B11A-96A29614098C}" dt="2020-12-17T09:08:43.855" v="862" actId="12563"/>
          <pc:sldLayoutMkLst>
            <pc:docMk/>
            <pc:sldMasterMk cId="2238335378" sldId="2147483648"/>
            <pc:sldLayoutMk cId="674456109" sldId="2147483657"/>
          </pc:sldLayoutMkLst>
        </pc:sldLayoutChg>
        <pc:sldLayoutChg chg="modTransition">
          <pc:chgData name="krishnakantsharma560@gmail.com" userId="374169bc0e2f2614" providerId="LiveId" clId="{DEE0D063-9CBA-4546-B11A-96A29614098C}" dt="2020-12-17T09:08:43.855" v="862" actId="12563"/>
          <pc:sldLayoutMkLst>
            <pc:docMk/>
            <pc:sldMasterMk cId="2238335378" sldId="2147483648"/>
            <pc:sldLayoutMk cId="892105572" sldId="2147483658"/>
          </pc:sldLayoutMkLst>
        </pc:sldLayoutChg>
        <pc:sldLayoutChg chg="modTransition">
          <pc:chgData name="krishnakantsharma560@gmail.com" userId="374169bc0e2f2614" providerId="LiveId" clId="{DEE0D063-9CBA-4546-B11A-96A29614098C}" dt="2020-12-17T09:08:43.855" v="862" actId="12563"/>
          <pc:sldLayoutMkLst>
            <pc:docMk/>
            <pc:sldMasterMk cId="2238335378" sldId="2147483648"/>
            <pc:sldLayoutMk cId="1829139537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53FE-B487-734C-9C19-07D31A71D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6AF22-942A-6147-8DCC-474AED0DF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F2EB2-9CF7-9C4A-88B6-0A21B2A6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E4F2-17D6-A440-8F84-7E9549305A8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6B016-ED73-CC44-9BF8-830AC2C3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74620-EE60-A746-86D3-EAEFC86BA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E2D9-C09F-9946-A601-7DED6EFEA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5752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D6D2-1D65-934D-A502-27C98B75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65640-3E10-F442-9EAA-E568C9BE9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9E1E9-5BEE-4949-913F-84209F4C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E4F2-17D6-A440-8F84-7E9549305A8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11E6C-F6A4-6D4C-9C54-A5CFC1A5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FD8D9-EC49-824D-A726-F7FC3E3F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E2D9-C09F-9946-A601-7DED6EFEA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0557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B9181-7C0B-694F-81F9-36B9F6DB7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1B5E0-EE2F-BA46-AB24-FC7A04F8A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94756-1A87-D14E-B817-5CCDEE6A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E4F2-17D6-A440-8F84-7E9549305A8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16F3E-AC6B-AF4F-8AF1-64838730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976A4-CC43-4A42-872B-8368EA59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E2D9-C09F-9946-A601-7DED6EFEA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3953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C0FC-0092-EA4B-9D5D-AC8E19AE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AD7C-14B1-914A-883A-A0F66DD46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A07BA-8C37-784A-82A9-7B78AEF4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E4F2-17D6-A440-8F84-7E9549305A8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080D4-DD7C-B547-9962-B6DD78E4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FBC4B-CB1F-6442-BBBE-C0912057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E2D9-C09F-9946-A601-7DED6EFEA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047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11A5-1805-5F47-9BAF-869E3DBE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3507D-7E13-FB41-8A66-713C79AF8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4E741-C518-1C40-B501-41F36EFB7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E4F2-17D6-A440-8F84-7E9549305A8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946D7-A934-FC4D-A6B2-277C16B7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D02AA-A056-564F-91C6-CDA45D90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E2D9-C09F-9946-A601-7DED6EFEA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5353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2B4A-BF86-784A-888D-5778FA8D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F4075-086E-D34D-B423-69DD5B405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6AE40-985A-6D42-BDA2-9373F83B0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3FC26-0164-5546-899D-F6234AC1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E4F2-17D6-A440-8F84-7E9549305A8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99E5F-9954-D242-949B-4BAB8AF1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B392A-FB37-AD42-B3AA-3415D2F5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E2D9-C09F-9946-A601-7DED6EFEA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2833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7515-96A3-CF44-8468-03497C4F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5A54E-AE79-CB46-9E5D-8D2E9674D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E5A28-882C-6148-B6B9-1A95EEC61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71A2B-4810-6F4F-B940-6FDC1BE1C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B3DD9-C8F4-2640-A2F6-D43AAD254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F1C27-3909-2748-9C61-EE33AD0E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E4F2-17D6-A440-8F84-7E9549305A8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C57A4-AC09-3945-A6FC-82E38A36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35BDC-BF4C-DC43-810A-D7C7CD32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E2D9-C09F-9946-A601-7DED6EFEA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557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DF81-AD0C-0743-BBD3-F53FEA18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74A8E-92A5-FC4E-A216-FE0317CF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E4F2-17D6-A440-8F84-7E9549305A8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6C9D3-CCD9-6143-99C7-8EB04D09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A21E1-BE25-184A-8BD6-B579CB75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E2D9-C09F-9946-A601-7DED6EFEA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8653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44808-9D34-154A-A86E-4463ED34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E4F2-17D6-A440-8F84-7E9549305A8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6F5AB-DA04-8348-A891-9E5D00BA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FC01E-DA71-8347-87D9-654A95AF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E2D9-C09F-9946-A601-7DED6EFEA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5559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D902-446B-0B43-B260-89DFE5DD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B3DD-E836-8D43-80D4-2AB2A27EA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8F03B-FA34-6E43-A130-49CF50347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26B05-5FAD-E24E-91DF-3370A4B2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E4F2-17D6-A440-8F84-7E9549305A8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620E8-69FA-5146-AD93-DDC8C9F9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C53DE-722F-B64A-9564-F1C18293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E2D9-C09F-9946-A601-7DED6EFEA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9374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CE10-86AF-3D4F-86EB-42F71086F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7481E-C867-D746-817F-6BA2FC78A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B874D-3FB8-934F-AA9D-34B61B4CB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18AF4-7E7B-084C-AC76-BA3294A8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E4F2-17D6-A440-8F84-7E9549305A8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5F8BE-B856-0C4A-80D6-C74F90BC5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EFD61-8827-9149-AC5D-B9BD7C45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BE2D9-C09F-9946-A601-7DED6EFEA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5610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0E89C6-AD99-9C4B-A409-BCF3F42A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843D2-6D39-8248-A502-E4FC943EC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7B4FF-CE7A-6444-9514-A2B6860AA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6E4F2-17D6-A440-8F84-7E9549305A8C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48ED8-C6B4-9447-9ACE-F99336DC3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E50EC-5DCC-3149-AB23-0A68CA725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BE2D9-C09F-9946-A601-7DED6EFEA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3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3D33-B5BF-3649-B3CB-946480B1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rgbClr val="FF0000"/>
                </a:solidFill>
              </a:rPr>
              <a:t>            </a:t>
            </a:r>
            <a:r>
              <a:rPr lang="en-GB">
                <a:solidFill>
                  <a:srgbClr val="FF0000"/>
                </a:solidFill>
              </a:rPr>
              <a:t>लोकप्रिय उपनाम</a:t>
            </a:r>
            <a:r>
              <a:rPr lang="en-IN">
                <a:solidFill>
                  <a:srgbClr val="FF0000"/>
                </a:solidFill>
              </a:rPr>
              <a:t> BY K K SHARMA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188D161-D8C7-5A47-BC49-145C16C2D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309" y="1825625"/>
            <a:ext cx="5085381" cy="4351338"/>
          </a:xfrm>
          <a:effectLst/>
        </p:spPr>
      </p:pic>
    </p:spTree>
    <p:extLst>
      <p:ext uri="{BB962C8B-B14F-4D97-AF65-F5344CB8AC3E}">
        <p14:creationId xmlns:p14="http://schemas.microsoft.com/office/powerpoint/2010/main" val="20488742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B312-7216-884C-9556-B82764BC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rgbClr val="FF0000"/>
                </a:solidFill>
              </a:rPr>
              <a:t>            लोकप्रिय उपनाम BY K K SHARMA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F26C-0911-AF4E-823B-2BE1C4447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/>
              <a:t>पंजाब केसरी के नाम </a:t>
            </a:r>
            <a:r>
              <a:rPr lang="en-IN"/>
              <a:t>से</a:t>
            </a:r>
            <a:r>
              <a:rPr lang="en-GB"/>
              <a:t> किस महापुरुष को जाना जाता है</a:t>
            </a:r>
            <a:r>
              <a:rPr lang="en-IN"/>
              <a:t> </a:t>
            </a:r>
            <a:r>
              <a:rPr lang="en-GB"/>
              <a:t>?</a:t>
            </a: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A ) महात्मा गांधी</a:t>
            </a:r>
          </a:p>
          <a:p>
            <a:pPr marL="0" indent="0">
              <a:buNone/>
            </a:pPr>
            <a:r>
              <a:rPr lang="en-IN"/>
              <a:t>B ) लाला लाजपत राय</a:t>
            </a:r>
          </a:p>
          <a:p>
            <a:pPr marL="0" indent="0">
              <a:buNone/>
            </a:pPr>
            <a:r>
              <a:rPr lang="en-IN"/>
              <a:t>C ) टी प्रकाशम्</a:t>
            </a:r>
          </a:p>
          <a:p>
            <a:pPr marL="0" indent="0">
              <a:buNone/>
            </a:pPr>
            <a:r>
              <a:rPr lang="en-IN"/>
              <a:t>D ) बाल गंगाधर तिलक</a:t>
            </a:r>
          </a:p>
        </p:txBody>
      </p:sp>
    </p:spTree>
    <p:extLst>
      <p:ext uri="{BB962C8B-B14F-4D97-AF65-F5344CB8AC3E}">
        <p14:creationId xmlns:p14="http://schemas.microsoft.com/office/powerpoint/2010/main" val="415297843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6C07-E349-514F-B830-88A36B92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           </a:t>
            </a:r>
            <a:r>
              <a:rPr lang="en-IN">
                <a:solidFill>
                  <a:srgbClr val="FF0000"/>
                </a:solidFill>
              </a:rPr>
              <a:t>लोकप्रिय उपनाम BY K K SHARMA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4B8D1-BEE3-9A43-BD2B-292D73E71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/>
              <a:t>पंजाब केसरी के नाम से किस महापुरुष को जाना जाता है</a:t>
            </a:r>
            <a:r>
              <a:rPr lang="en-IN"/>
              <a:t> ?</a:t>
            </a:r>
          </a:p>
          <a:p>
            <a:pPr marL="514350" indent="-514350">
              <a:buFont typeface="+mj-lt"/>
              <a:buAutoNum type="arabicPeriod"/>
            </a:pPr>
            <a:endParaRPr lang="en-IN"/>
          </a:p>
          <a:p>
            <a:pPr marL="0" indent="0">
              <a:buNone/>
            </a:pPr>
            <a:r>
              <a:rPr lang="en-IN"/>
              <a:t>A ) महात्मा गांधी</a:t>
            </a:r>
          </a:p>
          <a:p>
            <a:pPr marL="0" indent="0">
              <a:buNone/>
            </a:pPr>
            <a:r>
              <a:rPr lang="en-IN"/>
              <a:t>B ) लाला लाजपत राय</a:t>
            </a:r>
          </a:p>
          <a:p>
            <a:pPr marL="0" indent="0">
              <a:buNone/>
            </a:pPr>
            <a:r>
              <a:rPr lang="en-IN"/>
              <a:t>C ) टी प्रकाशम्</a:t>
            </a:r>
          </a:p>
          <a:p>
            <a:pPr marL="0" indent="0">
              <a:buNone/>
            </a:pPr>
            <a:r>
              <a:rPr lang="en-IN"/>
              <a:t>D ) बाल गंगाधर तिलक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B ) लाला लाजपत राय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7BFAAF3-19B3-0D4D-9205-99633E361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75" y="2686810"/>
            <a:ext cx="3622100" cy="330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49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            लोकप्रिय उपनाम BY K K SHARMA</vt:lpstr>
      <vt:lpstr>            लोकप्रिय उपनाम BY K K SHARMA</vt:lpstr>
      <vt:lpstr>            लोकप्रिय उपनाम BY K K SHARMA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लोकप्रिय उपनाम BY K K SHARMA</dc:title>
  <dc:creator>krishnakantsharma560@gmail.com</dc:creator>
  <cp:lastModifiedBy>krishnakantsharma560@gmail.com</cp:lastModifiedBy>
  <cp:revision>1</cp:revision>
  <dcterms:created xsi:type="dcterms:W3CDTF">2020-12-17T08:35:41Z</dcterms:created>
  <dcterms:modified xsi:type="dcterms:W3CDTF">2020-12-17T09:20:19Z</dcterms:modified>
</cp:coreProperties>
</file>