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K</a:t>
            </a:r>
            <a:r>
              <a:rPr sz="2400" lang="en-US" smtClean="0"/>
              <a:t>R</a:t>
            </a:r>
            <a:r>
              <a:rPr sz="2400" lang="en-US" smtClean="0"/>
              <a:t>I</a:t>
            </a:r>
            <a:r>
              <a:rPr sz="2400" lang="en-US" smtClean="0"/>
              <a:t>S</a:t>
            </a:r>
            <a:r>
              <a:rPr sz="2400" lang="en-US" smtClean="0"/>
              <a:t>H</a:t>
            </a:r>
            <a:r>
              <a:rPr sz="2400" lang="en-US" smtClean="0"/>
              <a:t>N</a:t>
            </a:r>
            <a:r>
              <a:rPr sz="2400" lang="en-US" smtClean="0"/>
              <a:t>A</a:t>
            </a:r>
            <a:r>
              <a:rPr sz="2400" lang="en-US" smtClean="0"/>
              <a:t> </a:t>
            </a:r>
            <a:r>
              <a:rPr sz="2400" lang="en-US" smtClean="0"/>
              <a:t>K</a:t>
            </a:r>
            <a:r>
              <a:rPr sz="2400" lang="en-US" smtClean="0"/>
              <a:t>U</a:t>
            </a:r>
            <a:r>
              <a:rPr sz="2400" lang="en-US" smtClean="0"/>
              <a:t>M</a:t>
            </a:r>
            <a:r>
              <a:rPr sz="2400" lang="en-US" smtClean="0"/>
              <a:t>A</a:t>
            </a:r>
            <a:r>
              <a:rPr sz="2400" lang="en-US" smtClean="0"/>
              <a:t>R</a:t>
            </a:r>
            <a:r>
              <a:rPr sz="2400" lang="en-US" smtClean="0"/>
              <a:t>.</a:t>
            </a:r>
            <a:r>
              <a:rPr sz="2400" lang="en-US" smtClean="0"/>
              <a:t>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8</a:t>
            </a:r>
            <a:r>
              <a:rPr dirty="0" sz="2400" lang="en-US" smtClean="0"/>
              <a:t>2</a:t>
            </a:r>
            <a:r>
              <a:rPr dirty="0" sz="2400" lang="en-US" smtClean="0"/>
              <a:t>(asunm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8</a:t>
            </a:r>
            <a:r>
              <a:rPr dirty="0" sz="2400" lang="en-US" smtClean="0"/>
              <a:t>2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2024-11-11T05:30:20Z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b3fab319f50f47acae02918a79cbe1df</vt:lpwstr>
  </property>
</Properties>
</file>