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74">
          <p15:clr>
            <a:srgbClr val="A4A3A4"/>
          </p15:clr>
        </p15:guide>
        <p15:guide id="2" pos="21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74" orient="horz"/>
        <p:guide pos="21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696000" y="394405"/>
            <a:ext cx="10800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64" name="Google Shape;64;p8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8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>
            <p:ph type="ctrTitle"/>
          </p:nvPr>
        </p:nvSpPr>
        <p:spPr>
          <a:xfrm>
            <a:off x="-838200" y="228580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8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R. Krishna Kumar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312203248, asunm16312203248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(gen)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Prince Shri Venkateshwara Arts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And Science College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THE "WOW" IN OUR SOLUTION</a:t>
            </a:r>
            <a:endParaRPr sz="4250"/>
          </a:p>
        </p:txBody>
      </p:sp>
      <p:sp>
        <p:nvSpPr>
          <p:cNvPr id="200" name="Google Shape;200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2895600" y="266712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2438400" y="2667000"/>
            <a:ext cx="5721350" cy="175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 AND COMPENSATION =SUM(E2:F2) and =G2-H2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739775" y="1219200"/>
            <a:ext cx="590677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Calibri"/>
              <a:buNone/>
            </a:pPr>
            <a:r>
              <a:rPr b="1" lang="en-GB" sz="18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1. DATA CLEANING AND PREPARATION:</a:t>
            </a:r>
            <a:endParaRPr b="1" sz="18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Organize and format data for analysis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762000" y="1828800"/>
            <a:ext cx="838962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2. DESCRIPTIVE ANALYTICS:</a:t>
            </a:r>
            <a:endParaRPr b="1" sz="18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Calculate means, medians, and standard deviations to understand salary and compensation </a:t>
            </a:r>
            <a:r>
              <a:rPr lang="en-GB" sz="1800">
                <a:solidFill>
                  <a:schemeClr val="dk1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distribution </a:t>
            </a:r>
            <a:endParaRPr sz="1800">
              <a:solidFill>
                <a:schemeClr val="dk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762000" y="2895600"/>
            <a:ext cx="787781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3. INDERENTIAL ANALYTICS:</a:t>
            </a:r>
            <a:endParaRPr b="1" sz="18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Conduct regression analysis to identify factors influencing  salary and compensation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762000" y="3922395"/>
            <a:ext cx="812292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4. PREDICTIVE MODELLING:</a:t>
            </a:r>
            <a:endParaRPr b="1" sz="18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Develop Excel models to forecast salary and compensation  ranges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774065" y="4572000"/>
            <a:ext cx="799465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5. SCENARIO ANALYSIS: </a:t>
            </a:r>
            <a:endParaRPr b="1" sz="18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Simulate different scenarios to inform strategic decisions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774065" y="5334000"/>
            <a:ext cx="829373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6. OPTIMIZATION:</a:t>
            </a:r>
            <a:endParaRPr b="1" sz="18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Identify opportunities to optimize salary and compensation packages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600200"/>
            <a:ext cx="8072755" cy="384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755332" y="385444"/>
            <a:ext cx="10681335" cy="7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1143000" y="1447800"/>
            <a:ext cx="7915275" cy="4399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Salary and compensation analysis revealed key insights into our organization's pay practices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modeling enabled data-driven decision-making and forecasting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optimization and improvement will: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employee satisfaction and retention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budget efficiency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 strategic talent management decisions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market competitiveness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8" name="Google Shape;7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PROJECT TITLE</a:t>
            </a:r>
            <a:endParaRPr sz="4250"/>
          </a:p>
        </p:txBody>
      </p:sp>
      <p:grpSp>
        <p:nvGrpSpPr>
          <p:cNvPr id="92" name="Google Shape;92;p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3" name="Google Shape;9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9"/>
          <p:cNvSpPr txBox="1"/>
          <p:nvPr/>
        </p:nvSpPr>
        <p:spPr>
          <a:xfrm>
            <a:off x="1217522" y="2123271"/>
            <a:ext cx="8593228" cy="2122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Salary And Compensation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0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3" name="Google Shape;103;p10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0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0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8" name="Google Shape;11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0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10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1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8" name="Google Shape;128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" name="Google Shape;13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PROBLEM	STATEMENT</a:t>
            </a:r>
            <a:endParaRPr sz="4250"/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1295400" y="1828800"/>
            <a:ext cx="668528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Inequitable pay practices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turnover rates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in attracting and retaining top talent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Inefficient use of budget resources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current salary and compensation datato identify trends, disparities, and areas for improvement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data-driven approach to optimize salary and compensation packages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 HR satrategies and budget decisions to enhance employee satisfaction, retention, and organizational performance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1" name="Google Shape;141;p1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PROJECT	OVERVIEW</a:t>
            </a:r>
            <a:endParaRPr sz="4250"/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739775" y="2286000"/>
            <a:ext cx="8159115" cy="2056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Arial"/>
              <a:buChar char="•"/>
            </a:pPr>
            <a:r>
              <a:rPr b="0" i="0" lang="en-GB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  To analyze and optimize and salary and compenstion package</a:t>
            </a:r>
            <a:endParaRPr b="0" i="0" sz="2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Arial"/>
              <a:buChar char="•"/>
            </a:pPr>
            <a:r>
              <a:rPr b="0" i="0" lang="en-GB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  Collect and analyze salary data, identify trends and disparitie and develop recommendations for improvement </a:t>
            </a:r>
            <a:endParaRPr b="0" i="0" sz="2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Arial"/>
              <a:buChar char="•"/>
            </a:pPr>
            <a:r>
              <a:rPr b="0" i="0" lang="en-GB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  Data analysis report, Excel models, and presentation summarizing findings</a:t>
            </a:r>
            <a:endParaRPr b="0" i="0" sz="2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WHO ARE THE END USERS?</a:t>
            </a:r>
            <a:endParaRPr sz="3200"/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1278255" y="2019300"/>
            <a:ext cx="4543425" cy="2475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 Managers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Managers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Leaders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Analysts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Decision-Makers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1282065" cy="17360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OUR SOLUTION AND ITS VALUE PROPOSITION</a:t>
            </a:r>
            <a:endParaRPr sz="3600"/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1" name="Google Shape;171;p14"/>
          <p:cNvSpPr txBox="1"/>
          <p:nvPr/>
        </p:nvSpPr>
        <p:spPr>
          <a:xfrm>
            <a:off x="1752600" y="1905000"/>
            <a:ext cx="281559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GB" sz="32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2218690" y="2603500"/>
            <a:ext cx="7230110" cy="1938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Data-driven salary and compensation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Customized Excel models for  simulation and forecasting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into market trends and internal equity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Recommedations for optimization and improvement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533717" y="990599"/>
            <a:ext cx="10681335" cy="55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OUR SOLUTION AND ITS VALUE PROPOSITION</a:t>
            </a:r>
            <a:endParaRPr sz="3600"/>
          </a:p>
        </p:txBody>
      </p:sp>
      <p:sp>
        <p:nvSpPr>
          <p:cNvPr id="178" name="Google Shape;178;p15"/>
          <p:cNvSpPr txBox="1"/>
          <p:nvPr/>
        </p:nvSpPr>
        <p:spPr>
          <a:xfrm>
            <a:off x="1752600" y="1981200"/>
            <a:ext cx="294386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PROPOSITION</a:t>
            </a:r>
            <a:r>
              <a:rPr b="1" lang="en-GB" sz="18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8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1282065" cy="173609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2286000" y="2667000"/>
            <a:ext cx="7039610" cy="230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budget efficiency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employee satisfaction and retention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 strateagic decisions with data-driven insights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 competitive in the market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salary and compensation packages for business success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9353550" y="52863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backgroud"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" y="635"/>
            <a:ext cx="12221210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>
            <p:ph type="title"/>
          </p:nvPr>
        </p:nvSpPr>
        <p:spPr>
          <a:xfrm>
            <a:off x="3041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Dataset Description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2971800" y="1905000"/>
            <a:ext cx="5967730" cy="230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Employee ID, Name, Job Title, Department, Salary and Bonus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Salary ranges, Bonus structure are the important inforamation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Compensation, Deduction data`s are useful to find employee data`s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